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1"/>
  </p:notesMasterIdLst>
  <p:sldIdLst>
    <p:sldId id="256" r:id="rId2"/>
    <p:sldId id="257" r:id="rId3"/>
    <p:sldId id="299" r:id="rId4"/>
    <p:sldId id="277" r:id="rId5"/>
    <p:sldId id="260" r:id="rId6"/>
    <p:sldId id="301" r:id="rId7"/>
    <p:sldId id="302" r:id="rId8"/>
    <p:sldId id="303" r:id="rId9"/>
    <p:sldId id="315" r:id="rId10"/>
    <p:sldId id="314" r:id="rId11"/>
    <p:sldId id="311" r:id="rId12"/>
    <p:sldId id="310" r:id="rId13"/>
    <p:sldId id="312" r:id="rId14"/>
    <p:sldId id="313" r:id="rId15"/>
    <p:sldId id="306" r:id="rId16"/>
    <p:sldId id="305" r:id="rId17"/>
    <p:sldId id="308" r:id="rId18"/>
    <p:sldId id="280" r:id="rId19"/>
    <p:sldId id="307" r:id="rId20"/>
  </p:sldIdLst>
  <p:sldSz cx="9144000" cy="5143500" type="screen16x9"/>
  <p:notesSz cx="6858000" cy="9144000"/>
  <p:embeddedFontLst>
    <p:embeddedFont>
      <p:font typeface="Josefin Slab" panose="020B0600000101010101" charset="0"/>
      <p:regular r:id="rId22"/>
      <p:bold r:id="rId23"/>
      <p:italic r:id="rId24"/>
      <p:boldItalic r:id="rId25"/>
    </p:embeddedFont>
    <p:embeddedFont>
      <p:font typeface="Fira Sans Extra Condensed Medium" panose="020B0600000101010101" charset="0"/>
      <p:regular r:id="rId26"/>
      <p:bold r:id="rId27"/>
      <p:italic r:id="rId28"/>
      <p:boldItalic r:id="rId29"/>
    </p:embeddedFont>
    <p:embeddedFont>
      <p:font typeface="Josefin Sans" panose="020B0600000101010101" charset="0"/>
      <p:regular r:id="rId30"/>
      <p:bold r:id="rId31"/>
      <p:italic r:id="rId32"/>
      <p:boldItalic r:id="rId33"/>
    </p:embeddedFont>
    <p:embeddedFont>
      <p:font typeface="Antic" panose="020B0600000101010101" charset="0"/>
      <p:regular r:id="rId34"/>
    </p:embeddedFont>
    <p:embeddedFont>
      <p:font typeface="Roboto Slab Regular" panose="020B0600000101010101" charset="0"/>
      <p:regular r:id="rId35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046">
          <p15:clr>
            <a:srgbClr val="9AA0A6"/>
          </p15:clr>
        </p15:guide>
        <p15:guide id="2" orient="horz" pos="217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pos="5046"/>
        <p:guide orient="horz" pos="217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57473f0d57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57473f0d57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57473f0d57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57473f0d57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57473f0d57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57473f0d57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57473f0d57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57473f0d57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57473f0d57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57473f0d57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57473f0d57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57473f0d57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57473f0d57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57473f0d57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57473f0d57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57473f0d57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g57473f0d57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9" name="Google Shape;2679;g57473f0d57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57473f0d57_0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57473f0d57_0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57473f0d57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57473f0d57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57473f0d57_0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3" name="Google Shape;2563;g57473f0d57_0_1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57473f0d57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57473f0d57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57473f0d57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57473f0d57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57473f0d57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57473f0d57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57473f0d57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" name="Google Shape;2671;g57473f0d57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57473f0d57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57473f0d57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626089">
            <a:off x="103959" y="834024"/>
            <a:ext cx="3534309" cy="2398941"/>
          </a:xfrm>
          <a:custGeom>
            <a:avLst/>
            <a:gdLst/>
            <a:ahLst/>
            <a:cxnLst/>
            <a:rect l="l" t="t" r="r" b="b"/>
            <a:pathLst>
              <a:path w="64839" h="44010" extrusionOk="0">
                <a:moveTo>
                  <a:pt x="17319" y="2607"/>
                </a:moveTo>
                <a:cubicBezTo>
                  <a:pt x="17419" y="2607"/>
                  <a:pt x="17419" y="2733"/>
                  <a:pt x="17419" y="2733"/>
                </a:cubicBezTo>
                <a:cubicBezTo>
                  <a:pt x="17319" y="2733"/>
                  <a:pt x="17319" y="2833"/>
                  <a:pt x="17219" y="2833"/>
                </a:cubicBezTo>
                <a:lnTo>
                  <a:pt x="17219" y="2733"/>
                </a:lnTo>
                <a:lnTo>
                  <a:pt x="17319" y="2607"/>
                </a:lnTo>
                <a:close/>
                <a:moveTo>
                  <a:pt x="16292" y="3460"/>
                </a:moveTo>
                <a:cubicBezTo>
                  <a:pt x="16492" y="3460"/>
                  <a:pt x="16693" y="3560"/>
                  <a:pt x="16918" y="3560"/>
                </a:cubicBezTo>
                <a:lnTo>
                  <a:pt x="16918" y="3760"/>
                </a:lnTo>
                <a:cubicBezTo>
                  <a:pt x="16693" y="3760"/>
                  <a:pt x="16492" y="3760"/>
                  <a:pt x="16292" y="3660"/>
                </a:cubicBezTo>
                <a:lnTo>
                  <a:pt x="16292" y="3460"/>
                </a:lnTo>
                <a:close/>
                <a:moveTo>
                  <a:pt x="31430" y="3760"/>
                </a:moveTo>
                <a:lnTo>
                  <a:pt x="31430" y="3861"/>
                </a:lnTo>
                <a:lnTo>
                  <a:pt x="31204" y="3861"/>
                </a:lnTo>
                <a:lnTo>
                  <a:pt x="31204" y="3760"/>
                </a:lnTo>
                <a:close/>
                <a:moveTo>
                  <a:pt x="24938" y="14638"/>
                </a:moveTo>
                <a:cubicBezTo>
                  <a:pt x="25264" y="14738"/>
                  <a:pt x="25690" y="14738"/>
                  <a:pt x="26091" y="14838"/>
                </a:cubicBezTo>
                <a:cubicBezTo>
                  <a:pt x="25991" y="14938"/>
                  <a:pt x="25991" y="14938"/>
                  <a:pt x="25991" y="15039"/>
                </a:cubicBezTo>
                <a:cubicBezTo>
                  <a:pt x="25690" y="14938"/>
                  <a:pt x="25264" y="14838"/>
                  <a:pt x="24938" y="14638"/>
                </a:cubicBezTo>
                <a:close/>
                <a:moveTo>
                  <a:pt x="23685" y="15364"/>
                </a:moveTo>
                <a:cubicBezTo>
                  <a:pt x="23810" y="15465"/>
                  <a:pt x="23911" y="15465"/>
                  <a:pt x="24111" y="15565"/>
                </a:cubicBezTo>
                <a:cubicBezTo>
                  <a:pt x="24111" y="15565"/>
                  <a:pt x="24111" y="15665"/>
                  <a:pt x="24011" y="15665"/>
                </a:cubicBezTo>
                <a:cubicBezTo>
                  <a:pt x="23911" y="15665"/>
                  <a:pt x="23810" y="15665"/>
                  <a:pt x="23585" y="15565"/>
                </a:cubicBezTo>
                <a:cubicBezTo>
                  <a:pt x="23585" y="15565"/>
                  <a:pt x="23585" y="15465"/>
                  <a:pt x="23685" y="15364"/>
                </a:cubicBezTo>
                <a:close/>
                <a:moveTo>
                  <a:pt x="28397" y="16618"/>
                </a:moveTo>
                <a:cubicBezTo>
                  <a:pt x="28497" y="16618"/>
                  <a:pt x="28698" y="16718"/>
                  <a:pt x="28823" y="16718"/>
                </a:cubicBezTo>
                <a:lnTo>
                  <a:pt x="28823" y="16918"/>
                </a:lnTo>
                <a:cubicBezTo>
                  <a:pt x="28497" y="16918"/>
                  <a:pt x="28297" y="16918"/>
                  <a:pt x="27670" y="16818"/>
                </a:cubicBezTo>
                <a:cubicBezTo>
                  <a:pt x="28071" y="16718"/>
                  <a:pt x="28196" y="16618"/>
                  <a:pt x="28397" y="16618"/>
                </a:cubicBezTo>
                <a:close/>
                <a:moveTo>
                  <a:pt x="1254" y="17244"/>
                </a:moveTo>
                <a:cubicBezTo>
                  <a:pt x="1254" y="17445"/>
                  <a:pt x="1254" y="17645"/>
                  <a:pt x="1129" y="17871"/>
                </a:cubicBezTo>
                <a:cubicBezTo>
                  <a:pt x="1173" y="17871"/>
                  <a:pt x="1215" y="17883"/>
                  <a:pt x="1254" y="17900"/>
                </a:cubicBezTo>
                <a:lnTo>
                  <a:pt x="1254" y="17900"/>
                </a:lnTo>
                <a:lnTo>
                  <a:pt x="1254" y="17244"/>
                </a:lnTo>
                <a:close/>
                <a:moveTo>
                  <a:pt x="52338" y="26549"/>
                </a:moveTo>
                <a:cubicBezTo>
                  <a:pt x="52967" y="26549"/>
                  <a:pt x="53662" y="26708"/>
                  <a:pt x="54287" y="27044"/>
                </a:cubicBezTo>
                <a:lnTo>
                  <a:pt x="52633" y="27044"/>
                </a:lnTo>
                <a:cubicBezTo>
                  <a:pt x="52352" y="27325"/>
                  <a:pt x="52013" y="27456"/>
                  <a:pt x="51645" y="27456"/>
                </a:cubicBezTo>
                <a:cubicBezTo>
                  <a:pt x="51323" y="27456"/>
                  <a:pt x="50978" y="27356"/>
                  <a:pt x="50628" y="27169"/>
                </a:cubicBezTo>
                <a:cubicBezTo>
                  <a:pt x="50965" y="26764"/>
                  <a:pt x="51606" y="26549"/>
                  <a:pt x="52338" y="26549"/>
                </a:cubicBezTo>
                <a:close/>
                <a:moveTo>
                  <a:pt x="35490" y="27996"/>
                </a:moveTo>
                <a:lnTo>
                  <a:pt x="35490" y="28197"/>
                </a:lnTo>
                <a:cubicBezTo>
                  <a:pt x="35289" y="28297"/>
                  <a:pt x="35089" y="28297"/>
                  <a:pt x="34863" y="28422"/>
                </a:cubicBezTo>
                <a:lnTo>
                  <a:pt x="34863" y="28197"/>
                </a:lnTo>
                <a:cubicBezTo>
                  <a:pt x="35089" y="28096"/>
                  <a:pt x="35289" y="28096"/>
                  <a:pt x="35490" y="27996"/>
                </a:cubicBezTo>
                <a:close/>
                <a:moveTo>
                  <a:pt x="15765" y="1"/>
                </a:moveTo>
                <a:cubicBezTo>
                  <a:pt x="15540" y="1"/>
                  <a:pt x="15239" y="327"/>
                  <a:pt x="14813" y="527"/>
                </a:cubicBezTo>
                <a:cubicBezTo>
                  <a:pt x="15966" y="1054"/>
                  <a:pt x="16793" y="1354"/>
                  <a:pt x="17645" y="1680"/>
                </a:cubicBezTo>
                <a:lnTo>
                  <a:pt x="17645" y="1881"/>
                </a:lnTo>
                <a:cubicBezTo>
                  <a:pt x="17018" y="1981"/>
                  <a:pt x="16392" y="1981"/>
                  <a:pt x="15765" y="2106"/>
                </a:cubicBezTo>
                <a:cubicBezTo>
                  <a:pt x="15439" y="1881"/>
                  <a:pt x="15139" y="1680"/>
                  <a:pt x="14813" y="1580"/>
                </a:cubicBezTo>
                <a:cubicBezTo>
                  <a:pt x="14412" y="1881"/>
                  <a:pt x="14086" y="2106"/>
                  <a:pt x="13785" y="2307"/>
                </a:cubicBezTo>
                <a:cubicBezTo>
                  <a:pt x="13359" y="2094"/>
                  <a:pt x="12965" y="1937"/>
                  <a:pt x="12585" y="1937"/>
                </a:cubicBezTo>
                <a:cubicBezTo>
                  <a:pt x="12231" y="1937"/>
                  <a:pt x="11891" y="2074"/>
                  <a:pt x="11551" y="2429"/>
                </a:cubicBezTo>
                <a:lnTo>
                  <a:pt x="11551" y="2429"/>
                </a:lnTo>
                <a:cubicBezTo>
                  <a:pt x="11527" y="2422"/>
                  <a:pt x="11504" y="2415"/>
                  <a:pt x="11480" y="2407"/>
                </a:cubicBezTo>
                <a:lnTo>
                  <a:pt x="11480" y="2507"/>
                </a:lnTo>
                <a:cubicBezTo>
                  <a:pt x="11503" y="2480"/>
                  <a:pt x="11527" y="2454"/>
                  <a:pt x="11551" y="2429"/>
                </a:cubicBezTo>
                <a:lnTo>
                  <a:pt x="11551" y="2429"/>
                </a:lnTo>
                <a:cubicBezTo>
                  <a:pt x="11819" y="2508"/>
                  <a:pt x="12056" y="2515"/>
                  <a:pt x="12632" y="2607"/>
                </a:cubicBezTo>
                <a:cubicBezTo>
                  <a:pt x="9600" y="4287"/>
                  <a:pt x="6467" y="5440"/>
                  <a:pt x="4587" y="8372"/>
                </a:cubicBezTo>
                <a:cubicBezTo>
                  <a:pt x="4788" y="8472"/>
                  <a:pt x="5013" y="8572"/>
                  <a:pt x="5114" y="8572"/>
                </a:cubicBezTo>
                <a:cubicBezTo>
                  <a:pt x="5150" y="8572"/>
                  <a:pt x="5187" y="8569"/>
                  <a:pt x="5224" y="8563"/>
                </a:cubicBezTo>
                <a:lnTo>
                  <a:pt x="5224" y="8563"/>
                </a:lnTo>
                <a:cubicBezTo>
                  <a:pt x="5220" y="8566"/>
                  <a:pt x="5217" y="8569"/>
                  <a:pt x="5214" y="8572"/>
                </a:cubicBezTo>
                <a:cubicBezTo>
                  <a:pt x="5013" y="9099"/>
                  <a:pt x="4788" y="9625"/>
                  <a:pt x="4587" y="10026"/>
                </a:cubicBezTo>
                <a:cubicBezTo>
                  <a:pt x="4161" y="10452"/>
                  <a:pt x="3860" y="10878"/>
                  <a:pt x="3535" y="11379"/>
                </a:cubicBezTo>
                <a:cubicBezTo>
                  <a:pt x="3635" y="11705"/>
                  <a:pt x="3860" y="12006"/>
                  <a:pt x="3961" y="12131"/>
                </a:cubicBezTo>
                <a:cubicBezTo>
                  <a:pt x="3860" y="13059"/>
                  <a:pt x="3760" y="13886"/>
                  <a:pt x="3635" y="14738"/>
                </a:cubicBezTo>
                <a:cubicBezTo>
                  <a:pt x="3234" y="14938"/>
                  <a:pt x="2808" y="15264"/>
                  <a:pt x="2507" y="15565"/>
                </a:cubicBezTo>
                <a:cubicBezTo>
                  <a:pt x="2507" y="15765"/>
                  <a:pt x="2607" y="15891"/>
                  <a:pt x="2607" y="15891"/>
                </a:cubicBezTo>
                <a:cubicBezTo>
                  <a:pt x="2081" y="16392"/>
                  <a:pt x="1655" y="16818"/>
                  <a:pt x="1254" y="17244"/>
                </a:cubicBezTo>
                <a:cubicBezTo>
                  <a:pt x="1755" y="17019"/>
                  <a:pt x="2282" y="16818"/>
                  <a:pt x="2908" y="16618"/>
                </a:cubicBezTo>
                <a:cubicBezTo>
                  <a:pt x="2908" y="16718"/>
                  <a:pt x="2908" y="16718"/>
                  <a:pt x="3008" y="16818"/>
                </a:cubicBezTo>
                <a:cubicBezTo>
                  <a:pt x="2507" y="17244"/>
                  <a:pt x="1981" y="17645"/>
                  <a:pt x="1454" y="17971"/>
                </a:cubicBezTo>
                <a:cubicBezTo>
                  <a:pt x="1390" y="17971"/>
                  <a:pt x="1325" y="17929"/>
                  <a:pt x="1254" y="17900"/>
                </a:cubicBezTo>
                <a:lnTo>
                  <a:pt x="1254" y="17900"/>
                </a:lnTo>
                <a:lnTo>
                  <a:pt x="1254" y="19224"/>
                </a:lnTo>
                <a:cubicBezTo>
                  <a:pt x="1028" y="19224"/>
                  <a:pt x="728" y="19324"/>
                  <a:pt x="201" y="19425"/>
                </a:cubicBezTo>
                <a:cubicBezTo>
                  <a:pt x="502" y="21204"/>
                  <a:pt x="1" y="22983"/>
                  <a:pt x="1028" y="24663"/>
                </a:cubicBezTo>
                <a:cubicBezTo>
                  <a:pt x="1755" y="25790"/>
                  <a:pt x="2607" y="27044"/>
                  <a:pt x="2181" y="28522"/>
                </a:cubicBezTo>
                <a:cubicBezTo>
                  <a:pt x="2708" y="29149"/>
                  <a:pt x="3234" y="29775"/>
                  <a:pt x="3535" y="30402"/>
                </a:cubicBezTo>
                <a:cubicBezTo>
                  <a:pt x="3961" y="31555"/>
                  <a:pt x="4788" y="31956"/>
                  <a:pt x="5840" y="32382"/>
                </a:cubicBezTo>
                <a:cubicBezTo>
                  <a:pt x="6367" y="32583"/>
                  <a:pt x="6993" y="33009"/>
                  <a:pt x="7520" y="33309"/>
                </a:cubicBezTo>
                <a:cubicBezTo>
                  <a:pt x="7520" y="33435"/>
                  <a:pt x="7520" y="33535"/>
                  <a:pt x="7394" y="33535"/>
                </a:cubicBezTo>
                <a:cubicBezTo>
                  <a:pt x="10527" y="34562"/>
                  <a:pt x="13560" y="35615"/>
                  <a:pt x="16693" y="36567"/>
                </a:cubicBezTo>
                <a:cubicBezTo>
                  <a:pt x="17319" y="36768"/>
                  <a:pt x="18046" y="36968"/>
                  <a:pt x="18798" y="37194"/>
                </a:cubicBezTo>
                <a:cubicBezTo>
                  <a:pt x="19625" y="37595"/>
                  <a:pt x="20552" y="38121"/>
                  <a:pt x="21505" y="38447"/>
                </a:cubicBezTo>
                <a:cubicBezTo>
                  <a:pt x="23685" y="39174"/>
                  <a:pt x="25891" y="39700"/>
                  <a:pt x="28196" y="40327"/>
                </a:cubicBezTo>
                <a:cubicBezTo>
                  <a:pt x="28481" y="40422"/>
                  <a:pt x="28877" y="40427"/>
                  <a:pt x="28835" y="40955"/>
                </a:cubicBezTo>
                <a:lnTo>
                  <a:pt x="28835" y="40955"/>
                </a:lnTo>
                <a:cubicBezTo>
                  <a:pt x="28831" y="40955"/>
                  <a:pt x="28827" y="40954"/>
                  <a:pt x="28823" y="40953"/>
                </a:cubicBezTo>
                <a:lnTo>
                  <a:pt x="28823" y="41054"/>
                </a:lnTo>
                <a:cubicBezTo>
                  <a:pt x="28829" y="41019"/>
                  <a:pt x="28832" y="40986"/>
                  <a:pt x="28835" y="40955"/>
                </a:cubicBezTo>
                <a:lnTo>
                  <a:pt x="28835" y="40955"/>
                </a:lnTo>
                <a:cubicBezTo>
                  <a:pt x="29456" y="41054"/>
                  <a:pt x="29955" y="41054"/>
                  <a:pt x="30577" y="41154"/>
                </a:cubicBezTo>
                <a:cubicBezTo>
                  <a:pt x="32156" y="41981"/>
                  <a:pt x="33209" y="42307"/>
                  <a:pt x="35289" y="42307"/>
                </a:cubicBezTo>
                <a:cubicBezTo>
                  <a:pt x="35916" y="42307"/>
                  <a:pt x="36442" y="42507"/>
                  <a:pt x="36643" y="43234"/>
                </a:cubicBezTo>
                <a:lnTo>
                  <a:pt x="36643" y="43134"/>
                </a:lnTo>
                <a:cubicBezTo>
                  <a:pt x="37069" y="43134"/>
                  <a:pt x="37470" y="43234"/>
                  <a:pt x="37896" y="43234"/>
                </a:cubicBezTo>
                <a:cubicBezTo>
                  <a:pt x="38222" y="43134"/>
                  <a:pt x="38623" y="42933"/>
                  <a:pt x="38948" y="42933"/>
                </a:cubicBezTo>
                <a:cubicBezTo>
                  <a:pt x="40402" y="43034"/>
                  <a:pt x="41856" y="43234"/>
                  <a:pt x="43334" y="43334"/>
                </a:cubicBezTo>
                <a:cubicBezTo>
                  <a:pt x="43961" y="43460"/>
                  <a:pt x="44588" y="43560"/>
                  <a:pt x="45214" y="43660"/>
                </a:cubicBezTo>
                <a:lnTo>
                  <a:pt x="45214" y="43460"/>
                </a:lnTo>
                <a:cubicBezTo>
                  <a:pt x="45515" y="43660"/>
                  <a:pt x="45841" y="43861"/>
                  <a:pt x="45941" y="43961"/>
                </a:cubicBezTo>
                <a:lnTo>
                  <a:pt x="52933" y="43961"/>
                </a:lnTo>
                <a:cubicBezTo>
                  <a:pt x="53204" y="43947"/>
                  <a:pt x="53474" y="43941"/>
                  <a:pt x="53744" y="43941"/>
                </a:cubicBezTo>
                <a:cubicBezTo>
                  <a:pt x="54690" y="43941"/>
                  <a:pt x="55636" y="44010"/>
                  <a:pt x="56581" y="44010"/>
                </a:cubicBezTo>
                <a:cubicBezTo>
                  <a:pt x="57245" y="44010"/>
                  <a:pt x="57909" y="43976"/>
                  <a:pt x="58573" y="43861"/>
                </a:cubicBezTo>
                <a:cubicBezTo>
                  <a:pt x="60553" y="43560"/>
                  <a:pt x="61705" y="42081"/>
                  <a:pt x="62959" y="40953"/>
                </a:cubicBezTo>
                <a:cubicBezTo>
                  <a:pt x="63585" y="40327"/>
                  <a:pt x="63911" y="39274"/>
                  <a:pt x="64011" y="38322"/>
                </a:cubicBezTo>
                <a:cubicBezTo>
                  <a:pt x="64111" y="37695"/>
                  <a:pt x="63685" y="36968"/>
                  <a:pt x="63485" y="36342"/>
                </a:cubicBezTo>
                <a:cubicBezTo>
                  <a:pt x="63284" y="35615"/>
                  <a:pt x="63159" y="34989"/>
                  <a:pt x="62959" y="34362"/>
                </a:cubicBezTo>
                <a:cubicBezTo>
                  <a:pt x="63385" y="34161"/>
                  <a:pt x="63685" y="33936"/>
                  <a:pt x="64011" y="33735"/>
                </a:cubicBezTo>
                <a:cubicBezTo>
                  <a:pt x="64312" y="33009"/>
                  <a:pt x="64537" y="32382"/>
                  <a:pt x="64838" y="31655"/>
                </a:cubicBezTo>
                <a:cubicBezTo>
                  <a:pt x="64537" y="31329"/>
                  <a:pt x="64312" y="30928"/>
                  <a:pt x="64011" y="30603"/>
                </a:cubicBezTo>
                <a:cubicBezTo>
                  <a:pt x="64212" y="30176"/>
                  <a:pt x="64412" y="29876"/>
                  <a:pt x="64638" y="29550"/>
                </a:cubicBezTo>
                <a:cubicBezTo>
                  <a:pt x="63911" y="28923"/>
                  <a:pt x="63159" y="28422"/>
                  <a:pt x="62432" y="27896"/>
                </a:cubicBezTo>
                <a:cubicBezTo>
                  <a:pt x="62232" y="27796"/>
                  <a:pt x="62132" y="27670"/>
                  <a:pt x="61906" y="27570"/>
                </a:cubicBezTo>
                <a:lnTo>
                  <a:pt x="61906" y="27570"/>
                </a:lnTo>
                <a:cubicBezTo>
                  <a:pt x="62132" y="27670"/>
                  <a:pt x="62332" y="27796"/>
                  <a:pt x="62432" y="27896"/>
                </a:cubicBezTo>
                <a:cubicBezTo>
                  <a:pt x="63159" y="27796"/>
                  <a:pt x="63911" y="27670"/>
                  <a:pt x="64638" y="27570"/>
                </a:cubicBezTo>
                <a:cubicBezTo>
                  <a:pt x="64638" y="27369"/>
                  <a:pt x="64738" y="27269"/>
                  <a:pt x="64738" y="27169"/>
                </a:cubicBezTo>
                <a:cubicBezTo>
                  <a:pt x="64212" y="26843"/>
                  <a:pt x="63685" y="26542"/>
                  <a:pt x="63059" y="26217"/>
                </a:cubicBezTo>
                <a:cubicBezTo>
                  <a:pt x="62959" y="26016"/>
                  <a:pt x="62758" y="25690"/>
                  <a:pt x="62532" y="25389"/>
                </a:cubicBezTo>
                <a:cubicBezTo>
                  <a:pt x="62332" y="25490"/>
                  <a:pt x="62232" y="25490"/>
                  <a:pt x="62031" y="25590"/>
                </a:cubicBezTo>
                <a:cubicBezTo>
                  <a:pt x="61906" y="25389"/>
                  <a:pt x="61806" y="25064"/>
                  <a:pt x="61705" y="24763"/>
                </a:cubicBezTo>
                <a:cubicBezTo>
                  <a:pt x="62131" y="24663"/>
                  <a:pt x="62432" y="24537"/>
                  <a:pt x="62658" y="24537"/>
                </a:cubicBezTo>
                <a:cubicBezTo>
                  <a:pt x="62131" y="23510"/>
                  <a:pt x="61605" y="22557"/>
                  <a:pt x="60979" y="21405"/>
                </a:cubicBezTo>
                <a:cubicBezTo>
                  <a:pt x="60152" y="20577"/>
                  <a:pt x="58673" y="19951"/>
                  <a:pt x="58773" y="17871"/>
                </a:cubicBezTo>
                <a:cubicBezTo>
                  <a:pt x="57319" y="16517"/>
                  <a:pt x="55640" y="15139"/>
                  <a:pt x="54086" y="13685"/>
                </a:cubicBezTo>
                <a:cubicBezTo>
                  <a:pt x="53660" y="13384"/>
                  <a:pt x="53359" y="12958"/>
                  <a:pt x="52833" y="12432"/>
                </a:cubicBezTo>
                <a:cubicBezTo>
                  <a:pt x="52507" y="12332"/>
                  <a:pt x="51881" y="12332"/>
                  <a:pt x="51380" y="12006"/>
                </a:cubicBezTo>
                <a:cubicBezTo>
                  <a:pt x="47495" y="9926"/>
                  <a:pt x="43109" y="8998"/>
                  <a:pt x="39349" y="6367"/>
                </a:cubicBezTo>
                <a:cubicBezTo>
                  <a:pt x="36968" y="4713"/>
                  <a:pt x="34036" y="3660"/>
                  <a:pt x="31003" y="3033"/>
                </a:cubicBezTo>
                <a:cubicBezTo>
                  <a:pt x="30803" y="3033"/>
                  <a:pt x="30477" y="3033"/>
                  <a:pt x="30176" y="2933"/>
                </a:cubicBezTo>
                <a:lnTo>
                  <a:pt x="30176" y="2933"/>
                </a:lnTo>
                <a:cubicBezTo>
                  <a:pt x="30277" y="3234"/>
                  <a:pt x="30377" y="3560"/>
                  <a:pt x="30577" y="3861"/>
                </a:cubicBezTo>
                <a:cubicBezTo>
                  <a:pt x="28071" y="3359"/>
                  <a:pt x="25790" y="2733"/>
                  <a:pt x="23284" y="2206"/>
                </a:cubicBezTo>
                <a:cubicBezTo>
                  <a:pt x="23585" y="1780"/>
                  <a:pt x="23810" y="1680"/>
                  <a:pt x="23810" y="1580"/>
                </a:cubicBezTo>
                <a:cubicBezTo>
                  <a:pt x="22958" y="1354"/>
                  <a:pt x="22232" y="1054"/>
                  <a:pt x="21404" y="953"/>
                </a:cubicBezTo>
                <a:lnTo>
                  <a:pt x="15765" y="1"/>
                </a:ln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12347" y="1564391"/>
            <a:ext cx="3368067" cy="2370998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2092236" y="2186769"/>
            <a:ext cx="1545206" cy="1028422"/>
            <a:chOff x="1015083" y="2196153"/>
            <a:chExt cx="1242127" cy="826706"/>
          </a:xfrm>
        </p:grpSpPr>
        <p:sp>
          <p:nvSpPr>
            <p:cNvPr id="17" name="Google Shape;17;p2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6342325" y="371950"/>
            <a:ext cx="1650210" cy="1840209"/>
          </a:xfrm>
          <a:custGeom>
            <a:avLst/>
            <a:gdLst/>
            <a:ahLst/>
            <a:cxnLst/>
            <a:rect l="l" t="t" r="r" b="b"/>
            <a:pathLst>
              <a:path w="28297" h="31555" extrusionOk="0">
                <a:moveTo>
                  <a:pt x="21505" y="5439"/>
                </a:moveTo>
                <a:lnTo>
                  <a:pt x="21505" y="5439"/>
                </a:lnTo>
                <a:cubicBezTo>
                  <a:pt x="21931" y="5765"/>
                  <a:pt x="22332" y="6066"/>
                  <a:pt x="22658" y="6266"/>
                </a:cubicBezTo>
                <a:cubicBezTo>
                  <a:pt x="22858" y="6893"/>
                  <a:pt x="23184" y="7419"/>
                  <a:pt x="23384" y="7946"/>
                </a:cubicBezTo>
                <a:cubicBezTo>
                  <a:pt x="23384" y="7946"/>
                  <a:pt x="23284" y="8046"/>
                  <a:pt x="23184" y="8046"/>
                </a:cubicBezTo>
                <a:cubicBezTo>
                  <a:pt x="23284" y="8572"/>
                  <a:pt x="23485" y="8998"/>
                  <a:pt x="23585" y="9399"/>
                </a:cubicBezTo>
                <a:cubicBezTo>
                  <a:pt x="23585" y="9524"/>
                  <a:pt x="23485" y="9524"/>
                  <a:pt x="23485" y="9524"/>
                </a:cubicBezTo>
                <a:cubicBezTo>
                  <a:pt x="22332" y="8472"/>
                  <a:pt x="22231" y="6793"/>
                  <a:pt x="21505" y="5439"/>
                </a:cubicBezTo>
                <a:close/>
                <a:moveTo>
                  <a:pt x="15339" y="9825"/>
                </a:moveTo>
                <a:cubicBezTo>
                  <a:pt x="15339" y="9925"/>
                  <a:pt x="15339" y="9925"/>
                  <a:pt x="15439" y="10026"/>
                </a:cubicBezTo>
                <a:cubicBezTo>
                  <a:pt x="15239" y="10151"/>
                  <a:pt x="14938" y="10251"/>
                  <a:pt x="14713" y="10251"/>
                </a:cubicBezTo>
                <a:cubicBezTo>
                  <a:pt x="14938" y="10151"/>
                  <a:pt x="15139" y="9925"/>
                  <a:pt x="15339" y="9825"/>
                </a:cubicBezTo>
                <a:close/>
                <a:moveTo>
                  <a:pt x="26091" y="10978"/>
                </a:moveTo>
                <a:lnTo>
                  <a:pt x="26091" y="11078"/>
                </a:lnTo>
                <a:lnTo>
                  <a:pt x="25991" y="11078"/>
                </a:lnTo>
                <a:lnTo>
                  <a:pt x="26091" y="10978"/>
                </a:lnTo>
                <a:close/>
                <a:moveTo>
                  <a:pt x="26617" y="17670"/>
                </a:moveTo>
                <a:cubicBezTo>
                  <a:pt x="26617" y="17670"/>
                  <a:pt x="26718" y="17670"/>
                  <a:pt x="26718" y="17770"/>
                </a:cubicBezTo>
                <a:lnTo>
                  <a:pt x="26617" y="17770"/>
                </a:lnTo>
                <a:lnTo>
                  <a:pt x="26617" y="17670"/>
                </a:lnTo>
                <a:close/>
                <a:moveTo>
                  <a:pt x="13159" y="8271"/>
                </a:moveTo>
                <a:lnTo>
                  <a:pt x="13159" y="8271"/>
                </a:lnTo>
                <a:cubicBezTo>
                  <a:pt x="12933" y="8898"/>
                  <a:pt x="12632" y="9399"/>
                  <a:pt x="12432" y="9925"/>
                </a:cubicBezTo>
                <a:lnTo>
                  <a:pt x="12532" y="10026"/>
                </a:lnTo>
                <a:cubicBezTo>
                  <a:pt x="12632" y="9925"/>
                  <a:pt x="12733" y="9825"/>
                  <a:pt x="12833" y="9825"/>
                </a:cubicBezTo>
                <a:cubicBezTo>
                  <a:pt x="11053" y="12532"/>
                  <a:pt x="9074" y="15164"/>
                  <a:pt x="7921" y="18397"/>
                </a:cubicBezTo>
                <a:cubicBezTo>
                  <a:pt x="7419" y="17545"/>
                  <a:pt x="7294" y="16818"/>
                  <a:pt x="7520" y="15991"/>
                </a:cubicBezTo>
                <a:cubicBezTo>
                  <a:pt x="7820" y="14838"/>
                  <a:pt x="8146" y="13585"/>
                  <a:pt x="8873" y="12532"/>
                </a:cubicBezTo>
                <a:cubicBezTo>
                  <a:pt x="9700" y="11279"/>
                  <a:pt x="10226" y="9825"/>
                  <a:pt x="11680" y="8998"/>
                </a:cubicBezTo>
                <a:cubicBezTo>
                  <a:pt x="11805" y="8998"/>
                  <a:pt x="11906" y="9098"/>
                  <a:pt x="12006" y="9199"/>
                </a:cubicBezTo>
                <a:cubicBezTo>
                  <a:pt x="12432" y="8898"/>
                  <a:pt x="12733" y="8572"/>
                  <a:pt x="13159" y="8271"/>
                </a:cubicBezTo>
                <a:close/>
                <a:moveTo>
                  <a:pt x="11053" y="18697"/>
                </a:moveTo>
                <a:lnTo>
                  <a:pt x="11053" y="19023"/>
                </a:lnTo>
                <a:lnTo>
                  <a:pt x="10953" y="19023"/>
                </a:lnTo>
                <a:lnTo>
                  <a:pt x="10953" y="18697"/>
                </a:lnTo>
                <a:close/>
                <a:moveTo>
                  <a:pt x="12432" y="11705"/>
                </a:moveTo>
                <a:cubicBezTo>
                  <a:pt x="12632" y="11805"/>
                  <a:pt x="12833" y="11905"/>
                  <a:pt x="12933" y="11905"/>
                </a:cubicBezTo>
                <a:cubicBezTo>
                  <a:pt x="12106" y="13685"/>
                  <a:pt x="10652" y="15164"/>
                  <a:pt x="10327" y="17043"/>
                </a:cubicBezTo>
                <a:cubicBezTo>
                  <a:pt x="10652" y="16517"/>
                  <a:pt x="11053" y="15890"/>
                  <a:pt x="11379" y="15264"/>
                </a:cubicBezTo>
                <a:cubicBezTo>
                  <a:pt x="11379" y="15264"/>
                  <a:pt x="11480" y="15264"/>
                  <a:pt x="11580" y="15364"/>
                </a:cubicBezTo>
                <a:cubicBezTo>
                  <a:pt x="11179" y="16191"/>
                  <a:pt x="10753" y="16918"/>
                  <a:pt x="10327" y="17870"/>
                </a:cubicBezTo>
                <a:cubicBezTo>
                  <a:pt x="10327" y="17870"/>
                  <a:pt x="10427" y="17971"/>
                  <a:pt x="10652" y="18071"/>
                </a:cubicBezTo>
                <a:cubicBezTo>
                  <a:pt x="10427" y="18296"/>
                  <a:pt x="10226" y="18497"/>
                  <a:pt x="10026" y="18697"/>
                </a:cubicBezTo>
                <a:cubicBezTo>
                  <a:pt x="10026" y="18798"/>
                  <a:pt x="10126" y="18923"/>
                  <a:pt x="10226" y="19023"/>
                </a:cubicBezTo>
                <a:cubicBezTo>
                  <a:pt x="10126" y="19023"/>
                  <a:pt x="10126" y="19124"/>
                  <a:pt x="10026" y="19124"/>
                </a:cubicBezTo>
                <a:cubicBezTo>
                  <a:pt x="10026" y="18923"/>
                  <a:pt x="9926" y="18798"/>
                  <a:pt x="9926" y="18697"/>
                </a:cubicBezTo>
                <a:lnTo>
                  <a:pt x="10026" y="18697"/>
                </a:lnTo>
                <a:cubicBezTo>
                  <a:pt x="9399" y="17545"/>
                  <a:pt x="9700" y="16517"/>
                  <a:pt x="10226" y="15464"/>
                </a:cubicBezTo>
                <a:cubicBezTo>
                  <a:pt x="10953" y="14211"/>
                  <a:pt x="11680" y="12958"/>
                  <a:pt x="12432" y="11705"/>
                </a:cubicBezTo>
                <a:close/>
                <a:moveTo>
                  <a:pt x="10753" y="19424"/>
                </a:moveTo>
                <a:cubicBezTo>
                  <a:pt x="10652" y="19650"/>
                  <a:pt x="10652" y="19650"/>
                  <a:pt x="10552" y="19750"/>
                </a:cubicBezTo>
                <a:lnTo>
                  <a:pt x="10552" y="19650"/>
                </a:lnTo>
                <a:cubicBezTo>
                  <a:pt x="10552" y="19650"/>
                  <a:pt x="10552" y="19550"/>
                  <a:pt x="10753" y="19424"/>
                </a:cubicBezTo>
                <a:close/>
                <a:moveTo>
                  <a:pt x="18798" y="13685"/>
                </a:moveTo>
                <a:cubicBezTo>
                  <a:pt x="18998" y="14637"/>
                  <a:pt x="19199" y="15565"/>
                  <a:pt x="19099" y="16417"/>
                </a:cubicBezTo>
                <a:cubicBezTo>
                  <a:pt x="19099" y="16617"/>
                  <a:pt x="18898" y="16818"/>
                  <a:pt x="18898" y="16918"/>
                </a:cubicBezTo>
                <a:cubicBezTo>
                  <a:pt x="18698" y="17344"/>
                  <a:pt x="18472" y="17770"/>
                  <a:pt x="18171" y="18171"/>
                </a:cubicBezTo>
                <a:cubicBezTo>
                  <a:pt x="18171" y="17971"/>
                  <a:pt x="18171" y="17670"/>
                  <a:pt x="18071" y="17344"/>
                </a:cubicBezTo>
                <a:cubicBezTo>
                  <a:pt x="17846" y="17670"/>
                  <a:pt x="17745" y="17870"/>
                  <a:pt x="17645" y="17971"/>
                </a:cubicBezTo>
                <a:cubicBezTo>
                  <a:pt x="17545" y="17770"/>
                  <a:pt x="17445" y="17545"/>
                  <a:pt x="17319" y="17344"/>
                </a:cubicBezTo>
                <a:lnTo>
                  <a:pt x="17119" y="17344"/>
                </a:lnTo>
                <a:cubicBezTo>
                  <a:pt x="17119" y="17670"/>
                  <a:pt x="17018" y="17971"/>
                  <a:pt x="16918" y="18296"/>
                </a:cubicBezTo>
                <a:cubicBezTo>
                  <a:pt x="16918" y="18296"/>
                  <a:pt x="16818" y="18171"/>
                  <a:pt x="16693" y="18071"/>
                </a:cubicBezTo>
                <a:cubicBezTo>
                  <a:pt x="16292" y="18497"/>
                  <a:pt x="15866" y="18798"/>
                  <a:pt x="15439" y="19224"/>
                </a:cubicBezTo>
                <a:cubicBezTo>
                  <a:pt x="15565" y="19324"/>
                  <a:pt x="15665" y="19424"/>
                  <a:pt x="15765" y="19550"/>
                </a:cubicBezTo>
                <a:cubicBezTo>
                  <a:pt x="15665" y="19550"/>
                  <a:pt x="15565" y="19424"/>
                  <a:pt x="15439" y="19424"/>
                </a:cubicBezTo>
                <a:cubicBezTo>
                  <a:pt x="15339" y="19224"/>
                  <a:pt x="15339" y="18923"/>
                  <a:pt x="15239" y="18697"/>
                </a:cubicBezTo>
                <a:cubicBezTo>
                  <a:pt x="15038" y="19424"/>
                  <a:pt x="14186" y="19550"/>
                  <a:pt x="13685" y="20176"/>
                </a:cubicBezTo>
                <a:cubicBezTo>
                  <a:pt x="13560" y="19951"/>
                  <a:pt x="13460" y="19750"/>
                  <a:pt x="13259" y="19550"/>
                </a:cubicBezTo>
                <a:cubicBezTo>
                  <a:pt x="13059" y="19424"/>
                  <a:pt x="12833" y="19424"/>
                  <a:pt x="12432" y="19424"/>
                </a:cubicBezTo>
                <a:cubicBezTo>
                  <a:pt x="12632" y="19023"/>
                  <a:pt x="12733" y="18497"/>
                  <a:pt x="12933" y="18397"/>
                </a:cubicBezTo>
                <a:cubicBezTo>
                  <a:pt x="13560" y="18171"/>
                  <a:pt x="13685" y="17444"/>
                  <a:pt x="14186" y="17144"/>
                </a:cubicBezTo>
                <a:lnTo>
                  <a:pt x="14186" y="17770"/>
                </a:lnTo>
                <a:cubicBezTo>
                  <a:pt x="15665" y="16417"/>
                  <a:pt x="16693" y="14537"/>
                  <a:pt x="18798" y="13685"/>
                </a:cubicBezTo>
                <a:close/>
                <a:moveTo>
                  <a:pt x="17445" y="19850"/>
                </a:moveTo>
                <a:cubicBezTo>
                  <a:pt x="17445" y="19850"/>
                  <a:pt x="17445" y="19951"/>
                  <a:pt x="17545" y="19951"/>
                </a:cubicBezTo>
                <a:cubicBezTo>
                  <a:pt x="17545" y="20051"/>
                  <a:pt x="17445" y="20051"/>
                  <a:pt x="17445" y="20176"/>
                </a:cubicBezTo>
                <a:lnTo>
                  <a:pt x="17319" y="20176"/>
                </a:lnTo>
                <a:cubicBezTo>
                  <a:pt x="17319" y="20051"/>
                  <a:pt x="17319" y="19951"/>
                  <a:pt x="17445" y="19850"/>
                </a:cubicBezTo>
                <a:close/>
                <a:moveTo>
                  <a:pt x="10427" y="20051"/>
                </a:moveTo>
                <a:cubicBezTo>
                  <a:pt x="10327" y="20176"/>
                  <a:pt x="10327" y="20276"/>
                  <a:pt x="10226" y="20377"/>
                </a:cubicBezTo>
                <a:cubicBezTo>
                  <a:pt x="10226" y="20377"/>
                  <a:pt x="10126" y="20377"/>
                  <a:pt x="10026" y="20276"/>
                </a:cubicBezTo>
                <a:cubicBezTo>
                  <a:pt x="10026" y="20276"/>
                  <a:pt x="9926" y="20276"/>
                  <a:pt x="9800" y="20176"/>
                </a:cubicBezTo>
                <a:lnTo>
                  <a:pt x="9800" y="20051"/>
                </a:lnTo>
                <a:lnTo>
                  <a:pt x="10026" y="20276"/>
                </a:lnTo>
                <a:cubicBezTo>
                  <a:pt x="10126" y="20176"/>
                  <a:pt x="10226" y="20176"/>
                  <a:pt x="10327" y="20051"/>
                </a:cubicBezTo>
                <a:close/>
                <a:moveTo>
                  <a:pt x="9600" y="25063"/>
                </a:moveTo>
                <a:cubicBezTo>
                  <a:pt x="10026" y="25063"/>
                  <a:pt x="10427" y="25063"/>
                  <a:pt x="10753" y="25289"/>
                </a:cubicBezTo>
                <a:cubicBezTo>
                  <a:pt x="11302" y="25564"/>
                  <a:pt x="11844" y="25722"/>
                  <a:pt x="12401" y="25722"/>
                </a:cubicBezTo>
                <a:cubicBezTo>
                  <a:pt x="12911" y="25722"/>
                  <a:pt x="13434" y="25589"/>
                  <a:pt x="13986" y="25289"/>
                </a:cubicBezTo>
                <a:cubicBezTo>
                  <a:pt x="14059" y="25252"/>
                  <a:pt x="14123" y="25229"/>
                  <a:pt x="14178" y="25229"/>
                </a:cubicBezTo>
                <a:cubicBezTo>
                  <a:pt x="14275" y="25229"/>
                  <a:pt x="14348" y="25299"/>
                  <a:pt x="14412" y="25489"/>
                </a:cubicBezTo>
                <a:cubicBezTo>
                  <a:pt x="14186" y="25690"/>
                  <a:pt x="14086" y="26016"/>
                  <a:pt x="13785" y="26016"/>
                </a:cubicBezTo>
                <a:cubicBezTo>
                  <a:pt x="12933" y="26216"/>
                  <a:pt x="12106" y="26216"/>
                  <a:pt x="11379" y="26317"/>
                </a:cubicBezTo>
                <a:cubicBezTo>
                  <a:pt x="10652" y="25916"/>
                  <a:pt x="10126" y="25590"/>
                  <a:pt x="9600" y="25289"/>
                </a:cubicBezTo>
                <a:lnTo>
                  <a:pt x="9600" y="25063"/>
                </a:lnTo>
                <a:close/>
                <a:moveTo>
                  <a:pt x="15788" y="26192"/>
                </a:moveTo>
                <a:cubicBezTo>
                  <a:pt x="15862" y="26192"/>
                  <a:pt x="15923" y="26260"/>
                  <a:pt x="15966" y="26442"/>
                </a:cubicBezTo>
                <a:lnTo>
                  <a:pt x="15439" y="26442"/>
                </a:lnTo>
                <a:cubicBezTo>
                  <a:pt x="15569" y="26313"/>
                  <a:pt x="15689" y="26192"/>
                  <a:pt x="15788" y="26192"/>
                </a:cubicBezTo>
                <a:close/>
                <a:moveTo>
                  <a:pt x="11179" y="26642"/>
                </a:moveTo>
                <a:lnTo>
                  <a:pt x="11179" y="26743"/>
                </a:lnTo>
                <a:cubicBezTo>
                  <a:pt x="11116" y="26692"/>
                  <a:pt x="11060" y="26667"/>
                  <a:pt x="11019" y="26642"/>
                </a:cubicBezTo>
                <a:close/>
                <a:moveTo>
                  <a:pt x="20978" y="26705"/>
                </a:moveTo>
                <a:lnTo>
                  <a:pt x="20978" y="26843"/>
                </a:lnTo>
                <a:lnTo>
                  <a:pt x="20878" y="26843"/>
                </a:lnTo>
                <a:cubicBezTo>
                  <a:pt x="20928" y="26793"/>
                  <a:pt x="20953" y="26743"/>
                  <a:pt x="20978" y="26705"/>
                </a:cubicBezTo>
                <a:close/>
                <a:moveTo>
                  <a:pt x="20878" y="27169"/>
                </a:moveTo>
                <a:cubicBezTo>
                  <a:pt x="20878" y="27169"/>
                  <a:pt x="20978" y="27169"/>
                  <a:pt x="20978" y="27269"/>
                </a:cubicBezTo>
                <a:cubicBezTo>
                  <a:pt x="20913" y="27269"/>
                  <a:pt x="20847" y="27312"/>
                  <a:pt x="20782" y="27370"/>
                </a:cubicBezTo>
                <a:lnTo>
                  <a:pt x="20782" y="27370"/>
                </a:lnTo>
                <a:cubicBezTo>
                  <a:pt x="20789" y="27303"/>
                  <a:pt x="20811" y="27236"/>
                  <a:pt x="20878" y="27169"/>
                </a:cubicBezTo>
                <a:close/>
                <a:moveTo>
                  <a:pt x="15239" y="26642"/>
                </a:moveTo>
                <a:cubicBezTo>
                  <a:pt x="15339" y="26743"/>
                  <a:pt x="15565" y="26843"/>
                  <a:pt x="15665" y="26943"/>
                </a:cubicBezTo>
                <a:cubicBezTo>
                  <a:pt x="15242" y="27205"/>
                  <a:pt x="14819" y="27661"/>
                  <a:pt x="14240" y="27661"/>
                </a:cubicBezTo>
                <a:cubicBezTo>
                  <a:pt x="14099" y="27661"/>
                  <a:pt x="13948" y="27634"/>
                  <a:pt x="13785" y="27570"/>
                </a:cubicBezTo>
                <a:lnTo>
                  <a:pt x="14312" y="27068"/>
                </a:lnTo>
                <a:cubicBezTo>
                  <a:pt x="14237" y="27059"/>
                  <a:pt x="14164" y="27054"/>
                  <a:pt x="14093" y="27054"/>
                </a:cubicBezTo>
                <a:cubicBezTo>
                  <a:pt x="13462" y="27054"/>
                  <a:pt x="12966" y="27401"/>
                  <a:pt x="12393" y="27401"/>
                </a:cubicBezTo>
                <a:cubicBezTo>
                  <a:pt x="12207" y="27401"/>
                  <a:pt x="12014" y="27365"/>
                  <a:pt x="11805" y="27269"/>
                </a:cubicBezTo>
                <a:cubicBezTo>
                  <a:pt x="12307" y="27068"/>
                  <a:pt x="12632" y="26843"/>
                  <a:pt x="12933" y="26743"/>
                </a:cubicBezTo>
                <a:lnTo>
                  <a:pt x="12933" y="26642"/>
                </a:lnTo>
                <a:close/>
                <a:moveTo>
                  <a:pt x="20675" y="27527"/>
                </a:moveTo>
                <a:cubicBezTo>
                  <a:pt x="20660" y="27714"/>
                  <a:pt x="20566" y="27813"/>
                  <a:pt x="20452" y="27996"/>
                </a:cubicBezTo>
                <a:cubicBezTo>
                  <a:pt x="20452" y="27896"/>
                  <a:pt x="20352" y="27896"/>
                  <a:pt x="20352" y="27795"/>
                </a:cubicBezTo>
                <a:cubicBezTo>
                  <a:pt x="20434" y="27713"/>
                  <a:pt x="20532" y="27615"/>
                  <a:pt x="20675" y="27527"/>
                </a:cubicBezTo>
                <a:close/>
                <a:moveTo>
                  <a:pt x="19625" y="27896"/>
                </a:moveTo>
                <a:cubicBezTo>
                  <a:pt x="19725" y="27896"/>
                  <a:pt x="19825" y="27996"/>
                  <a:pt x="19951" y="27996"/>
                </a:cubicBezTo>
                <a:cubicBezTo>
                  <a:pt x="19625" y="28322"/>
                  <a:pt x="19424" y="28622"/>
                  <a:pt x="19199" y="28948"/>
                </a:cubicBezTo>
                <a:cubicBezTo>
                  <a:pt x="19324" y="28622"/>
                  <a:pt x="19525" y="28196"/>
                  <a:pt x="19625" y="27896"/>
                </a:cubicBezTo>
                <a:close/>
                <a:moveTo>
                  <a:pt x="18796" y="29050"/>
                </a:moveTo>
                <a:cubicBezTo>
                  <a:pt x="18696" y="29150"/>
                  <a:pt x="18572" y="29250"/>
                  <a:pt x="18472" y="29349"/>
                </a:cubicBezTo>
                <a:lnTo>
                  <a:pt x="18372" y="29449"/>
                </a:lnTo>
                <a:lnTo>
                  <a:pt x="18372" y="29349"/>
                </a:lnTo>
                <a:cubicBezTo>
                  <a:pt x="18571" y="29250"/>
                  <a:pt x="18696" y="29150"/>
                  <a:pt x="18796" y="29050"/>
                </a:cubicBezTo>
                <a:close/>
                <a:moveTo>
                  <a:pt x="17745" y="29675"/>
                </a:moveTo>
                <a:cubicBezTo>
                  <a:pt x="17745" y="29775"/>
                  <a:pt x="17846" y="29775"/>
                  <a:pt x="17846" y="29775"/>
                </a:cubicBezTo>
                <a:cubicBezTo>
                  <a:pt x="17746" y="29875"/>
                  <a:pt x="17646" y="29875"/>
                  <a:pt x="17645" y="29975"/>
                </a:cubicBezTo>
                <a:lnTo>
                  <a:pt x="17645" y="29975"/>
                </a:lnTo>
                <a:cubicBezTo>
                  <a:pt x="17646" y="29875"/>
                  <a:pt x="17745" y="29775"/>
                  <a:pt x="17745" y="29675"/>
                </a:cubicBezTo>
                <a:close/>
                <a:moveTo>
                  <a:pt x="10427" y="30139"/>
                </a:moveTo>
                <a:lnTo>
                  <a:pt x="10427" y="30201"/>
                </a:lnTo>
                <a:lnTo>
                  <a:pt x="10552" y="30201"/>
                </a:lnTo>
                <a:cubicBezTo>
                  <a:pt x="10510" y="30180"/>
                  <a:pt x="10469" y="30160"/>
                  <a:pt x="10427" y="30139"/>
                </a:cubicBezTo>
                <a:close/>
                <a:moveTo>
                  <a:pt x="14813" y="30076"/>
                </a:moveTo>
                <a:lnTo>
                  <a:pt x="14813" y="30201"/>
                </a:lnTo>
                <a:lnTo>
                  <a:pt x="14612" y="30201"/>
                </a:lnTo>
                <a:cubicBezTo>
                  <a:pt x="14612" y="30201"/>
                  <a:pt x="14512" y="30201"/>
                  <a:pt x="14512" y="30076"/>
                </a:cubicBezTo>
                <a:close/>
                <a:moveTo>
                  <a:pt x="15866" y="1"/>
                </a:moveTo>
                <a:cubicBezTo>
                  <a:pt x="15665" y="126"/>
                  <a:pt x="15565" y="126"/>
                  <a:pt x="15339" y="126"/>
                </a:cubicBezTo>
                <a:cubicBezTo>
                  <a:pt x="14713" y="427"/>
                  <a:pt x="13986" y="753"/>
                  <a:pt x="13359" y="1053"/>
                </a:cubicBezTo>
                <a:cubicBezTo>
                  <a:pt x="12432" y="1479"/>
                  <a:pt x="11279" y="1479"/>
                  <a:pt x="10552" y="2407"/>
                </a:cubicBezTo>
                <a:lnTo>
                  <a:pt x="9600" y="3359"/>
                </a:lnTo>
                <a:cubicBezTo>
                  <a:pt x="9600" y="3259"/>
                  <a:pt x="9600" y="3259"/>
                  <a:pt x="9500" y="3133"/>
                </a:cubicBezTo>
                <a:cubicBezTo>
                  <a:pt x="9316" y="3248"/>
                  <a:pt x="9112" y="3258"/>
                  <a:pt x="8849" y="3335"/>
                </a:cubicBezTo>
                <a:lnTo>
                  <a:pt x="8849" y="3335"/>
                </a:lnTo>
                <a:lnTo>
                  <a:pt x="8773" y="3259"/>
                </a:lnTo>
                <a:lnTo>
                  <a:pt x="8773" y="2632"/>
                </a:lnTo>
                <a:cubicBezTo>
                  <a:pt x="8447" y="2732"/>
                  <a:pt x="8246" y="2933"/>
                  <a:pt x="8046" y="3033"/>
                </a:cubicBezTo>
                <a:cubicBezTo>
                  <a:pt x="7921" y="3033"/>
                  <a:pt x="7921" y="2933"/>
                  <a:pt x="7921" y="2933"/>
                </a:cubicBezTo>
                <a:cubicBezTo>
                  <a:pt x="8123" y="2663"/>
                  <a:pt x="8305" y="2373"/>
                  <a:pt x="8486" y="2099"/>
                </a:cubicBezTo>
                <a:lnTo>
                  <a:pt x="8486" y="2099"/>
                </a:lnTo>
                <a:cubicBezTo>
                  <a:pt x="8506" y="2101"/>
                  <a:pt x="8526" y="2103"/>
                  <a:pt x="8547" y="2106"/>
                </a:cubicBezTo>
                <a:lnTo>
                  <a:pt x="8547" y="2006"/>
                </a:lnTo>
                <a:cubicBezTo>
                  <a:pt x="8527" y="2036"/>
                  <a:pt x="8506" y="2067"/>
                  <a:pt x="8486" y="2099"/>
                </a:cubicBezTo>
                <a:lnTo>
                  <a:pt x="8486" y="2099"/>
                </a:lnTo>
                <a:cubicBezTo>
                  <a:pt x="8445" y="2095"/>
                  <a:pt x="8405" y="2093"/>
                  <a:pt x="8366" y="2093"/>
                </a:cubicBezTo>
                <a:cubicBezTo>
                  <a:pt x="7752" y="2093"/>
                  <a:pt x="7391" y="2561"/>
                  <a:pt x="7094" y="3133"/>
                </a:cubicBezTo>
                <a:cubicBezTo>
                  <a:pt x="6266" y="3133"/>
                  <a:pt x="6166" y="3885"/>
                  <a:pt x="5740" y="4387"/>
                </a:cubicBezTo>
                <a:cubicBezTo>
                  <a:pt x="5827" y="4405"/>
                  <a:pt x="5906" y="4414"/>
                  <a:pt x="5980" y="4414"/>
                </a:cubicBezTo>
                <a:cubicBezTo>
                  <a:pt x="6798" y="4414"/>
                  <a:pt x="6861" y="3351"/>
                  <a:pt x="7620" y="3259"/>
                </a:cubicBezTo>
                <a:cubicBezTo>
                  <a:pt x="7720" y="3359"/>
                  <a:pt x="7820" y="3459"/>
                  <a:pt x="7921" y="3660"/>
                </a:cubicBezTo>
                <a:cubicBezTo>
                  <a:pt x="8046" y="3560"/>
                  <a:pt x="8246" y="3459"/>
                  <a:pt x="8347" y="3459"/>
                </a:cubicBezTo>
                <a:cubicBezTo>
                  <a:pt x="8447" y="3459"/>
                  <a:pt x="8447" y="3560"/>
                  <a:pt x="8447" y="3660"/>
                </a:cubicBezTo>
                <a:lnTo>
                  <a:pt x="8447" y="3885"/>
                </a:lnTo>
                <a:cubicBezTo>
                  <a:pt x="8146" y="4387"/>
                  <a:pt x="7820" y="4913"/>
                  <a:pt x="7419" y="5339"/>
                </a:cubicBezTo>
                <a:cubicBezTo>
                  <a:pt x="6166" y="6592"/>
                  <a:pt x="5214" y="8146"/>
                  <a:pt x="4161" y="9524"/>
                </a:cubicBezTo>
                <a:cubicBezTo>
                  <a:pt x="3760" y="10151"/>
                  <a:pt x="3434" y="10778"/>
                  <a:pt x="2908" y="11504"/>
                </a:cubicBezTo>
                <a:lnTo>
                  <a:pt x="2908" y="11078"/>
                </a:lnTo>
                <a:cubicBezTo>
                  <a:pt x="2708" y="11279"/>
                  <a:pt x="2507" y="11504"/>
                  <a:pt x="2407" y="11705"/>
                </a:cubicBezTo>
                <a:cubicBezTo>
                  <a:pt x="1981" y="12657"/>
                  <a:pt x="1655" y="13585"/>
                  <a:pt x="1254" y="14537"/>
                </a:cubicBezTo>
                <a:cubicBezTo>
                  <a:pt x="1154" y="14738"/>
                  <a:pt x="928" y="15038"/>
                  <a:pt x="828" y="15364"/>
                </a:cubicBezTo>
                <a:cubicBezTo>
                  <a:pt x="728" y="15264"/>
                  <a:pt x="728" y="15264"/>
                  <a:pt x="627" y="15264"/>
                </a:cubicBezTo>
                <a:cubicBezTo>
                  <a:pt x="828" y="14311"/>
                  <a:pt x="928" y="13484"/>
                  <a:pt x="1154" y="12657"/>
                </a:cubicBezTo>
                <a:lnTo>
                  <a:pt x="1154" y="12657"/>
                </a:lnTo>
                <a:lnTo>
                  <a:pt x="828" y="12958"/>
                </a:lnTo>
                <a:cubicBezTo>
                  <a:pt x="527" y="14537"/>
                  <a:pt x="1" y="15991"/>
                  <a:pt x="101" y="17670"/>
                </a:cubicBezTo>
                <a:cubicBezTo>
                  <a:pt x="302" y="19550"/>
                  <a:pt x="828" y="21204"/>
                  <a:pt x="1780" y="22783"/>
                </a:cubicBezTo>
                <a:cubicBezTo>
                  <a:pt x="1981" y="23184"/>
                  <a:pt x="2282" y="23510"/>
                  <a:pt x="2407" y="23936"/>
                </a:cubicBezTo>
                <a:cubicBezTo>
                  <a:pt x="3334" y="26317"/>
                  <a:pt x="5214" y="27695"/>
                  <a:pt x="7419" y="28723"/>
                </a:cubicBezTo>
                <a:cubicBezTo>
                  <a:pt x="8406" y="29228"/>
                  <a:pt x="9416" y="29641"/>
                  <a:pt x="10427" y="30139"/>
                </a:cubicBezTo>
                <a:lnTo>
                  <a:pt x="10427" y="30139"/>
                </a:lnTo>
                <a:lnTo>
                  <a:pt x="10427" y="29675"/>
                </a:lnTo>
                <a:cubicBezTo>
                  <a:pt x="11282" y="29838"/>
                  <a:pt x="12070" y="30282"/>
                  <a:pt x="12941" y="30282"/>
                </a:cubicBezTo>
                <a:cubicBezTo>
                  <a:pt x="13142" y="30282"/>
                  <a:pt x="13348" y="30258"/>
                  <a:pt x="13560" y="30201"/>
                </a:cubicBezTo>
                <a:lnTo>
                  <a:pt x="13560" y="30201"/>
                </a:lnTo>
                <a:cubicBezTo>
                  <a:pt x="13460" y="30302"/>
                  <a:pt x="13259" y="30502"/>
                  <a:pt x="13159" y="30703"/>
                </a:cubicBezTo>
                <a:cubicBezTo>
                  <a:pt x="13159" y="30828"/>
                  <a:pt x="13159" y="30828"/>
                  <a:pt x="13259" y="30928"/>
                </a:cubicBezTo>
                <a:cubicBezTo>
                  <a:pt x="14612" y="30402"/>
                  <a:pt x="15966" y="29976"/>
                  <a:pt x="17319" y="29449"/>
                </a:cubicBezTo>
                <a:lnTo>
                  <a:pt x="17319" y="29449"/>
                </a:lnTo>
                <a:cubicBezTo>
                  <a:pt x="17119" y="30602"/>
                  <a:pt x="15966" y="30502"/>
                  <a:pt x="15339" y="30928"/>
                </a:cubicBezTo>
                <a:cubicBezTo>
                  <a:pt x="15765" y="31129"/>
                  <a:pt x="16066" y="31229"/>
                  <a:pt x="16392" y="31329"/>
                </a:cubicBezTo>
                <a:cubicBezTo>
                  <a:pt x="16592" y="31454"/>
                  <a:pt x="16918" y="31454"/>
                  <a:pt x="17219" y="31555"/>
                </a:cubicBezTo>
                <a:cubicBezTo>
                  <a:pt x="17319" y="31454"/>
                  <a:pt x="17445" y="31229"/>
                  <a:pt x="17545" y="31028"/>
                </a:cubicBezTo>
                <a:cubicBezTo>
                  <a:pt x="17645" y="30828"/>
                  <a:pt x="17745" y="30502"/>
                  <a:pt x="17946" y="30502"/>
                </a:cubicBezTo>
                <a:cubicBezTo>
                  <a:pt x="18572" y="30201"/>
                  <a:pt x="18998" y="29675"/>
                  <a:pt x="19525" y="29149"/>
                </a:cubicBezTo>
                <a:cubicBezTo>
                  <a:pt x="20252" y="28522"/>
                  <a:pt x="21079" y="27996"/>
                  <a:pt x="21605" y="26943"/>
                </a:cubicBezTo>
                <a:cubicBezTo>
                  <a:pt x="22231" y="25590"/>
                  <a:pt x="23184" y="24236"/>
                  <a:pt x="23911" y="22883"/>
                </a:cubicBezTo>
                <a:cubicBezTo>
                  <a:pt x="24211" y="22256"/>
                  <a:pt x="24337" y="21630"/>
                  <a:pt x="24537" y="21003"/>
                </a:cubicBezTo>
                <a:cubicBezTo>
                  <a:pt x="24963" y="19424"/>
                  <a:pt x="25465" y="17870"/>
                  <a:pt x="25991" y="16291"/>
                </a:cubicBezTo>
                <a:lnTo>
                  <a:pt x="25891" y="16291"/>
                </a:lnTo>
                <a:cubicBezTo>
                  <a:pt x="25991" y="16091"/>
                  <a:pt x="26216" y="15991"/>
                  <a:pt x="26417" y="15790"/>
                </a:cubicBezTo>
                <a:lnTo>
                  <a:pt x="26216" y="15790"/>
                </a:lnTo>
                <a:cubicBezTo>
                  <a:pt x="26417" y="15364"/>
                  <a:pt x="26517" y="14938"/>
                  <a:pt x="26718" y="14537"/>
                </a:cubicBezTo>
                <a:cubicBezTo>
                  <a:pt x="26718" y="15364"/>
                  <a:pt x="26843" y="16291"/>
                  <a:pt x="26843" y="17244"/>
                </a:cubicBezTo>
                <a:cubicBezTo>
                  <a:pt x="26718" y="17144"/>
                  <a:pt x="26617" y="17144"/>
                  <a:pt x="26417" y="17043"/>
                </a:cubicBezTo>
                <a:cubicBezTo>
                  <a:pt x="26317" y="17971"/>
                  <a:pt x="26317" y="18798"/>
                  <a:pt x="26091" y="19750"/>
                </a:cubicBezTo>
                <a:cubicBezTo>
                  <a:pt x="25690" y="21103"/>
                  <a:pt x="25264" y="22457"/>
                  <a:pt x="24838" y="23936"/>
                </a:cubicBezTo>
                <a:cubicBezTo>
                  <a:pt x="24638" y="24562"/>
                  <a:pt x="24437" y="25289"/>
                  <a:pt x="24211" y="26016"/>
                </a:cubicBezTo>
                <a:cubicBezTo>
                  <a:pt x="24337" y="26016"/>
                  <a:pt x="24437" y="26016"/>
                  <a:pt x="24537" y="26116"/>
                </a:cubicBezTo>
                <a:cubicBezTo>
                  <a:pt x="24963" y="24763"/>
                  <a:pt x="25465" y="23510"/>
                  <a:pt x="25991" y="22156"/>
                </a:cubicBezTo>
                <a:cubicBezTo>
                  <a:pt x="26417" y="20677"/>
                  <a:pt x="26517" y="19224"/>
                  <a:pt x="27044" y="17870"/>
                </a:cubicBezTo>
                <a:lnTo>
                  <a:pt x="27144" y="17770"/>
                </a:lnTo>
                <a:cubicBezTo>
                  <a:pt x="27144" y="17971"/>
                  <a:pt x="27244" y="18296"/>
                  <a:pt x="27244" y="18497"/>
                </a:cubicBezTo>
                <a:cubicBezTo>
                  <a:pt x="27470" y="18171"/>
                  <a:pt x="27570" y="17870"/>
                  <a:pt x="27570" y="17545"/>
                </a:cubicBezTo>
                <a:cubicBezTo>
                  <a:pt x="27670" y="17144"/>
                  <a:pt x="27670" y="16617"/>
                  <a:pt x="27770" y="16091"/>
                </a:cubicBezTo>
                <a:cubicBezTo>
                  <a:pt x="28297" y="14938"/>
                  <a:pt x="27971" y="13910"/>
                  <a:pt x="27670" y="12758"/>
                </a:cubicBezTo>
                <a:cubicBezTo>
                  <a:pt x="27670" y="12657"/>
                  <a:pt x="27570" y="12532"/>
                  <a:pt x="27570" y="12432"/>
                </a:cubicBezTo>
                <a:cubicBezTo>
                  <a:pt x="27470" y="12432"/>
                  <a:pt x="27344" y="12332"/>
                  <a:pt x="27244" y="12231"/>
                </a:cubicBezTo>
                <a:lnTo>
                  <a:pt x="27244" y="14838"/>
                </a:lnTo>
                <a:cubicBezTo>
                  <a:pt x="26943" y="14211"/>
                  <a:pt x="26617" y="13484"/>
                  <a:pt x="26317" y="12858"/>
                </a:cubicBezTo>
                <a:cubicBezTo>
                  <a:pt x="26317" y="12858"/>
                  <a:pt x="26216" y="12958"/>
                  <a:pt x="26091" y="12958"/>
                </a:cubicBezTo>
                <a:cubicBezTo>
                  <a:pt x="26417" y="11279"/>
                  <a:pt x="26417" y="9625"/>
                  <a:pt x="25590" y="8046"/>
                </a:cubicBezTo>
                <a:cubicBezTo>
                  <a:pt x="25790" y="7946"/>
                  <a:pt x="25891" y="7946"/>
                  <a:pt x="25991" y="7745"/>
                </a:cubicBezTo>
                <a:cubicBezTo>
                  <a:pt x="25590" y="6793"/>
                  <a:pt x="25364" y="5640"/>
                  <a:pt x="24111" y="5138"/>
                </a:cubicBezTo>
                <a:lnTo>
                  <a:pt x="24111" y="5138"/>
                </a:lnTo>
                <a:cubicBezTo>
                  <a:pt x="24437" y="5640"/>
                  <a:pt x="24638" y="6166"/>
                  <a:pt x="24963" y="6793"/>
                </a:cubicBezTo>
                <a:cubicBezTo>
                  <a:pt x="24638" y="6592"/>
                  <a:pt x="24537" y="6592"/>
                  <a:pt x="24437" y="6492"/>
                </a:cubicBezTo>
                <a:cubicBezTo>
                  <a:pt x="24337" y="6492"/>
                  <a:pt x="24211" y="6592"/>
                  <a:pt x="24111" y="6793"/>
                </a:cubicBezTo>
                <a:cubicBezTo>
                  <a:pt x="23911" y="6392"/>
                  <a:pt x="23810" y="6066"/>
                  <a:pt x="23710" y="5765"/>
                </a:cubicBezTo>
                <a:cubicBezTo>
                  <a:pt x="23627" y="5765"/>
                  <a:pt x="23510" y="5810"/>
                  <a:pt x="23411" y="5810"/>
                </a:cubicBezTo>
                <a:cubicBezTo>
                  <a:pt x="23362" y="5810"/>
                  <a:pt x="23318" y="5798"/>
                  <a:pt x="23284" y="5765"/>
                </a:cubicBezTo>
                <a:cubicBezTo>
                  <a:pt x="23084" y="5540"/>
                  <a:pt x="22858" y="5339"/>
                  <a:pt x="22658" y="5138"/>
                </a:cubicBezTo>
                <a:cubicBezTo>
                  <a:pt x="22332" y="4913"/>
                  <a:pt x="22131" y="4712"/>
                  <a:pt x="21830" y="4612"/>
                </a:cubicBezTo>
                <a:cubicBezTo>
                  <a:pt x="21830" y="4512"/>
                  <a:pt x="21931" y="4512"/>
                  <a:pt x="21931" y="4387"/>
                </a:cubicBezTo>
                <a:cubicBezTo>
                  <a:pt x="22231" y="4612"/>
                  <a:pt x="22457" y="4913"/>
                  <a:pt x="22658" y="5138"/>
                </a:cubicBezTo>
                <a:cubicBezTo>
                  <a:pt x="22858" y="5138"/>
                  <a:pt x="23184" y="5239"/>
                  <a:pt x="23384" y="5339"/>
                </a:cubicBezTo>
                <a:cubicBezTo>
                  <a:pt x="23384" y="5239"/>
                  <a:pt x="23485" y="5239"/>
                  <a:pt x="23485" y="5138"/>
                </a:cubicBezTo>
                <a:cubicBezTo>
                  <a:pt x="23084" y="4813"/>
                  <a:pt x="22758" y="4512"/>
                  <a:pt x="22332" y="4086"/>
                </a:cubicBezTo>
                <a:cubicBezTo>
                  <a:pt x="22332" y="4186"/>
                  <a:pt x="22332" y="4186"/>
                  <a:pt x="22231" y="4186"/>
                </a:cubicBezTo>
                <a:cubicBezTo>
                  <a:pt x="22131" y="3760"/>
                  <a:pt x="21931" y="3459"/>
                  <a:pt x="21705" y="2933"/>
                </a:cubicBezTo>
                <a:cubicBezTo>
                  <a:pt x="21304" y="2833"/>
                  <a:pt x="20778" y="2833"/>
                  <a:pt x="20252" y="2732"/>
                </a:cubicBezTo>
                <a:lnTo>
                  <a:pt x="20252" y="2933"/>
                </a:lnTo>
                <a:cubicBezTo>
                  <a:pt x="20452" y="3033"/>
                  <a:pt x="20778" y="3033"/>
                  <a:pt x="20978" y="3133"/>
                </a:cubicBezTo>
                <a:cubicBezTo>
                  <a:pt x="21304" y="3259"/>
                  <a:pt x="21404" y="3459"/>
                  <a:pt x="21204" y="3885"/>
                </a:cubicBezTo>
                <a:cubicBezTo>
                  <a:pt x="20577" y="3459"/>
                  <a:pt x="19951" y="3033"/>
                  <a:pt x="19324" y="2632"/>
                </a:cubicBezTo>
                <a:cubicBezTo>
                  <a:pt x="19324" y="2507"/>
                  <a:pt x="19324" y="2507"/>
                  <a:pt x="19424" y="2407"/>
                </a:cubicBezTo>
                <a:cubicBezTo>
                  <a:pt x="19625" y="2306"/>
                  <a:pt x="19951" y="2306"/>
                  <a:pt x="20151" y="2306"/>
                </a:cubicBezTo>
                <a:cubicBezTo>
                  <a:pt x="20352" y="2206"/>
                  <a:pt x="20577" y="2106"/>
                  <a:pt x="20878" y="2006"/>
                </a:cubicBezTo>
                <a:cubicBezTo>
                  <a:pt x="20151" y="1780"/>
                  <a:pt x="19725" y="1680"/>
                  <a:pt x="19199" y="1580"/>
                </a:cubicBezTo>
                <a:cubicBezTo>
                  <a:pt x="19102" y="1572"/>
                  <a:pt x="19006" y="1568"/>
                  <a:pt x="18909" y="1568"/>
                </a:cubicBezTo>
                <a:cubicBezTo>
                  <a:pt x="18182" y="1568"/>
                  <a:pt x="17455" y="1762"/>
                  <a:pt x="16728" y="1762"/>
                </a:cubicBezTo>
                <a:cubicBezTo>
                  <a:pt x="16299" y="1762"/>
                  <a:pt x="15869" y="1694"/>
                  <a:pt x="15439" y="1479"/>
                </a:cubicBezTo>
                <a:cubicBezTo>
                  <a:pt x="15765" y="1254"/>
                  <a:pt x="15966" y="1154"/>
                  <a:pt x="16292" y="953"/>
                </a:cubicBezTo>
                <a:cubicBezTo>
                  <a:pt x="15966" y="853"/>
                  <a:pt x="15765" y="853"/>
                  <a:pt x="15439" y="753"/>
                </a:cubicBezTo>
                <a:cubicBezTo>
                  <a:pt x="15565" y="527"/>
                  <a:pt x="15765" y="326"/>
                  <a:pt x="15866" y="1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2"/>
          <p:cNvGrpSpPr/>
          <p:nvPr/>
        </p:nvGrpSpPr>
        <p:grpSpPr>
          <a:xfrm>
            <a:off x="1721900" y="615802"/>
            <a:ext cx="1930707" cy="619900"/>
            <a:chOff x="1721900" y="303502"/>
            <a:chExt cx="1930707" cy="619900"/>
          </a:xfrm>
        </p:grpSpPr>
        <p:sp>
          <p:nvSpPr>
            <p:cNvPr id="45" name="Google Shape;45;p2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7661100" y="3516825"/>
            <a:ext cx="694875" cy="446150"/>
            <a:chOff x="2649900" y="674200"/>
            <a:chExt cx="694875" cy="446150"/>
          </a:xfrm>
        </p:grpSpPr>
        <p:sp>
          <p:nvSpPr>
            <p:cNvPr id="51" name="Google Shape;51;p2"/>
            <p:cNvSpPr/>
            <p:nvPr/>
          </p:nvSpPr>
          <p:spPr>
            <a:xfrm>
              <a:off x="2649900" y="817700"/>
              <a:ext cx="96500" cy="133475"/>
            </a:xfrm>
            <a:custGeom>
              <a:avLst/>
              <a:gdLst/>
              <a:ahLst/>
              <a:cxnLst/>
              <a:rect l="l" t="t" r="r" b="b"/>
              <a:pathLst>
                <a:path w="3860" h="5339" extrusionOk="0">
                  <a:moveTo>
                    <a:pt x="3233" y="0"/>
                  </a:moveTo>
                  <a:cubicBezTo>
                    <a:pt x="2832" y="827"/>
                    <a:pt x="2406" y="1454"/>
                    <a:pt x="2106" y="2206"/>
                  </a:cubicBezTo>
                  <a:cubicBezTo>
                    <a:pt x="1354" y="1454"/>
                    <a:pt x="1153" y="426"/>
                    <a:pt x="0" y="326"/>
                  </a:cubicBezTo>
                  <a:lnTo>
                    <a:pt x="0" y="326"/>
                  </a:lnTo>
                  <a:cubicBezTo>
                    <a:pt x="326" y="1353"/>
                    <a:pt x="1053" y="2080"/>
                    <a:pt x="1579" y="2832"/>
                  </a:cubicBezTo>
                  <a:cubicBezTo>
                    <a:pt x="1479" y="3659"/>
                    <a:pt x="852" y="4386"/>
                    <a:pt x="1253" y="5338"/>
                  </a:cubicBezTo>
                  <a:cubicBezTo>
                    <a:pt x="1579" y="5213"/>
                    <a:pt x="1679" y="5213"/>
                    <a:pt x="1780" y="5013"/>
                  </a:cubicBezTo>
                  <a:cubicBezTo>
                    <a:pt x="1880" y="4486"/>
                    <a:pt x="2206" y="4186"/>
                    <a:pt x="2607" y="3860"/>
                  </a:cubicBezTo>
                  <a:cubicBezTo>
                    <a:pt x="2897" y="3928"/>
                    <a:pt x="3141" y="4101"/>
                    <a:pt x="3394" y="4101"/>
                  </a:cubicBezTo>
                  <a:cubicBezTo>
                    <a:pt x="3512" y="4101"/>
                    <a:pt x="3632" y="4064"/>
                    <a:pt x="3760" y="3960"/>
                  </a:cubicBezTo>
                  <a:cubicBezTo>
                    <a:pt x="3459" y="3659"/>
                    <a:pt x="3233" y="3333"/>
                    <a:pt x="2933" y="3133"/>
                  </a:cubicBezTo>
                  <a:cubicBezTo>
                    <a:pt x="3233" y="2406"/>
                    <a:pt x="3559" y="1679"/>
                    <a:pt x="3860" y="827"/>
                  </a:cubicBezTo>
                  <a:cubicBezTo>
                    <a:pt x="3659" y="627"/>
                    <a:pt x="3459" y="426"/>
                    <a:pt x="323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796500" y="828350"/>
              <a:ext cx="88375" cy="119700"/>
            </a:xfrm>
            <a:custGeom>
              <a:avLst/>
              <a:gdLst/>
              <a:ahLst/>
              <a:cxnLst/>
              <a:rect l="l" t="t" r="r" b="b"/>
              <a:pathLst>
                <a:path w="3535" h="4788" extrusionOk="0">
                  <a:moveTo>
                    <a:pt x="2808" y="0"/>
                  </a:moveTo>
                  <a:cubicBezTo>
                    <a:pt x="2382" y="627"/>
                    <a:pt x="2081" y="1153"/>
                    <a:pt x="1655" y="1880"/>
                  </a:cubicBezTo>
                  <a:cubicBezTo>
                    <a:pt x="1254" y="1354"/>
                    <a:pt x="728" y="827"/>
                    <a:pt x="201" y="301"/>
                  </a:cubicBezTo>
                  <a:cubicBezTo>
                    <a:pt x="101" y="401"/>
                    <a:pt x="101" y="526"/>
                    <a:pt x="1" y="627"/>
                  </a:cubicBezTo>
                  <a:cubicBezTo>
                    <a:pt x="201" y="1028"/>
                    <a:pt x="302" y="1454"/>
                    <a:pt x="628" y="1654"/>
                  </a:cubicBezTo>
                  <a:cubicBezTo>
                    <a:pt x="1129" y="2281"/>
                    <a:pt x="1254" y="2807"/>
                    <a:pt x="928" y="3534"/>
                  </a:cubicBezTo>
                  <a:cubicBezTo>
                    <a:pt x="828" y="3960"/>
                    <a:pt x="728" y="4386"/>
                    <a:pt x="1029" y="4787"/>
                  </a:cubicBezTo>
                  <a:cubicBezTo>
                    <a:pt x="1655" y="4486"/>
                    <a:pt x="1755" y="3760"/>
                    <a:pt x="2382" y="3434"/>
                  </a:cubicBezTo>
                  <a:cubicBezTo>
                    <a:pt x="2607" y="3434"/>
                    <a:pt x="2808" y="3434"/>
                    <a:pt x="3134" y="3334"/>
                  </a:cubicBezTo>
                  <a:cubicBezTo>
                    <a:pt x="2908" y="3133"/>
                    <a:pt x="2708" y="3033"/>
                    <a:pt x="2607" y="2907"/>
                  </a:cubicBezTo>
                  <a:cubicBezTo>
                    <a:pt x="2607" y="2707"/>
                    <a:pt x="2708" y="2506"/>
                    <a:pt x="2708" y="2406"/>
                  </a:cubicBezTo>
                  <a:cubicBezTo>
                    <a:pt x="2908" y="2080"/>
                    <a:pt x="3008" y="1780"/>
                    <a:pt x="3234" y="1554"/>
                  </a:cubicBezTo>
                  <a:cubicBezTo>
                    <a:pt x="3535" y="827"/>
                    <a:pt x="3535" y="526"/>
                    <a:pt x="28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953150" y="822700"/>
              <a:ext cx="80850" cy="11782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281" y="1"/>
                  </a:moveTo>
                  <a:cubicBezTo>
                    <a:pt x="2081" y="527"/>
                    <a:pt x="1880" y="1153"/>
                    <a:pt x="1655" y="1780"/>
                  </a:cubicBezTo>
                  <a:cubicBezTo>
                    <a:pt x="1354" y="1580"/>
                    <a:pt x="1028" y="1379"/>
                    <a:pt x="828" y="1153"/>
                  </a:cubicBezTo>
                  <a:cubicBezTo>
                    <a:pt x="627" y="953"/>
                    <a:pt x="301" y="853"/>
                    <a:pt x="101" y="627"/>
                  </a:cubicBezTo>
                  <a:lnTo>
                    <a:pt x="1" y="752"/>
                  </a:lnTo>
                  <a:cubicBezTo>
                    <a:pt x="1" y="1580"/>
                    <a:pt x="928" y="1880"/>
                    <a:pt x="1128" y="2632"/>
                  </a:cubicBezTo>
                  <a:cubicBezTo>
                    <a:pt x="727" y="4512"/>
                    <a:pt x="727" y="4512"/>
                    <a:pt x="1028" y="4712"/>
                  </a:cubicBezTo>
                  <a:cubicBezTo>
                    <a:pt x="1454" y="4286"/>
                    <a:pt x="1981" y="3760"/>
                    <a:pt x="2382" y="3359"/>
                  </a:cubicBezTo>
                  <a:lnTo>
                    <a:pt x="3234" y="3359"/>
                  </a:lnTo>
                  <a:cubicBezTo>
                    <a:pt x="3008" y="3133"/>
                    <a:pt x="2908" y="2933"/>
                    <a:pt x="2808" y="2632"/>
                  </a:cubicBezTo>
                  <a:cubicBezTo>
                    <a:pt x="3133" y="1580"/>
                    <a:pt x="3008" y="326"/>
                    <a:pt x="22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106675" y="812675"/>
              <a:ext cx="88975" cy="122825"/>
            </a:xfrm>
            <a:custGeom>
              <a:avLst/>
              <a:gdLst/>
              <a:ahLst/>
              <a:cxnLst/>
              <a:rect l="l" t="t" r="r" b="b"/>
              <a:pathLst>
                <a:path w="3559" h="4913" extrusionOk="0">
                  <a:moveTo>
                    <a:pt x="3133" y="1"/>
                  </a:moveTo>
                  <a:lnTo>
                    <a:pt x="3133" y="1"/>
                  </a:lnTo>
                  <a:cubicBezTo>
                    <a:pt x="2732" y="627"/>
                    <a:pt x="2306" y="1153"/>
                    <a:pt x="2005" y="1554"/>
                  </a:cubicBezTo>
                  <a:cubicBezTo>
                    <a:pt x="1378" y="1454"/>
                    <a:pt x="752" y="1254"/>
                    <a:pt x="125" y="1028"/>
                  </a:cubicBezTo>
                  <a:lnTo>
                    <a:pt x="125" y="1028"/>
                  </a:lnTo>
                  <a:cubicBezTo>
                    <a:pt x="0" y="2081"/>
                    <a:pt x="952" y="2081"/>
                    <a:pt x="1378" y="2607"/>
                  </a:cubicBezTo>
                  <a:cubicBezTo>
                    <a:pt x="1479" y="3334"/>
                    <a:pt x="852" y="3961"/>
                    <a:pt x="1153" y="4913"/>
                  </a:cubicBezTo>
                  <a:cubicBezTo>
                    <a:pt x="1679" y="4161"/>
                    <a:pt x="2206" y="3534"/>
                    <a:pt x="2632" y="2908"/>
                  </a:cubicBezTo>
                  <a:cubicBezTo>
                    <a:pt x="2832" y="2808"/>
                    <a:pt x="3033" y="2707"/>
                    <a:pt x="3358" y="2607"/>
                  </a:cubicBezTo>
                  <a:cubicBezTo>
                    <a:pt x="3133" y="2407"/>
                    <a:pt x="3033" y="2281"/>
                    <a:pt x="2832" y="2081"/>
                  </a:cubicBezTo>
                  <a:cubicBezTo>
                    <a:pt x="3133" y="1454"/>
                    <a:pt x="3559" y="828"/>
                    <a:pt x="31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754525" y="1003150"/>
              <a:ext cx="73350" cy="117200"/>
            </a:xfrm>
            <a:custGeom>
              <a:avLst/>
              <a:gdLst/>
              <a:ahLst/>
              <a:cxnLst/>
              <a:rect l="l" t="t" r="r" b="b"/>
              <a:pathLst>
                <a:path w="2934" h="4688" extrusionOk="0">
                  <a:moveTo>
                    <a:pt x="301" y="1"/>
                  </a:moveTo>
                  <a:lnTo>
                    <a:pt x="301" y="1"/>
                  </a:lnTo>
                  <a:cubicBezTo>
                    <a:pt x="1" y="928"/>
                    <a:pt x="627" y="1454"/>
                    <a:pt x="928" y="2081"/>
                  </a:cubicBezTo>
                  <a:cubicBezTo>
                    <a:pt x="728" y="2507"/>
                    <a:pt x="627" y="2933"/>
                    <a:pt x="427" y="3334"/>
                  </a:cubicBezTo>
                  <a:cubicBezTo>
                    <a:pt x="301" y="3860"/>
                    <a:pt x="301" y="4286"/>
                    <a:pt x="728" y="4687"/>
                  </a:cubicBezTo>
                  <a:cubicBezTo>
                    <a:pt x="1154" y="3961"/>
                    <a:pt x="1454" y="3134"/>
                    <a:pt x="2407" y="2933"/>
                  </a:cubicBezTo>
                  <a:cubicBezTo>
                    <a:pt x="2307" y="2707"/>
                    <a:pt x="2307" y="2607"/>
                    <a:pt x="2181" y="2407"/>
                  </a:cubicBezTo>
                  <a:cubicBezTo>
                    <a:pt x="2407" y="2081"/>
                    <a:pt x="2607" y="1680"/>
                    <a:pt x="2933" y="1254"/>
                  </a:cubicBezTo>
                  <a:cubicBezTo>
                    <a:pt x="2808" y="1053"/>
                    <a:pt x="2708" y="727"/>
                    <a:pt x="2607" y="427"/>
                  </a:cubicBezTo>
                  <a:cubicBezTo>
                    <a:pt x="2181" y="828"/>
                    <a:pt x="1880" y="1154"/>
                    <a:pt x="1555" y="1555"/>
                  </a:cubicBezTo>
                  <a:cubicBezTo>
                    <a:pt x="1154" y="1053"/>
                    <a:pt x="728" y="527"/>
                    <a:pt x="3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044000" y="987500"/>
              <a:ext cx="86500" cy="114675"/>
            </a:xfrm>
            <a:custGeom>
              <a:avLst/>
              <a:gdLst/>
              <a:ahLst/>
              <a:cxnLst/>
              <a:rect l="l" t="t" r="r" b="b"/>
              <a:pathLst>
                <a:path w="3460" h="4587" extrusionOk="0">
                  <a:moveTo>
                    <a:pt x="3033" y="0"/>
                  </a:moveTo>
                  <a:cubicBezTo>
                    <a:pt x="2507" y="627"/>
                    <a:pt x="2106" y="1053"/>
                    <a:pt x="1680" y="1454"/>
                  </a:cubicBezTo>
                  <a:cubicBezTo>
                    <a:pt x="1379" y="1053"/>
                    <a:pt x="1053" y="727"/>
                    <a:pt x="753" y="426"/>
                  </a:cubicBezTo>
                  <a:cubicBezTo>
                    <a:pt x="627" y="426"/>
                    <a:pt x="627" y="526"/>
                    <a:pt x="527" y="526"/>
                  </a:cubicBezTo>
                  <a:cubicBezTo>
                    <a:pt x="527" y="1153"/>
                    <a:pt x="953" y="1554"/>
                    <a:pt x="1053" y="2181"/>
                  </a:cubicBezTo>
                  <a:cubicBezTo>
                    <a:pt x="753" y="2932"/>
                    <a:pt x="126" y="3659"/>
                    <a:pt x="1" y="4587"/>
                  </a:cubicBezTo>
                  <a:cubicBezTo>
                    <a:pt x="627" y="3860"/>
                    <a:pt x="1254" y="3033"/>
                    <a:pt x="2307" y="2707"/>
                  </a:cubicBezTo>
                  <a:cubicBezTo>
                    <a:pt x="2307" y="2607"/>
                    <a:pt x="2206" y="2506"/>
                    <a:pt x="2206" y="2406"/>
                  </a:cubicBezTo>
                  <a:cubicBezTo>
                    <a:pt x="2632" y="1980"/>
                    <a:pt x="3033" y="1554"/>
                    <a:pt x="3459" y="1153"/>
                  </a:cubicBezTo>
                  <a:cubicBezTo>
                    <a:pt x="3359" y="727"/>
                    <a:pt x="3134" y="426"/>
                    <a:pt x="303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895500" y="681725"/>
              <a:ext cx="83375" cy="107175"/>
            </a:xfrm>
            <a:custGeom>
              <a:avLst/>
              <a:gdLst/>
              <a:ahLst/>
              <a:cxnLst/>
              <a:rect l="l" t="t" r="r" b="b"/>
              <a:pathLst>
                <a:path w="3335" h="428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1" y="1254"/>
                    <a:pt x="728" y="2005"/>
                    <a:pt x="1455" y="2732"/>
                  </a:cubicBezTo>
                  <a:cubicBezTo>
                    <a:pt x="1254" y="3259"/>
                    <a:pt x="1154" y="3760"/>
                    <a:pt x="1053" y="4286"/>
                  </a:cubicBezTo>
                  <a:lnTo>
                    <a:pt x="1254" y="4286"/>
                  </a:lnTo>
                  <a:cubicBezTo>
                    <a:pt x="1455" y="3985"/>
                    <a:pt x="1680" y="3660"/>
                    <a:pt x="1981" y="3259"/>
                  </a:cubicBezTo>
                  <a:cubicBezTo>
                    <a:pt x="2181" y="3259"/>
                    <a:pt x="2507" y="3133"/>
                    <a:pt x="2808" y="3133"/>
                  </a:cubicBezTo>
                  <a:cubicBezTo>
                    <a:pt x="2708" y="2833"/>
                    <a:pt x="2708" y="2632"/>
                    <a:pt x="2607" y="2306"/>
                  </a:cubicBezTo>
                  <a:cubicBezTo>
                    <a:pt x="3033" y="1680"/>
                    <a:pt x="3334" y="1053"/>
                    <a:pt x="2708" y="326"/>
                  </a:cubicBezTo>
                  <a:lnTo>
                    <a:pt x="2708" y="326"/>
                  </a:lnTo>
                  <a:cubicBezTo>
                    <a:pt x="2507" y="752"/>
                    <a:pt x="2307" y="1153"/>
                    <a:pt x="1981" y="1780"/>
                  </a:cubicBezTo>
                  <a:cubicBezTo>
                    <a:pt x="1455" y="1153"/>
                    <a:pt x="928" y="627"/>
                    <a:pt x="3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741375" y="676700"/>
              <a:ext cx="62675" cy="104675"/>
            </a:xfrm>
            <a:custGeom>
              <a:avLst/>
              <a:gdLst/>
              <a:ahLst/>
              <a:cxnLst/>
              <a:rect l="l" t="t" r="r" b="b"/>
              <a:pathLst>
                <a:path w="2507" h="4187" extrusionOk="0">
                  <a:moveTo>
                    <a:pt x="2206" y="1"/>
                  </a:moveTo>
                  <a:cubicBezTo>
                    <a:pt x="1980" y="527"/>
                    <a:pt x="1680" y="953"/>
                    <a:pt x="1454" y="1354"/>
                  </a:cubicBezTo>
                  <a:cubicBezTo>
                    <a:pt x="1053" y="953"/>
                    <a:pt x="527" y="527"/>
                    <a:pt x="101" y="101"/>
                  </a:cubicBezTo>
                  <a:lnTo>
                    <a:pt x="101" y="101"/>
                  </a:lnTo>
                  <a:cubicBezTo>
                    <a:pt x="0" y="1054"/>
                    <a:pt x="727" y="1580"/>
                    <a:pt x="953" y="2206"/>
                  </a:cubicBezTo>
                  <a:cubicBezTo>
                    <a:pt x="827" y="2933"/>
                    <a:pt x="727" y="3560"/>
                    <a:pt x="627" y="4186"/>
                  </a:cubicBezTo>
                  <a:cubicBezTo>
                    <a:pt x="953" y="3861"/>
                    <a:pt x="1354" y="3560"/>
                    <a:pt x="1780" y="3234"/>
                  </a:cubicBezTo>
                  <a:lnTo>
                    <a:pt x="2206" y="3234"/>
                  </a:lnTo>
                  <a:cubicBezTo>
                    <a:pt x="2206" y="2708"/>
                    <a:pt x="2306" y="2407"/>
                    <a:pt x="2406" y="1981"/>
                  </a:cubicBezTo>
                  <a:cubicBezTo>
                    <a:pt x="2406" y="1580"/>
                    <a:pt x="2507" y="1254"/>
                    <a:pt x="2507" y="953"/>
                  </a:cubicBezTo>
                  <a:cubicBezTo>
                    <a:pt x="2507" y="628"/>
                    <a:pt x="2507" y="327"/>
                    <a:pt x="22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047150" y="674200"/>
              <a:ext cx="90875" cy="109675"/>
            </a:xfrm>
            <a:custGeom>
              <a:avLst/>
              <a:gdLst/>
              <a:ahLst/>
              <a:cxnLst/>
              <a:rect l="l" t="t" r="r" b="b"/>
              <a:pathLst>
                <a:path w="3635" h="4387" extrusionOk="0">
                  <a:moveTo>
                    <a:pt x="3133" y="1"/>
                  </a:moveTo>
                  <a:cubicBezTo>
                    <a:pt x="2607" y="728"/>
                    <a:pt x="2181" y="1454"/>
                    <a:pt x="1754" y="2081"/>
                  </a:cubicBezTo>
                  <a:cubicBezTo>
                    <a:pt x="1128" y="1780"/>
                    <a:pt x="627" y="1454"/>
                    <a:pt x="0" y="1154"/>
                  </a:cubicBezTo>
                  <a:lnTo>
                    <a:pt x="0" y="1154"/>
                  </a:lnTo>
                  <a:cubicBezTo>
                    <a:pt x="0" y="2081"/>
                    <a:pt x="927" y="2407"/>
                    <a:pt x="1253" y="2933"/>
                  </a:cubicBezTo>
                  <a:cubicBezTo>
                    <a:pt x="1128" y="3434"/>
                    <a:pt x="1028" y="3860"/>
                    <a:pt x="927" y="4387"/>
                  </a:cubicBezTo>
                  <a:cubicBezTo>
                    <a:pt x="1253" y="4061"/>
                    <a:pt x="1554" y="3660"/>
                    <a:pt x="1754" y="3434"/>
                  </a:cubicBezTo>
                  <a:cubicBezTo>
                    <a:pt x="2181" y="3434"/>
                    <a:pt x="2381" y="3434"/>
                    <a:pt x="2707" y="3560"/>
                  </a:cubicBezTo>
                  <a:cubicBezTo>
                    <a:pt x="2506" y="3134"/>
                    <a:pt x="2281" y="2933"/>
                    <a:pt x="2181" y="2707"/>
                  </a:cubicBezTo>
                  <a:cubicBezTo>
                    <a:pt x="2506" y="2306"/>
                    <a:pt x="2907" y="1880"/>
                    <a:pt x="3233" y="1454"/>
                  </a:cubicBezTo>
                  <a:cubicBezTo>
                    <a:pt x="3634" y="928"/>
                    <a:pt x="3634" y="527"/>
                    <a:pt x="31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900525" y="1018825"/>
              <a:ext cx="73325" cy="96500"/>
            </a:xfrm>
            <a:custGeom>
              <a:avLst/>
              <a:gdLst/>
              <a:ahLst/>
              <a:cxnLst/>
              <a:rect l="l" t="t" r="r" b="b"/>
              <a:pathLst>
                <a:path w="2933" h="3860" extrusionOk="0">
                  <a:moveTo>
                    <a:pt x="2507" y="0"/>
                  </a:moveTo>
                  <a:cubicBezTo>
                    <a:pt x="2106" y="426"/>
                    <a:pt x="1780" y="928"/>
                    <a:pt x="1354" y="1354"/>
                  </a:cubicBezTo>
                  <a:cubicBezTo>
                    <a:pt x="953" y="1053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0" y="1053"/>
                    <a:pt x="627" y="1554"/>
                    <a:pt x="1053" y="1980"/>
                  </a:cubicBezTo>
                  <a:cubicBezTo>
                    <a:pt x="1053" y="2607"/>
                    <a:pt x="727" y="3233"/>
                    <a:pt x="1053" y="3860"/>
                  </a:cubicBezTo>
                  <a:cubicBezTo>
                    <a:pt x="1354" y="3334"/>
                    <a:pt x="1680" y="2807"/>
                    <a:pt x="1980" y="2406"/>
                  </a:cubicBezTo>
                  <a:cubicBezTo>
                    <a:pt x="2406" y="2507"/>
                    <a:pt x="2607" y="2507"/>
                    <a:pt x="2933" y="2507"/>
                  </a:cubicBezTo>
                  <a:cubicBezTo>
                    <a:pt x="2832" y="2306"/>
                    <a:pt x="2732" y="2306"/>
                    <a:pt x="2607" y="2181"/>
                  </a:cubicBezTo>
                  <a:lnTo>
                    <a:pt x="2306" y="1880"/>
                  </a:lnTo>
                  <a:cubicBezTo>
                    <a:pt x="2406" y="1679"/>
                    <a:pt x="2507" y="1454"/>
                    <a:pt x="2607" y="1253"/>
                  </a:cubicBezTo>
                  <a:cubicBezTo>
                    <a:pt x="2933" y="727"/>
                    <a:pt x="2933" y="527"/>
                    <a:pt x="25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070325" y="78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266450" y="1018825"/>
              <a:ext cx="43875" cy="42000"/>
            </a:xfrm>
            <a:custGeom>
              <a:avLst/>
              <a:gdLst/>
              <a:ahLst/>
              <a:cxnLst/>
              <a:rect l="l" t="t" r="r" b="b"/>
              <a:pathLst>
                <a:path w="1755" h="1680" extrusionOk="0">
                  <a:moveTo>
                    <a:pt x="1754" y="0"/>
                  </a:moveTo>
                  <a:cubicBezTo>
                    <a:pt x="1721" y="28"/>
                    <a:pt x="1689" y="57"/>
                    <a:pt x="1657" y="87"/>
                  </a:cubicBezTo>
                  <a:lnTo>
                    <a:pt x="1657" y="87"/>
                  </a:lnTo>
                  <a:cubicBezTo>
                    <a:pt x="1544" y="72"/>
                    <a:pt x="1431" y="65"/>
                    <a:pt x="1322" y="65"/>
                  </a:cubicBezTo>
                  <a:cubicBezTo>
                    <a:pt x="859" y="65"/>
                    <a:pt x="455" y="200"/>
                    <a:pt x="301" y="527"/>
                  </a:cubicBezTo>
                  <a:cubicBezTo>
                    <a:pt x="128" y="980"/>
                    <a:pt x="104" y="1266"/>
                    <a:pt x="37" y="1545"/>
                  </a:cubicBezTo>
                  <a:lnTo>
                    <a:pt x="37" y="1545"/>
                  </a:lnTo>
                  <a:cubicBezTo>
                    <a:pt x="793" y="1341"/>
                    <a:pt x="1103" y="604"/>
                    <a:pt x="1657" y="87"/>
                  </a:cubicBezTo>
                  <a:lnTo>
                    <a:pt x="1657" y="87"/>
                  </a:lnTo>
                  <a:cubicBezTo>
                    <a:pt x="1690" y="91"/>
                    <a:pt x="1722" y="95"/>
                    <a:pt x="1754" y="100"/>
                  </a:cubicBezTo>
                  <a:lnTo>
                    <a:pt x="1754" y="0"/>
                  </a:lnTo>
                  <a:close/>
                  <a:moveTo>
                    <a:pt x="37" y="1545"/>
                  </a:moveTo>
                  <a:lnTo>
                    <a:pt x="37" y="1545"/>
                  </a:lnTo>
                  <a:cubicBezTo>
                    <a:pt x="25" y="1548"/>
                    <a:pt x="12" y="1551"/>
                    <a:pt x="0" y="1554"/>
                  </a:cubicBezTo>
                  <a:lnTo>
                    <a:pt x="0" y="1679"/>
                  </a:lnTo>
                  <a:cubicBezTo>
                    <a:pt x="14" y="1634"/>
                    <a:pt x="26" y="1590"/>
                    <a:pt x="37" y="154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231975" y="1052650"/>
              <a:ext cx="18825" cy="15700"/>
            </a:xfrm>
            <a:custGeom>
              <a:avLst/>
              <a:gdLst/>
              <a:ahLst/>
              <a:cxnLst/>
              <a:rect l="l" t="t" r="r" b="b"/>
              <a:pathLst>
                <a:path w="753" h="628" extrusionOk="0">
                  <a:moveTo>
                    <a:pt x="427" y="1"/>
                  </a:moveTo>
                  <a:cubicBezTo>
                    <a:pt x="326" y="201"/>
                    <a:pt x="126" y="427"/>
                    <a:pt x="1" y="627"/>
                  </a:cubicBezTo>
                  <a:cubicBezTo>
                    <a:pt x="226" y="527"/>
                    <a:pt x="427" y="326"/>
                    <a:pt x="752" y="201"/>
                  </a:cubicBezTo>
                  <a:cubicBezTo>
                    <a:pt x="627" y="101"/>
                    <a:pt x="527" y="101"/>
                    <a:pt x="4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260800" y="1057675"/>
              <a:ext cx="5675" cy="8150"/>
            </a:xfrm>
            <a:custGeom>
              <a:avLst/>
              <a:gdLst/>
              <a:ahLst/>
              <a:cxnLst/>
              <a:rect l="l" t="t" r="r" b="b"/>
              <a:pathLst>
                <a:path w="227" h="326" extrusionOk="0">
                  <a:moveTo>
                    <a:pt x="226" y="0"/>
                  </a:moveTo>
                  <a:cubicBezTo>
                    <a:pt x="101" y="125"/>
                    <a:pt x="101" y="226"/>
                    <a:pt x="0" y="226"/>
                  </a:cubicBezTo>
                  <a:lnTo>
                    <a:pt x="0" y="326"/>
                  </a:lnTo>
                  <a:lnTo>
                    <a:pt x="226" y="12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310300" y="1057675"/>
              <a:ext cx="34475" cy="31350"/>
            </a:xfrm>
            <a:custGeom>
              <a:avLst/>
              <a:gdLst/>
              <a:ahLst/>
              <a:cxnLst/>
              <a:rect l="l" t="t" r="r" b="b"/>
              <a:pathLst>
                <a:path w="1379" h="1254" extrusionOk="0">
                  <a:moveTo>
                    <a:pt x="1379" y="0"/>
                  </a:moveTo>
                  <a:cubicBezTo>
                    <a:pt x="953" y="326"/>
                    <a:pt x="527" y="627"/>
                    <a:pt x="0" y="953"/>
                  </a:cubicBezTo>
                  <a:cubicBezTo>
                    <a:pt x="226" y="1153"/>
                    <a:pt x="326" y="1153"/>
                    <a:pt x="426" y="1253"/>
                  </a:cubicBezTo>
                  <a:cubicBezTo>
                    <a:pt x="627" y="1053"/>
                    <a:pt x="953" y="852"/>
                    <a:pt x="1254" y="627"/>
                  </a:cubicBezTo>
                  <a:cubicBezTo>
                    <a:pt x="1254" y="627"/>
                    <a:pt x="1379" y="526"/>
                    <a:pt x="1379" y="426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6866808" y="748778"/>
            <a:ext cx="1242127" cy="826706"/>
            <a:chOff x="1015083" y="2196153"/>
            <a:chExt cx="1242127" cy="826706"/>
          </a:xfrm>
        </p:grpSpPr>
        <p:sp>
          <p:nvSpPr>
            <p:cNvPr id="67" name="Google Shape;67;p2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2"/>
          <p:cNvSpPr txBox="1">
            <a:spLocks noGrp="1"/>
          </p:cNvSpPr>
          <p:nvPr>
            <p:ph type="ctrTitle"/>
          </p:nvPr>
        </p:nvSpPr>
        <p:spPr>
          <a:xfrm flipH="1">
            <a:off x="821750" y="2236500"/>
            <a:ext cx="39102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4" name="Google Shape;94;p2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085800" y="2413100"/>
            <a:ext cx="319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3">
  <p:cSld name="Title + design 13">
    <p:bg>
      <p:bgPr>
        <a:solidFill>
          <a:srgbClr val="F3F3F3"/>
        </a:solidFill>
        <a:effectLst/>
      </p:bgPr>
    </p:bg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1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21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38" name="Google Shape;938;p21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39" name="Google Shape;939;p21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0" name="Google Shape;940;p21"/>
          <p:cNvSpPr/>
          <p:nvPr/>
        </p:nvSpPr>
        <p:spPr>
          <a:xfrm rot="-7040744" flipH="1">
            <a:off x="7475945" y="-369540"/>
            <a:ext cx="1804085" cy="1825209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21"/>
          <p:cNvSpPr/>
          <p:nvPr/>
        </p:nvSpPr>
        <p:spPr>
          <a:xfrm rot="-7040744" flipH="1">
            <a:off x="7437306" y="-446956"/>
            <a:ext cx="1877858" cy="1937534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ing slide">
  <p:cSld name="Ending slide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25"/>
          <p:cNvSpPr/>
          <p:nvPr/>
        </p:nvSpPr>
        <p:spPr>
          <a:xfrm>
            <a:off x="735582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25"/>
          <p:cNvSpPr/>
          <p:nvPr/>
        </p:nvSpPr>
        <p:spPr>
          <a:xfrm>
            <a:off x="735582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25"/>
          <p:cNvSpPr/>
          <p:nvPr/>
        </p:nvSpPr>
        <p:spPr>
          <a:xfrm rot="-626089" flipH="1">
            <a:off x="4862248" y="834024"/>
            <a:ext cx="3534309" cy="2398941"/>
          </a:xfrm>
          <a:custGeom>
            <a:avLst/>
            <a:gdLst/>
            <a:ahLst/>
            <a:cxnLst/>
            <a:rect l="l" t="t" r="r" b="b"/>
            <a:pathLst>
              <a:path w="64839" h="44010" extrusionOk="0">
                <a:moveTo>
                  <a:pt x="17319" y="2607"/>
                </a:moveTo>
                <a:cubicBezTo>
                  <a:pt x="17419" y="2607"/>
                  <a:pt x="17419" y="2733"/>
                  <a:pt x="17419" y="2733"/>
                </a:cubicBezTo>
                <a:cubicBezTo>
                  <a:pt x="17319" y="2733"/>
                  <a:pt x="17319" y="2833"/>
                  <a:pt x="17219" y="2833"/>
                </a:cubicBezTo>
                <a:lnTo>
                  <a:pt x="17219" y="2733"/>
                </a:lnTo>
                <a:lnTo>
                  <a:pt x="17319" y="2607"/>
                </a:lnTo>
                <a:close/>
                <a:moveTo>
                  <a:pt x="16292" y="3460"/>
                </a:moveTo>
                <a:cubicBezTo>
                  <a:pt x="16492" y="3460"/>
                  <a:pt x="16693" y="3560"/>
                  <a:pt x="16918" y="3560"/>
                </a:cubicBezTo>
                <a:lnTo>
                  <a:pt x="16918" y="3760"/>
                </a:lnTo>
                <a:cubicBezTo>
                  <a:pt x="16693" y="3760"/>
                  <a:pt x="16492" y="3760"/>
                  <a:pt x="16292" y="3660"/>
                </a:cubicBezTo>
                <a:lnTo>
                  <a:pt x="16292" y="3460"/>
                </a:lnTo>
                <a:close/>
                <a:moveTo>
                  <a:pt x="31430" y="3760"/>
                </a:moveTo>
                <a:lnTo>
                  <a:pt x="31430" y="3861"/>
                </a:lnTo>
                <a:lnTo>
                  <a:pt x="31204" y="3861"/>
                </a:lnTo>
                <a:lnTo>
                  <a:pt x="31204" y="3760"/>
                </a:lnTo>
                <a:close/>
                <a:moveTo>
                  <a:pt x="24938" y="14638"/>
                </a:moveTo>
                <a:cubicBezTo>
                  <a:pt x="25264" y="14738"/>
                  <a:pt x="25690" y="14738"/>
                  <a:pt x="26091" y="14838"/>
                </a:cubicBezTo>
                <a:cubicBezTo>
                  <a:pt x="25991" y="14938"/>
                  <a:pt x="25991" y="14938"/>
                  <a:pt x="25991" y="15039"/>
                </a:cubicBezTo>
                <a:cubicBezTo>
                  <a:pt x="25690" y="14938"/>
                  <a:pt x="25264" y="14838"/>
                  <a:pt x="24938" y="14638"/>
                </a:cubicBezTo>
                <a:close/>
                <a:moveTo>
                  <a:pt x="23685" y="15364"/>
                </a:moveTo>
                <a:cubicBezTo>
                  <a:pt x="23810" y="15465"/>
                  <a:pt x="23911" y="15465"/>
                  <a:pt x="24111" y="15565"/>
                </a:cubicBezTo>
                <a:cubicBezTo>
                  <a:pt x="24111" y="15565"/>
                  <a:pt x="24111" y="15665"/>
                  <a:pt x="24011" y="15665"/>
                </a:cubicBezTo>
                <a:cubicBezTo>
                  <a:pt x="23911" y="15665"/>
                  <a:pt x="23810" y="15665"/>
                  <a:pt x="23585" y="15565"/>
                </a:cubicBezTo>
                <a:cubicBezTo>
                  <a:pt x="23585" y="15565"/>
                  <a:pt x="23585" y="15465"/>
                  <a:pt x="23685" y="15364"/>
                </a:cubicBezTo>
                <a:close/>
                <a:moveTo>
                  <a:pt x="28397" y="16618"/>
                </a:moveTo>
                <a:cubicBezTo>
                  <a:pt x="28497" y="16618"/>
                  <a:pt x="28698" y="16718"/>
                  <a:pt x="28823" y="16718"/>
                </a:cubicBezTo>
                <a:lnTo>
                  <a:pt x="28823" y="16918"/>
                </a:lnTo>
                <a:cubicBezTo>
                  <a:pt x="28497" y="16918"/>
                  <a:pt x="28297" y="16918"/>
                  <a:pt x="27670" y="16818"/>
                </a:cubicBezTo>
                <a:cubicBezTo>
                  <a:pt x="28071" y="16718"/>
                  <a:pt x="28196" y="16618"/>
                  <a:pt x="28397" y="16618"/>
                </a:cubicBezTo>
                <a:close/>
                <a:moveTo>
                  <a:pt x="1254" y="17244"/>
                </a:moveTo>
                <a:cubicBezTo>
                  <a:pt x="1254" y="17445"/>
                  <a:pt x="1254" y="17645"/>
                  <a:pt x="1129" y="17871"/>
                </a:cubicBezTo>
                <a:cubicBezTo>
                  <a:pt x="1173" y="17871"/>
                  <a:pt x="1215" y="17883"/>
                  <a:pt x="1254" y="17900"/>
                </a:cubicBezTo>
                <a:lnTo>
                  <a:pt x="1254" y="17900"/>
                </a:lnTo>
                <a:lnTo>
                  <a:pt x="1254" y="17244"/>
                </a:lnTo>
                <a:close/>
                <a:moveTo>
                  <a:pt x="52338" y="26549"/>
                </a:moveTo>
                <a:cubicBezTo>
                  <a:pt x="52967" y="26549"/>
                  <a:pt x="53662" y="26708"/>
                  <a:pt x="54287" y="27044"/>
                </a:cubicBezTo>
                <a:lnTo>
                  <a:pt x="52633" y="27044"/>
                </a:lnTo>
                <a:cubicBezTo>
                  <a:pt x="52352" y="27325"/>
                  <a:pt x="52013" y="27456"/>
                  <a:pt x="51645" y="27456"/>
                </a:cubicBezTo>
                <a:cubicBezTo>
                  <a:pt x="51323" y="27456"/>
                  <a:pt x="50978" y="27356"/>
                  <a:pt x="50628" y="27169"/>
                </a:cubicBezTo>
                <a:cubicBezTo>
                  <a:pt x="50965" y="26764"/>
                  <a:pt x="51606" y="26549"/>
                  <a:pt x="52338" y="26549"/>
                </a:cubicBezTo>
                <a:close/>
                <a:moveTo>
                  <a:pt x="35490" y="27996"/>
                </a:moveTo>
                <a:lnTo>
                  <a:pt x="35490" y="28197"/>
                </a:lnTo>
                <a:cubicBezTo>
                  <a:pt x="35289" y="28297"/>
                  <a:pt x="35089" y="28297"/>
                  <a:pt x="34863" y="28422"/>
                </a:cubicBezTo>
                <a:lnTo>
                  <a:pt x="34863" y="28197"/>
                </a:lnTo>
                <a:cubicBezTo>
                  <a:pt x="35089" y="28096"/>
                  <a:pt x="35289" y="28096"/>
                  <a:pt x="35490" y="27996"/>
                </a:cubicBezTo>
                <a:close/>
                <a:moveTo>
                  <a:pt x="15765" y="1"/>
                </a:moveTo>
                <a:cubicBezTo>
                  <a:pt x="15540" y="1"/>
                  <a:pt x="15239" y="327"/>
                  <a:pt x="14813" y="527"/>
                </a:cubicBezTo>
                <a:cubicBezTo>
                  <a:pt x="15966" y="1054"/>
                  <a:pt x="16793" y="1354"/>
                  <a:pt x="17645" y="1680"/>
                </a:cubicBezTo>
                <a:lnTo>
                  <a:pt x="17645" y="1881"/>
                </a:lnTo>
                <a:cubicBezTo>
                  <a:pt x="17018" y="1981"/>
                  <a:pt x="16392" y="1981"/>
                  <a:pt x="15765" y="2106"/>
                </a:cubicBezTo>
                <a:cubicBezTo>
                  <a:pt x="15439" y="1881"/>
                  <a:pt x="15139" y="1680"/>
                  <a:pt x="14813" y="1580"/>
                </a:cubicBezTo>
                <a:cubicBezTo>
                  <a:pt x="14412" y="1881"/>
                  <a:pt x="14086" y="2106"/>
                  <a:pt x="13785" y="2307"/>
                </a:cubicBezTo>
                <a:cubicBezTo>
                  <a:pt x="13359" y="2094"/>
                  <a:pt x="12965" y="1937"/>
                  <a:pt x="12585" y="1937"/>
                </a:cubicBezTo>
                <a:cubicBezTo>
                  <a:pt x="12231" y="1937"/>
                  <a:pt x="11891" y="2074"/>
                  <a:pt x="11551" y="2429"/>
                </a:cubicBezTo>
                <a:lnTo>
                  <a:pt x="11551" y="2429"/>
                </a:lnTo>
                <a:cubicBezTo>
                  <a:pt x="11527" y="2422"/>
                  <a:pt x="11504" y="2415"/>
                  <a:pt x="11480" y="2407"/>
                </a:cubicBezTo>
                <a:lnTo>
                  <a:pt x="11480" y="2507"/>
                </a:lnTo>
                <a:cubicBezTo>
                  <a:pt x="11503" y="2480"/>
                  <a:pt x="11527" y="2454"/>
                  <a:pt x="11551" y="2429"/>
                </a:cubicBezTo>
                <a:lnTo>
                  <a:pt x="11551" y="2429"/>
                </a:lnTo>
                <a:cubicBezTo>
                  <a:pt x="11819" y="2508"/>
                  <a:pt x="12056" y="2515"/>
                  <a:pt x="12632" y="2607"/>
                </a:cubicBezTo>
                <a:cubicBezTo>
                  <a:pt x="9600" y="4287"/>
                  <a:pt x="6467" y="5440"/>
                  <a:pt x="4587" y="8372"/>
                </a:cubicBezTo>
                <a:cubicBezTo>
                  <a:pt x="4788" y="8472"/>
                  <a:pt x="5013" y="8572"/>
                  <a:pt x="5114" y="8572"/>
                </a:cubicBezTo>
                <a:cubicBezTo>
                  <a:pt x="5150" y="8572"/>
                  <a:pt x="5187" y="8569"/>
                  <a:pt x="5224" y="8563"/>
                </a:cubicBezTo>
                <a:lnTo>
                  <a:pt x="5224" y="8563"/>
                </a:lnTo>
                <a:cubicBezTo>
                  <a:pt x="5220" y="8566"/>
                  <a:pt x="5217" y="8569"/>
                  <a:pt x="5214" y="8572"/>
                </a:cubicBezTo>
                <a:cubicBezTo>
                  <a:pt x="5013" y="9099"/>
                  <a:pt x="4788" y="9625"/>
                  <a:pt x="4587" y="10026"/>
                </a:cubicBezTo>
                <a:cubicBezTo>
                  <a:pt x="4161" y="10452"/>
                  <a:pt x="3860" y="10878"/>
                  <a:pt x="3535" y="11379"/>
                </a:cubicBezTo>
                <a:cubicBezTo>
                  <a:pt x="3635" y="11705"/>
                  <a:pt x="3860" y="12006"/>
                  <a:pt x="3961" y="12131"/>
                </a:cubicBezTo>
                <a:cubicBezTo>
                  <a:pt x="3860" y="13059"/>
                  <a:pt x="3760" y="13886"/>
                  <a:pt x="3635" y="14738"/>
                </a:cubicBezTo>
                <a:cubicBezTo>
                  <a:pt x="3234" y="14938"/>
                  <a:pt x="2808" y="15264"/>
                  <a:pt x="2507" y="15565"/>
                </a:cubicBezTo>
                <a:cubicBezTo>
                  <a:pt x="2507" y="15765"/>
                  <a:pt x="2607" y="15891"/>
                  <a:pt x="2607" y="15891"/>
                </a:cubicBezTo>
                <a:cubicBezTo>
                  <a:pt x="2081" y="16392"/>
                  <a:pt x="1655" y="16818"/>
                  <a:pt x="1254" y="17244"/>
                </a:cubicBezTo>
                <a:cubicBezTo>
                  <a:pt x="1755" y="17019"/>
                  <a:pt x="2282" y="16818"/>
                  <a:pt x="2908" y="16618"/>
                </a:cubicBezTo>
                <a:cubicBezTo>
                  <a:pt x="2908" y="16718"/>
                  <a:pt x="2908" y="16718"/>
                  <a:pt x="3008" y="16818"/>
                </a:cubicBezTo>
                <a:cubicBezTo>
                  <a:pt x="2507" y="17244"/>
                  <a:pt x="1981" y="17645"/>
                  <a:pt x="1454" y="17971"/>
                </a:cubicBezTo>
                <a:cubicBezTo>
                  <a:pt x="1390" y="17971"/>
                  <a:pt x="1325" y="17929"/>
                  <a:pt x="1254" y="17900"/>
                </a:cubicBezTo>
                <a:lnTo>
                  <a:pt x="1254" y="17900"/>
                </a:lnTo>
                <a:lnTo>
                  <a:pt x="1254" y="19224"/>
                </a:lnTo>
                <a:cubicBezTo>
                  <a:pt x="1028" y="19224"/>
                  <a:pt x="728" y="19324"/>
                  <a:pt x="201" y="19425"/>
                </a:cubicBezTo>
                <a:cubicBezTo>
                  <a:pt x="502" y="21204"/>
                  <a:pt x="1" y="22983"/>
                  <a:pt x="1028" y="24663"/>
                </a:cubicBezTo>
                <a:cubicBezTo>
                  <a:pt x="1755" y="25790"/>
                  <a:pt x="2607" y="27044"/>
                  <a:pt x="2181" y="28522"/>
                </a:cubicBezTo>
                <a:cubicBezTo>
                  <a:pt x="2708" y="29149"/>
                  <a:pt x="3234" y="29775"/>
                  <a:pt x="3535" y="30402"/>
                </a:cubicBezTo>
                <a:cubicBezTo>
                  <a:pt x="3961" y="31555"/>
                  <a:pt x="4788" y="31956"/>
                  <a:pt x="5840" y="32382"/>
                </a:cubicBezTo>
                <a:cubicBezTo>
                  <a:pt x="6367" y="32583"/>
                  <a:pt x="6993" y="33009"/>
                  <a:pt x="7520" y="33309"/>
                </a:cubicBezTo>
                <a:cubicBezTo>
                  <a:pt x="7520" y="33435"/>
                  <a:pt x="7520" y="33535"/>
                  <a:pt x="7394" y="33535"/>
                </a:cubicBezTo>
                <a:cubicBezTo>
                  <a:pt x="10527" y="34562"/>
                  <a:pt x="13560" y="35615"/>
                  <a:pt x="16693" y="36567"/>
                </a:cubicBezTo>
                <a:cubicBezTo>
                  <a:pt x="17319" y="36768"/>
                  <a:pt x="18046" y="36968"/>
                  <a:pt x="18798" y="37194"/>
                </a:cubicBezTo>
                <a:cubicBezTo>
                  <a:pt x="19625" y="37595"/>
                  <a:pt x="20552" y="38121"/>
                  <a:pt x="21505" y="38447"/>
                </a:cubicBezTo>
                <a:cubicBezTo>
                  <a:pt x="23685" y="39174"/>
                  <a:pt x="25891" y="39700"/>
                  <a:pt x="28196" y="40327"/>
                </a:cubicBezTo>
                <a:cubicBezTo>
                  <a:pt x="28481" y="40422"/>
                  <a:pt x="28877" y="40427"/>
                  <a:pt x="28835" y="40955"/>
                </a:cubicBezTo>
                <a:lnTo>
                  <a:pt x="28835" y="40955"/>
                </a:lnTo>
                <a:cubicBezTo>
                  <a:pt x="28831" y="40955"/>
                  <a:pt x="28827" y="40954"/>
                  <a:pt x="28823" y="40953"/>
                </a:cubicBezTo>
                <a:lnTo>
                  <a:pt x="28823" y="41054"/>
                </a:lnTo>
                <a:cubicBezTo>
                  <a:pt x="28829" y="41019"/>
                  <a:pt x="28832" y="40986"/>
                  <a:pt x="28835" y="40955"/>
                </a:cubicBezTo>
                <a:lnTo>
                  <a:pt x="28835" y="40955"/>
                </a:lnTo>
                <a:cubicBezTo>
                  <a:pt x="29456" y="41054"/>
                  <a:pt x="29955" y="41054"/>
                  <a:pt x="30577" y="41154"/>
                </a:cubicBezTo>
                <a:cubicBezTo>
                  <a:pt x="32156" y="41981"/>
                  <a:pt x="33209" y="42307"/>
                  <a:pt x="35289" y="42307"/>
                </a:cubicBezTo>
                <a:cubicBezTo>
                  <a:pt x="35916" y="42307"/>
                  <a:pt x="36442" y="42507"/>
                  <a:pt x="36643" y="43234"/>
                </a:cubicBezTo>
                <a:lnTo>
                  <a:pt x="36643" y="43134"/>
                </a:lnTo>
                <a:cubicBezTo>
                  <a:pt x="37069" y="43134"/>
                  <a:pt x="37470" y="43234"/>
                  <a:pt x="37896" y="43234"/>
                </a:cubicBezTo>
                <a:cubicBezTo>
                  <a:pt x="38222" y="43134"/>
                  <a:pt x="38623" y="42933"/>
                  <a:pt x="38948" y="42933"/>
                </a:cubicBezTo>
                <a:cubicBezTo>
                  <a:pt x="40402" y="43034"/>
                  <a:pt x="41856" y="43234"/>
                  <a:pt x="43334" y="43334"/>
                </a:cubicBezTo>
                <a:cubicBezTo>
                  <a:pt x="43961" y="43460"/>
                  <a:pt x="44588" y="43560"/>
                  <a:pt x="45214" y="43660"/>
                </a:cubicBezTo>
                <a:lnTo>
                  <a:pt x="45214" y="43460"/>
                </a:lnTo>
                <a:cubicBezTo>
                  <a:pt x="45515" y="43660"/>
                  <a:pt x="45841" y="43861"/>
                  <a:pt x="45941" y="43961"/>
                </a:cubicBezTo>
                <a:lnTo>
                  <a:pt x="52933" y="43961"/>
                </a:lnTo>
                <a:cubicBezTo>
                  <a:pt x="53204" y="43947"/>
                  <a:pt x="53474" y="43941"/>
                  <a:pt x="53744" y="43941"/>
                </a:cubicBezTo>
                <a:cubicBezTo>
                  <a:pt x="54690" y="43941"/>
                  <a:pt x="55636" y="44010"/>
                  <a:pt x="56581" y="44010"/>
                </a:cubicBezTo>
                <a:cubicBezTo>
                  <a:pt x="57245" y="44010"/>
                  <a:pt x="57909" y="43976"/>
                  <a:pt x="58573" y="43861"/>
                </a:cubicBezTo>
                <a:cubicBezTo>
                  <a:pt x="60553" y="43560"/>
                  <a:pt x="61705" y="42081"/>
                  <a:pt x="62959" y="40953"/>
                </a:cubicBezTo>
                <a:cubicBezTo>
                  <a:pt x="63585" y="40327"/>
                  <a:pt x="63911" y="39274"/>
                  <a:pt x="64011" y="38322"/>
                </a:cubicBezTo>
                <a:cubicBezTo>
                  <a:pt x="64111" y="37695"/>
                  <a:pt x="63685" y="36968"/>
                  <a:pt x="63485" y="36342"/>
                </a:cubicBezTo>
                <a:cubicBezTo>
                  <a:pt x="63284" y="35615"/>
                  <a:pt x="63159" y="34989"/>
                  <a:pt x="62959" y="34362"/>
                </a:cubicBezTo>
                <a:cubicBezTo>
                  <a:pt x="63385" y="34161"/>
                  <a:pt x="63685" y="33936"/>
                  <a:pt x="64011" y="33735"/>
                </a:cubicBezTo>
                <a:cubicBezTo>
                  <a:pt x="64312" y="33009"/>
                  <a:pt x="64537" y="32382"/>
                  <a:pt x="64838" y="31655"/>
                </a:cubicBezTo>
                <a:cubicBezTo>
                  <a:pt x="64537" y="31329"/>
                  <a:pt x="64312" y="30928"/>
                  <a:pt x="64011" y="30603"/>
                </a:cubicBezTo>
                <a:cubicBezTo>
                  <a:pt x="64212" y="30176"/>
                  <a:pt x="64412" y="29876"/>
                  <a:pt x="64638" y="29550"/>
                </a:cubicBezTo>
                <a:cubicBezTo>
                  <a:pt x="63911" y="28923"/>
                  <a:pt x="63159" y="28422"/>
                  <a:pt x="62432" y="27896"/>
                </a:cubicBezTo>
                <a:cubicBezTo>
                  <a:pt x="62232" y="27796"/>
                  <a:pt x="62132" y="27670"/>
                  <a:pt x="61906" y="27570"/>
                </a:cubicBezTo>
                <a:lnTo>
                  <a:pt x="61906" y="27570"/>
                </a:lnTo>
                <a:cubicBezTo>
                  <a:pt x="62132" y="27670"/>
                  <a:pt x="62332" y="27796"/>
                  <a:pt x="62432" y="27896"/>
                </a:cubicBezTo>
                <a:cubicBezTo>
                  <a:pt x="63159" y="27796"/>
                  <a:pt x="63911" y="27670"/>
                  <a:pt x="64638" y="27570"/>
                </a:cubicBezTo>
                <a:cubicBezTo>
                  <a:pt x="64638" y="27369"/>
                  <a:pt x="64738" y="27269"/>
                  <a:pt x="64738" y="27169"/>
                </a:cubicBezTo>
                <a:cubicBezTo>
                  <a:pt x="64212" y="26843"/>
                  <a:pt x="63685" y="26542"/>
                  <a:pt x="63059" y="26217"/>
                </a:cubicBezTo>
                <a:cubicBezTo>
                  <a:pt x="62959" y="26016"/>
                  <a:pt x="62758" y="25690"/>
                  <a:pt x="62532" y="25389"/>
                </a:cubicBezTo>
                <a:cubicBezTo>
                  <a:pt x="62332" y="25490"/>
                  <a:pt x="62232" y="25490"/>
                  <a:pt x="62031" y="25590"/>
                </a:cubicBezTo>
                <a:cubicBezTo>
                  <a:pt x="61906" y="25389"/>
                  <a:pt x="61806" y="25064"/>
                  <a:pt x="61705" y="24763"/>
                </a:cubicBezTo>
                <a:cubicBezTo>
                  <a:pt x="62131" y="24663"/>
                  <a:pt x="62432" y="24537"/>
                  <a:pt x="62658" y="24537"/>
                </a:cubicBezTo>
                <a:cubicBezTo>
                  <a:pt x="62131" y="23510"/>
                  <a:pt x="61605" y="22557"/>
                  <a:pt x="60979" y="21405"/>
                </a:cubicBezTo>
                <a:cubicBezTo>
                  <a:pt x="60152" y="20577"/>
                  <a:pt x="58673" y="19951"/>
                  <a:pt x="58773" y="17871"/>
                </a:cubicBezTo>
                <a:cubicBezTo>
                  <a:pt x="57319" y="16517"/>
                  <a:pt x="55640" y="15139"/>
                  <a:pt x="54086" y="13685"/>
                </a:cubicBezTo>
                <a:cubicBezTo>
                  <a:pt x="53660" y="13384"/>
                  <a:pt x="53359" y="12958"/>
                  <a:pt x="52833" y="12432"/>
                </a:cubicBezTo>
                <a:cubicBezTo>
                  <a:pt x="52507" y="12332"/>
                  <a:pt x="51881" y="12332"/>
                  <a:pt x="51380" y="12006"/>
                </a:cubicBezTo>
                <a:cubicBezTo>
                  <a:pt x="47495" y="9926"/>
                  <a:pt x="43109" y="8998"/>
                  <a:pt x="39349" y="6367"/>
                </a:cubicBezTo>
                <a:cubicBezTo>
                  <a:pt x="36968" y="4713"/>
                  <a:pt x="34036" y="3660"/>
                  <a:pt x="31003" y="3033"/>
                </a:cubicBezTo>
                <a:cubicBezTo>
                  <a:pt x="30803" y="3033"/>
                  <a:pt x="30477" y="3033"/>
                  <a:pt x="30176" y="2933"/>
                </a:cubicBezTo>
                <a:lnTo>
                  <a:pt x="30176" y="2933"/>
                </a:lnTo>
                <a:cubicBezTo>
                  <a:pt x="30277" y="3234"/>
                  <a:pt x="30377" y="3560"/>
                  <a:pt x="30577" y="3861"/>
                </a:cubicBezTo>
                <a:cubicBezTo>
                  <a:pt x="28071" y="3359"/>
                  <a:pt x="25790" y="2733"/>
                  <a:pt x="23284" y="2206"/>
                </a:cubicBezTo>
                <a:cubicBezTo>
                  <a:pt x="23585" y="1780"/>
                  <a:pt x="23810" y="1680"/>
                  <a:pt x="23810" y="1580"/>
                </a:cubicBezTo>
                <a:cubicBezTo>
                  <a:pt x="22958" y="1354"/>
                  <a:pt x="22232" y="1054"/>
                  <a:pt x="21404" y="953"/>
                </a:cubicBezTo>
                <a:lnTo>
                  <a:pt x="15765" y="1"/>
                </a:ln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25"/>
          <p:cNvSpPr/>
          <p:nvPr/>
        </p:nvSpPr>
        <p:spPr>
          <a:xfrm flipH="1">
            <a:off x="4620101" y="1634741"/>
            <a:ext cx="3368067" cy="2370998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027;p25"/>
          <p:cNvGrpSpPr/>
          <p:nvPr/>
        </p:nvGrpSpPr>
        <p:grpSpPr>
          <a:xfrm flipH="1">
            <a:off x="4508148" y="2746569"/>
            <a:ext cx="1545206" cy="1028422"/>
            <a:chOff x="1015083" y="2196153"/>
            <a:chExt cx="1242127" cy="826706"/>
          </a:xfrm>
        </p:grpSpPr>
        <p:sp>
          <p:nvSpPr>
            <p:cNvPr id="1028" name="Google Shape;1028;p25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5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5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5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5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5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5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5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5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5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5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5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5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5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5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5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5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5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5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5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5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5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5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4" name="Google Shape;1054;p25"/>
          <p:cNvSpPr/>
          <p:nvPr/>
        </p:nvSpPr>
        <p:spPr>
          <a:xfrm>
            <a:off x="391580" y="371950"/>
            <a:ext cx="1650210" cy="1840209"/>
          </a:xfrm>
          <a:custGeom>
            <a:avLst/>
            <a:gdLst/>
            <a:ahLst/>
            <a:cxnLst/>
            <a:rect l="l" t="t" r="r" b="b"/>
            <a:pathLst>
              <a:path w="28297" h="31555" extrusionOk="0">
                <a:moveTo>
                  <a:pt x="21505" y="5439"/>
                </a:moveTo>
                <a:lnTo>
                  <a:pt x="21505" y="5439"/>
                </a:lnTo>
                <a:cubicBezTo>
                  <a:pt x="21931" y="5765"/>
                  <a:pt x="22332" y="6066"/>
                  <a:pt x="22658" y="6266"/>
                </a:cubicBezTo>
                <a:cubicBezTo>
                  <a:pt x="22858" y="6893"/>
                  <a:pt x="23184" y="7419"/>
                  <a:pt x="23384" y="7946"/>
                </a:cubicBezTo>
                <a:cubicBezTo>
                  <a:pt x="23384" y="7946"/>
                  <a:pt x="23284" y="8046"/>
                  <a:pt x="23184" y="8046"/>
                </a:cubicBezTo>
                <a:cubicBezTo>
                  <a:pt x="23284" y="8572"/>
                  <a:pt x="23485" y="8998"/>
                  <a:pt x="23585" y="9399"/>
                </a:cubicBezTo>
                <a:cubicBezTo>
                  <a:pt x="23585" y="9524"/>
                  <a:pt x="23485" y="9524"/>
                  <a:pt x="23485" y="9524"/>
                </a:cubicBezTo>
                <a:cubicBezTo>
                  <a:pt x="22332" y="8472"/>
                  <a:pt x="22231" y="6793"/>
                  <a:pt x="21505" y="5439"/>
                </a:cubicBezTo>
                <a:close/>
                <a:moveTo>
                  <a:pt x="15339" y="9825"/>
                </a:moveTo>
                <a:cubicBezTo>
                  <a:pt x="15339" y="9925"/>
                  <a:pt x="15339" y="9925"/>
                  <a:pt x="15439" y="10026"/>
                </a:cubicBezTo>
                <a:cubicBezTo>
                  <a:pt x="15239" y="10151"/>
                  <a:pt x="14938" y="10251"/>
                  <a:pt x="14713" y="10251"/>
                </a:cubicBezTo>
                <a:cubicBezTo>
                  <a:pt x="14938" y="10151"/>
                  <a:pt x="15139" y="9925"/>
                  <a:pt x="15339" y="9825"/>
                </a:cubicBezTo>
                <a:close/>
                <a:moveTo>
                  <a:pt x="26091" y="10978"/>
                </a:moveTo>
                <a:lnTo>
                  <a:pt x="26091" y="11078"/>
                </a:lnTo>
                <a:lnTo>
                  <a:pt x="25991" y="11078"/>
                </a:lnTo>
                <a:lnTo>
                  <a:pt x="26091" y="10978"/>
                </a:lnTo>
                <a:close/>
                <a:moveTo>
                  <a:pt x="26617" y="17670"/>
                </a:moveTo>
                <a:cubicBezTo>
                  <a:pt x="26617" y="17670"/>
                  <a:pt x="26718" y="17670"/>
                  <a:pt x="26718" y="17770"/>
                </a:cubicBezTo>
                <a:lnTo>
                  <a:pt x="26617" y="17770"/>
                </a:lnTo>
                <a:lnTo>
                  <a:pt x="26617" y="17670"/>
                </a:lnTo>
                <a:close/>
                <a:moveTo>
                  <a:pt x="13159" y="8271"/>
                </a:moveTo>
                <a:lnTo>
                  <a:pt x="13159" y="8271"/>
                </a:lnTo>
                <a:cubicBezTo>
                  <a:pt x="12933" y="8898"/>
                  <a:pt x="12632" y="9399"/>
                  <a:pt x="12432" y="9925"/>
                </a:cubicBezTo>
                <a:lnTo>
                  <a:pt x="12532" y="10026"/>
                </a:lnTo>
                <a:cubicBezTo>
                  <a:pt x="12632" y="9925"/>
                  <a:pt x="12733" y="9825"/>
                  <a:pt x="12833" y="9825"/>
                </a:cubicBezTo>
                <a:cubicBezTo>
                  <a:pt x="11053" y="12532"/>
                  <a:pt x="9074" y="15164"/>
                  <a:pt x="7921" y="18397"/>
                </a:cubicBezTo>
                <a:cubicBezTo>
                  <a:pt x="7419" y="17545"/>
                  <a:pt x="7294" y="16818"/>
                  <a:pt x="7520" y="15991"/>
                </a:cubicBezTo>
                <a:cubicBezTo>
                  <a:pt x="7820" y="14838"/>
                  <a:pt x="8146" y="13585"/>
                  <a:pt x="8873" y="12532"/>
                </a:cubicBezTo>
                <a:cubicBezTo>
                  <a:pt x="9700" y="11279"/>
                  <a:pt x="10226" y="9825"/>
                  <a:pt x="11680" y="8998"/>
                </a:cubicBezTo>
                <a:cubicBezTo>
                  <a:pt x="11805" y="8998"/>
                  <a:pt x="11906" y="9098"/>
                  <a:pt x="12006" y="9199"/>
                </a:cubicBezTo>
                <a:cubicBezTo>
                  <a:pt x="12432" y="8898"/>
                  <a:pt x="12733" y="8572"/>
                  <a:pt x="13159" y="8271"/>
                </a:cubicBezTo>
                <a:close/>
                <a:moveTo>
                  <a:pt x="11053" y="18697"/>
                </a:moveTo>
                <a:lnTo>
                  <a:pt x="11053" y="19023"/>
                </a:lnTo>
                <a:lnTo>
                  <a:pt x="10953" y="19023"/>
                </a:lnTo>
                <a:lnTo>
                  <a:pt x="10953" y="18697"/>
                </a:lnTo>
                <a:close/>
                <a:moveTo>
                  <a:pt x="12432" y="11705"/>
                </a:moveTo>
                <a:cubicBezTo>
                  <a:pt x="12632" y="11805"/>
                  <a:pt x="12833" y="11905"/>
                  <a:pt x="12933" y="11905"/>
                </a:cubicBezTo>
                <a:cubicBezTo>
                  <a:pt x="12106" y="13685"/>
                  <a:pt x="10652" y="15164"/>
                  <a:pt x="10327" y="17043"/>
                </a:cubicBezTo>
                <a:cubicBezTo>
                  <a:pt x="10652" y="16517"/>
                  <a:pt x="11053" y="15890"/>
                  <a:pt x="11379" y="15264"/>
                </a:cubicBezTo>
                <a:cubicBezTo>
                  <a:pt x="11379" y="15264"/>
                  <a:pt x="11480" y="15264"/>
                  <a:pt x="11580" y="15364"/>
                </a:cubicBezTo>
                <a:cubicBezTo>
                  <a:pt x="11179" y="16191"/>
                  <a:pt x="10753" y="16918"/>
                  <a:pt x="10327" y="17870"/>
                </a:cubicBezTo>
                <a:cubicBezTo>
                  <a:pt x="10327" y="17870"/>
                  <a:pt x="10427" y="17971"/>
                  <a:pt x="10652" y="18071"/>
                </a:cubicBezTo>
                <a:cubicBezTo>
                  <a:pt x="10427" y="18296"/>
                  <a:pt x="10226" y="18497"/>
                  <a:pt x="10026" y="18697"/>
                </a:cubicBezTo>
                <a:cubicBezTo>
                  <a:pt x="10026" y="18798"/>
                  <a:pt x="10126" y="18923"/>
                  <a:pt x="10226" y="19023"/>
                </a:cubicBezTo>
                <a:cubicBezTo>
                  <a:pt x="10126" y="19023"/>
                  <a:pt x="10126" y="19124"/>
                  <a:pt x="10026" y="19124"/>
                </a:cubicBezTo>
                <a:cubicBezTo>
                  <a:pt x="10026" y="18923"/>
                  <a:pt x="9926" y="18798"/>
                  <a:pt x="9926" y="18697"/>
                </a:cubicBezTo>
                <a:lnTo>
                  <a:pt x="10026" y="18697"/>
                </a:lnTo>
                <a:cubicBezTo>
                  <a:pt x="9399" y="17545"/>
                  <a:pt x="9700" y="16517"/>
                  <a:pt x="10226" y="15464"/>
                </a:cubicBezTo>
                <a:cubicBezTo>
                  <a:pt x="10953" y="14211"/>
                  <a:pt x="11680" y="12958"/>
                  <a:pt x="12432" y="11705"/>
                </a:cubicBezTo>
                <a:close/>
                <a:moveTo>
                  <a:pt x="10753" y="19424"/>
                </a:moveTo>
                <a:cubicBezTo>
                  <a:pt x="10652" y="19650"/>
                  <a:pt x="10652" y="19650"/>
                  <a:pt x="10552" y="19750"/>
                </a:cubicBezTo>
                <a:lnTo>
                  <a:pt x="10552" y="19650"/>
                </a:lnTo>
                <a:cubicBezTo>
                  <a:pt x="10552" y="19650"/>
                  <a:pt x="10552" y="19550"/>
                  <a:pt x="10753" y="19424"/>
                </a:cubicBezTo>
                <a:close/>
                <a:moveTo>
                  <a:pt x="18798" y="13685"/>
                </a:moveTo>
                <a:cubicBezTo>
                  <a:pt x="18998" y="14637"/>
                  <a:pt x="19199" y="15565"/>
                  <a:pt x="19099" y="16417"/>
                </a:cubicBezTo>
                <a:cubicBezTo>
                  <a:pt x="19099" y="16617"/>
                  <a:pt x="18898" y="16818"/>
                  <a:pt x="18898" y="16918"/>
                </a:cubicBezTo>
                <a:cubicBezTo>
                  <a:pt x="18698" y="17344"/>
                  <a:pt x="18472" y="17770"/>
                  <a:pt x="18171" y="18171"/>
                </a:cubicBezTo>
                <a:cubicBezTo>
                  <a:pt x="18171" y="17971"/>
                  <a:pt x="18171" y="17670"/>
                  <a:pt x="18071" y="17344"/>
                </a:cubicBezTo>
                <a:cubicBezTo>
                  <a:pt x="17846" y="17670"/>
                  <a:pt x="17745" y="17870"/>
                  <a:pt x="17645" y="17971"/>
                </a:cubicBezTo>
                <a:cubicBezTo>
                  <a:pt x="17545" y="17770"/>
                  <a:pt x="17445" y="17545"/>
                  <a:pt x="17319" y="17344"/>
                </a:cubicBezTo>
                <a:lnTo>
                  <a:pt x="17119" y="17344"/>
                </a:lnTo>
                <a:cubicBezTo>
                  <a:pt x="17119" y="17670"/>
                  <a:pt x="17018" y="17971"/>
                  <a:pt x="16918" y="18296"/>
                </a:cubicBezTo>
                <a:cubicBezTo>
                  <a:pt x="16918" y="18296"/>
                  <a:pt x="16818" y="18171"/>
                  <a:pt x="16693" y="18071"/>
                </a:cubicBezTo>
                <a:cubicBezTo>
                  <a:pt x="16292" y="18497"/>
                  <a:pt x="15866" y="18798"/>
                  <a:pt x="15439" y="19224"/>
                </a:cubicBezTo>
                <a:cubicBezTo>
                  <a:pt x="15565" y="19324"/>
                  <a:pt x="15665" y="19424"/>
                  <a:pt x="15765" y="19550"/>
                </a:cubicBezTo>
                <a:cubicBezTo>
                  <a:pt x="15665" y="19550"/>
                  <a:pt x="15565" y="19424"/>
                  <a:pt x="15439" y="19424"/>
                </a:cubicBezTo>
                <a:cubicBezTo>
                  <a:pt x="15339" y="19224"/>
                  <a:pt x="15339" y="18923"/>
                  <a:pt x="15239" y="18697"/>
                </a:cubicBezTo>
                <a:cubicBezTo>
                  <a:pt x="15038" y="19424"/>
                  <a:pt x="14186" y="19550"/>
                  <a:pt x="13685" y="20176"/>
                </a:cubicBezTo>
                <a:cubicBezTo>
                  <a:pt x="13560" y="19951"/>
                  <a:pt x="13460" y="19750"/>
                  <a:pt x="13259" y="19550"/>
                </a:cubicBezTo>
                <a:cubicBezTo>
                  <a:pt x="13059" y="19424"/>
                  <a:pt x="12833" y="19424"/>
                  <a:pt x="12432" y="19424"/>
                </a:cubicBezTo>
                <a:cubicBezTo>
                  <a:pt x="12632" y="19023"/>
                  <a:pt x="12733" y="18497"/>
                  <a:pt x="12933" y="18397"/>
                </a:cubicBezTo>
                <a:cubicBezTo>
                  <a:pt x="13560" y="18171"/>
                  <a:pt x="13685" y="17444"/>
                  <a:pt x="14186" y="17144"/>
                </a:cubicBezTo>
                <a:lnTo>
                  <a:pt x="14186" y="17770"/>
                </a:lnTo>
                <a:cubicBezTo>
                  <a:pt x="15665" y="16417"/>
                  <a:pt x="16693" y="14537"/>
                  <a:pt x="18798" y="13685"/>
                </a:cubicBezTo>
                <a:close/>
                <a:moveTo>
                  <a:pt x="17445" y="19850"/>
                </a:moveTo>
                <a:cubicBezTo>
                  <a:pt x="17445" y="19850"/>
                  <a:pt x="17445" y="19951"/>
                  <a:pt x="17545" y="19951"/>
                </a:cubicBezTo>
                <a:cubicBezTo>
                  <a:pt x="17545" y="20051"/>
                  <a:pt x="17445" y="20051"/>
                  <a:pt x="17445" y="20176"/>
                </a:cubicBezTo>
                <a:lnTo>
                  <a:pt x="17319" y="20176"/>
                </a:lnTo>
                <a:cubicBezTo>
                  <a:pt x="17319" y="20051"/>
                  <a:pt x="17319" y="19951"/>
                  <a:pt x="17445" y="19850"/>
                </a:cubicBezTo>
                <a:close/>
                <a:moveTo>
                  <a:pt x="10427" y="20051"/>
                </a:moveTo>
                <a:cubicBezTo>
                  <a:pt x="10327" y="20176"/>
                  <a:pt x="10327" y="20276"/>
                  <a:pt x="10226" y="20377"/>
                </a:cubicBezTo>
                <a:cubicBezTo>
                  <a:pt x="10226" y="20377"/>
                  <a:pt x="10126" y="20377"/>
                  <a:pt x="10026" y="20276"/>
                </a:cubicBezTo>
                <a:cubicBezTo>
                  <a:pt x="10026" y="20276"/>
                  <a:pt x="9926" y="20276"/>
                  <a:pt x="9800" y="20176"/>
                </a:cubicBezTo>
                <a:lnTo>
                  <a:pt x="9800" y="20051"/>
                </a:lnTo>
                <a:lnTo>
                  <a:pt x="10026" y="20276"/>
                </a:lnTo>
                <a:cubicBezTo>
                  <a:pt x="10126" y="20176"/>
                  <a:pt x="10226" y="20176"/>
                  <a:pt x="10327" y="20051"/>
                </a:cubicBezTo>
                <a:close/>
                <a:moveTo>
                  <a:pt x="9600" y="25063"/>
                </a:moveTo>
                <a:cubicBezTo>
                  <a:pt x="10026" y="25063"/>
                  <a:pt x="10427" y="25063"/>
                  <a:pt x="10753" y="25289"/>
                </a:cubicBezTo>
                <a:cubicBezTo>
                  <a:pt x="11302" y="25564"/>
                  <a:pt x="11844" y="25722"/>
                  <a:pt x="12401" y="25722"/>
                </a:cubicBezTo>
                <a:cubicBezTo>
                  <a:pt x="12911" y="25722"/>
                  <a:pt x="13434" y="25589"/>
                  <a:pt x="13986" y="25289"/>
                </a:cubicBezTo>
                <a:cubicBezTo>
                  <a:pt x="14059" y="25252"/>
                  <a:pt x="14123" y="25229"/>
                  <a:pt x="14178" y="25229"/>
                </a:cubicBezTo>
                <a:cubicBezTo>
                  <a:pt x="14275" y="25229"/>
                  <a:pt x="14348" y="25299"/>
                  <a:pt x="14412" y="25489"/>
                </a:cubicBezTo>
                <a:cubicBezTo>
                  <a:pt x="14186" y="25690"/>
                  <a:pt x="14086" y="26016"/>
                  <a:pt x="13785" y="26016"/>
                </a:cubicBezTo>
                <a:cubicBezTo>
                  <a:pt x="12933" y="26216"/>
                  <a:pt x="12106" y="26216"/>
                  <a:pt x="11379" y="26317"/>
                </a:cubicBezTo>
                <a:cubicBezTo>
                  <a:pt x="10652" y="25916"/>
                  <a:pt x="10126" y="25590"/>
                  <a:pt x="9600" y="25289"/>
                </a:cubicBezTo>
                <a:lnTo>
                  <a:pt x="9600" y="25063"/>
                </a:lnTo>
                <a:close/>
                <a:moveTo>
                  <a:pt x="15788" y="26192"/>
                </a:moveTo>
                <a:cubicBezTo>
                  <a:pt x="15862" y="26192"/>
                  <a:pt x="15923" y="26260"/>
                  <a:pt x="15966" y="26442"/>
                </a:cubicBezTo>
                <a:lnTo>
                  <a:pt x="15439" y="26442"/>
                </a:lnTo>
                <a:cubicBezTo>
                  <a:pt x="15569" y="26313"/>
                  <a:pt x="15689" y="26192"/>
                  <a:pt x="15788" y="26192"/>
                </a:cubicBezTo>
                <a:close/>
                <a:moveTo>
                  <a:pt x="11179" y="26642"/>
                </a:moveTo>
                <a:lnTo>
                  <a:pt x="11179" y="26743"/>
                </a:lnTo>
                <a:cubicBezTo>
                  <a:pt x="11116" y="26692"/>
                  <a:pt x="11060" y="26667"/>
                  <a:pt x="11019" y="26642"/>
                </a:cubicBezTo>
                <a:close/>
                <a:moveTo>
                  <a:pt x="20978" y="26705"/>
                </a:moveTo>
                <a:lnTo>
                  <a:pt x="20978" y="26843"/>
                </a:lnTo>
                <a:lnTo>
                  <a:pt x="20878" y="26843"/>
                </a:lnTo>
                <a:cubicBezTo>
                  <a:pt x="20928" y="26793"/>
                  <a:pt x="20953" y="26743"/>
                  <a:pt x="20978" y="26705"/>
                </a:cubicBezTo>
                <a:close/>
                <a:moveTo>
                  <a:pt x="20878" y="27169"/>
                </a:moveTo>
                <a:cubicBezTo>
                  <a:pt x="20878" y="27169"/>
                  <a:pt x="20978" y="27169"/>
                  <a:pt x="20978" y="27269"/>
                </a:cubicBezTo>
                <a:cubicBezTo>
                  <a:pt x="20913" y="27269"/>
                  <a:pt x="20847" y="27312"/>
                  <a:pt x="20782" y="27370"/>
                </a:cubicBezTo>
                <a:lnTo>
                  <a:pt x="20782" y="27370"/>
                </a:lnTo>
                <a:cubicBezTo>
                  <a:pt x="20789" y="27303"/>
                  <a:pt x="20811" y="27236"/>
                  <a:pt x="20878" y="27169"/>
                </a:cubicBezTo>
                <a:close/>
                <a:moveTo>
                  <a:pt x="15239" y="26642"/>
                </a:moveTo>
                <a:cubicBezTo>
                  <a:pt x="15339" y="26743"/>
                  <a:pt x="15565" y="26843"/>
                  <a:pt x="15665" y="26943"/>
                </a:cubicBezTo>
                <a:cubicBezTo>
                  <a:pt x="15242" y="27205"/>
                  <a:pt x="14819" y="27661"/>
                  <a:pt x="14240" y="27661"/>
                </a:cubicBezTo>
                <a:cubicBezTo>
                  <a:pt x="14099" y="27661"/>
                  <a:pt x="13948" y="27634"/>
                  <a:pt x="13785" y="27570"/>
                </a:cubicBezTo>
                <a:lnTo>
                  <a:pt x="14312" y="27068"/>
                </a:lnTo>
                <a:cubicBezTo>
                  <a:pt x="14237" y="27059"/>
                  <a:pt x="14164" y="27054"/>
                  <a:pt x="14093" y="27054"/>
                </a:cubicBezTo>
                <a:cubicBezTo>
                  <a:pt x="13462" y="27054"/>
                  <a:pt x="12966" y="27401"/>
                  <a:pt x="12393" y="27401"/>
                </a:cubicBezTo>
                <a:cubicBezTo>
                  <a:pt x="12207" y="27401"/>
                  <a:pt x="12014" y="27365"/>
                  <a:pt x="11805" y="27269"/>
                </a:cubicBezTo>
                <a:cubicBezTo>
                  <a:pt x="12307" y="27068"/>
                  <a:pt x="12632" y="26843"/>
                  <a:pt x="12933" y="26743"/>
                </a:cubicBezTo>
                <a:lnTo>
                  <a:pt x="12933" y="26642"/>
                </a:lnTo>
                <a:close/>
                <a:moveTo>
                  <a:pt x="20675" y="27527"/>
                </a:moveTo>
                <a:cubicBezTo>
                  <a:pt x="20660" y="27714"/>
                  <a:pt x="20566" y="27813"/>
                  <a:pt x="20452" y="27996"/>
                </a:cubicBezTo>
                <a:cubicBezTo>
                  <a:pt x="20452" y="27896"/>
                  <a:pt x="20352" y="27896"/>
                  <a:pt x="20352" y="27795"/>
                </a:cubicBezTo>
                <a:cubicBezTo>
                  <a:pt x="20434" y="27713"/>
                  <a:pt x="20532" y="27615"/>
                  <a:pt x="20675" y="27527"/>
                </a:cubicBezTo>
                <a:close/>
                <a:moveTo>
                  <a:pt x="19625" y="27896"/>
                </a:moveTo>
                <a:cubicBezTo>
                  <a:pt x="19725" y="27896"/>
                  <a:pt x="19825" y="27996"/>
                  <a:pt x="19951" y="27996"/>
                </a:cubicBezTo>
                <a:cubicBezTo>
                  <a:pt x="19625" y="28322"/>
                  <a:pt x="19424" y="28622"/>
                  <a:pt x="19199" y="28948"/>
                </a:cubicBezTo>
                <a:cubicBezTo>
                  <a:pt x="19324" y="28622"/>
                  <a:pt x="19525" y="28196"/>
                  <a:pt x="19625" y="27896"/>
                </a:cubicBezTo>
                <a:close/>
                <a:moveTo>
                  <a:pt x="18796" y="29050"/>
                </a:moveTo>
                <a:cubicBezTo>
                  <a:pt x="18696" y="29150"/>
                  <a:pt x="18572" y="29250"/>
                  <a:pt x="18472" y="29349"/>
                </a:cubicBezTo>
                <a:lnTo>
                  <a:pt x="18372" y="29449"/>
                </a:lnTo>
                <a:lnTo>
                  <a:pt x="18372" y="29349"/>
                </a:lnTo>
                <a:cubicBezTo>
                  <a:pt x="18571" y="29250"/>
                  <a:pt x="18696" y="29150"/>
                  <a:pt x="18796" y="29050"/>
                </a:cubicBezTo>
                <a:close/>
                <a:moveTo>
                  <a:pt x="17745" y="29675"/>
                </a:moveTo>
                <a:cubicBezTo>
                  <a:pt x="17745" y="29775"/>
                  <a:pt x="17846" y="29775"/>
                  <a:pt x="17846" y="29775"/>
                </a:cubicBezTo>
                <a:cubicBezTo>
                  <a:pt x="17746" y="29875"/>
                  <a:pt x="17646" y="29875"/>
                  <a:pt x="17645" y="29975"/>
                </a:cubicBezTo>
                <a:lnTo>
                  <a:pt x="17645" y="29975"/>
                </a:lnTo>
                <a:cubicBezTo>
                  <a:pt x="17646" y="29875"/>
                  <a:pt x="17745" y="29775"/>
                  <a:pt x="17745" y="29675"/>
                </a:cubicBezTo>
                <a:close/>
                <a:moveTo>
                  <a:pt x="10427" y="30139"/>
                </a:moveTo>
                <a:lnTo>
                  <a:pt x="10427" y="30201"/>
                </a:lnTo>
                <a:lnTo>
                  <a:pt x="10552" y="30201"/>
                </a:lnTo>
                <a:cubicBezTo>
                  <a:pt x="10510" y="30180"/>
                  <a:pt x="10469" y="30160"/>
                  <a:pt x="10427" y="30139"/>
                </a:cubicBezTo>
                <a:close/>
                <a:moveTo>
                  <a:pt x="14813" y="30076"/>
                </a:moveTo>
                <a:lnTo>
                  <a:pt x="14813" y="30201"/>
                </a:lnTo>
                <a:lnTo>
                  <a:pt x="14612" y="30201"/>
                </a:lnTo>
                <a:cubicBezTo>
                  <a:pt x="14612" y="30201"/>
                  <a:pt x="14512" y="30201"/>
                  <a:pt x="14512" y="30076"/>
                </a:cubicBezTo>
                <a:close/>
                <a:moveTo>
                  <a:pt x="15866" y="1"/>
                </a:moveTo>
                <a:cubicBezTo>
                  <a:pt x="15665" y="126"/>
                  <a:pt x="15565" y="126"/>
                  <a:pt x="15339" y="126"/>
                </a:cubicBezTo>
                <a:cubicBezTo>
                  <a:pt x="14713" y="427"/>
                  <a:pt x="13986" y="753"/>
                  <a:pt x="13359" y="1053"/>
                </a:cubicBezTo>
                <a:cubicBezTo>
                  <a:pt x="12432" y="1479"/>
                  <a:pt x="11279" y="1479"/>
                  <a:pt x="10552" y="2407"/>
                </a:cubicBezTo>
                <a:lnTo>
                  <a:pt x="9600" y="3359"/>
                </a:lnTo>
                <a:cubicBezTo>
                  <a:pt x="9600" y="3259"/>
                  <a:pt x="9600" y="3259"/>
                  <a:pt x="9500" y="3133"/>
                </a:cubicBezTo>
                <a:cubicBezTo>
                  <a:pt x="9316" y="3248"/>
                  <a:pt x="9112" y="3258"/>
                  <a:pt x="8849" y="3335"/>
                </a:cubicBezTo>
                <a:lnTo>
                  <a:pt x="8849" y="3335"/>
                </a:lnTo>
                <a:lnTo>
                  <a:pt x="8773" y="3259"/>
                </a:lnTo>
                <a:lnTo>
                  <a:pt x="8773" y="2632"/>
                </a:lnTo>
                <a:cubicBezTo>
                  <a:pt x="8447" y="2732"/>
                  <a:pt x="8246" y="2933"/>
                  <a:pt x="8046" y="3033"/>
                </a:cubicBezTo>
                <a:cubicBezTo>
                  <a:pt x="7921" y="3033"/>
                  <a:pt x="7921" y="2933"/>
                  <a:pt x="7921" y="2933"/>
                </a:cubicBezTo>
                <a:cubicBezTo>
                  <a:pt x="8123" y="2663"/>
                  <a:pt x="8305" y="2373"/>
                  <a:pt x="8486" y="2099"/>
                </a:cubicBezTo>
                <a:lnTo>
                  <a:pt x="8486" y="2099"/>
                </a:lnTo>
                <a:cubicBezTo>
                  <a:pt x="8506" y="2101"/>
                  <a:pt x="8526" y="2103"/>
                  <a:pt x="8547" y="2106"/>
                </a:cubicBezTo>
                <a:lnTo>
                  <a:pt x="8547" y="2006"/>
                </a:lnTo>
                <a:cubicBezTo>
                  <a:pt x="8527" y="2036"/>
                  <a:pt x="8506" y="2067"/>
                  <a:pt x="8486" y="2099"/>
                </a:cubicBezTo>
                <a:lnTo>
                  <a:pt x="8486" y="2099"/>
                </a:lnTo>
                <a:cubicBezTo>
                  <a:pt x="8445" y="2095"/>
                  <a:pt x="8405" y="2093"/>
                  <a:pt x="8366" y="2093"/>
                </a:cubicBezTo>
                <a:cubicBezTo>
                  <a:pt x="7752" y="2093"/>
                  <a:pt x="7391" y="2561"/>
                  <a:pt x="7094" y="3133"/>
                </a:cubicBezTo>
                <a:cubicBezTo>
                  <a:pt x="6266" y="3133"/>
                  <a:pt x="6166" y="3885"/>
                  <a:pt x="5740" y="4387"/>
                </a:cubicBezTo>
                <a:cubicBezTo>
                  <a:pt x="5827" y="4405"/>
                  <a:pt x="5906" y="4414"/>
                  <a:pt x="5980" y="4414"/>
                </a:cubicBezTo>
                <a:cubicBezTo>
                  <a:pt x="6798" y="4414"/>
                  <a:pt x="6861" y="3351"/>
                  <a:pt x="7620" y="3259"/>
                </a:cubicBezTo>
                <a:cubicBezTo>
                  <a:pt x="7720" y="3359"/>
                  <a:pt x="7820" y="3459"/>
                  <a:pt x="7921" y="3660"/>
                </a:cubicBezTo>
                <a:cubicBezTo>
                  <a:pt x="8046" y="3560"/>
                  <a:pt x="8246" y="3459"/>
                  <a:pt x="8347" y="3459"/>
                </a:cubicBezTo>
                <a:cubicBezTo>
                  <a:pt x="8447" y="3459"/>
                  <a:pt x="8447" y="3560"/>
                  <a:pt x="8447" y="3660"/>
                </a:cubicBezTo>
                <a:lnTo>
                  <a:pt x="8447" y="3885"/>
                </a:lnTo>
                <a:cubicBezTo>
                  <a:pt x="8146" y="4387"/>
                  <a:pt x="7820" y="4913"/>
                  <a:pt x="7419" y="5339"/>
                </a:cubicBezTo>
                <a:cubicBezTo>
                  <a:pt x="6166" y="6592"/>
                  <a:pt x="5214" y="8146"/>
                  <a:pt x="4161" y="9524"/>
                </a:cubicBezTo>
                <a:cubicBezTo>
                  <a:pt x="3760" y="10151"/>
                  <a:pt x="3434" y="10778"/>
                  <a:pt x="2908" y="11504"/>
                </a:cubicBezTo>
                <a:lnTo>
                  <a:pt x="2908" y="11078"/>
                </a:lnTo>
                <a:cubicBezTo>
                  <a:pt x="2708" y="11279"/>
                  <a:pt x="2507" y="11504"/>
                  <a:pt x="2407" y="11705"/>
                </a:cubicBezTo>
                <a:cubicBezTo>
                  <a:pt x="1981" y="12657"/>
                  <a:pt x="1655" y="13585"/>
                  <a:pt x="1254" y="14537"/>
                </a:cubicBezTo>
                <a:cubicBezTo>
                  <a:pt x="1154" y="14738"/>
                  <a:pt x="928" y="15038"/>
                  <a:pt x="828" y="15364"/>
                </a:cubicBezTo>
                <a:cubicBezTo>
                  <a:pt x="728" y="15264"/>
                  <a:pt x="728" y="15264"/>
                  <a:pt x="627" y="15264"/>
                </a:cubicBezTo>
                <a:cubicBezTo>
                  <a:pt x="828" y="14311"/>
                  <a:pt x="928" y="13484"/>
                  <a:pt x="1154" y="12657"/>
                </a:cubicBezTo>
                <a:lnTo>
                  <a:pt x="1154" y="12657"/>
                </a:lnTo>
                <a:lnTo>
                  <a:pt x="828" y="12958"/>
                </a:lnTo>
                <a:cubicBezTo>
                  <a:pt x="527" y="14537"/>
                  <a:pt x="1" y="15991"/>
                  <a:pt x="101" y="17670"/>
                </a:cubicBezTo>
                <a:cubicBezTo>
                  <a:pt x="302" y="19550"/>
                  <a:pt x="828" y="21204"/>
                  <a:pt x="1780" y="22783"/>
                </a:cubicBezTo>
                <a:cubicBezTo>
                  <a:pt x="1981" y="23184"/>
                  <a:pt x="2282" y="23510"/>
                  <a:pt x="2407" y="23936"/>
                </a:cubicBezTo>
                <a:cubicBezTo>
                  <a:pt x="3334" y="26317"/>
                  <a:pt x="5214" y="27695"/>
                  <a:pt x="7419" y="28723"/>
                </a:cubicBezTo>
                <a:cubicBezTo>
                  <a:pt x="8406" y="29228"/>
                  <a:pt x="9416" y="29641"/>
                  <a:pt x="10427" y="30139"/>
                </a:cubicBezTo>
                <a:lnTo>
                  <a:pt x="10427" y="30139"/>
                </a:lnTo>
                <a:lnTo>
                  <a:pt x="10427" y="29675"/>
                </a:lnTo>
                <a:cubicBezTo>
                  <a:pt x="11282" y="29838"/>
                  <a:pt x="12070" y="30282"/>
                  <a:pt x="12941" y="30282"/>
                </a:cubicBezTo>
                <a:cubicBezTo>
                  <a:pt x="13142" y="30282"/>
                  <a:pt x="13348" y="30258"/>
                  <a:pt x="13560" y="30201"/>
                </a:cubicBezTo>
                <a:lnTo>
                  <a:pt x="13560" y="30201"/>
                </a:lnTo>
                <a:cubicBezTo>
                  <a:pt x="13460" y="30302"/>
                  <a:pt x="13259" y="30502"/>
                  <a:pt x="13159" y="30703"/>
                </a:cubicBezTo>
                <a:cubicBezTo>
                  <a:pt x="13159" y="30828"/>
                  <a:pt x="13159" y="30828"/>
                  <a:pt x="13259" y="30928"/>
                </a:cubicBezTo>
                <a:cubicBezTo>
                  <a:pt x="14612" y="30402"/>
                  <a:pt x="15966" y="29976"/>
                  <a:pt x="17319" y="29449"/>
                </a:cubicBezTo>
                <a:lnTo>
                  <a:pt x="17319" y="29449"/>
                </a:lnTo>
                <a:cubicBezTo>
                  <a:pt x="17119" y="30602"/>
                  <a:pt x="15966" y="30502"/>
                  <a:pt x="15339" y="30928"/>
                </a:cubicBezTo>
                <a:cubicBezTo>
                  <a:pt x="15765" y="31129"/>
                  <a:pt x="16066" y="31229"/>
                  <a:pt x="16392" y="31329"/>
                </a:cubicBezTo>
                <a:cubicBezTo>
                  <a:pt x="16592" y="31454"/>
                  <a:pt x="16918" y="31454"/>
                  <a:pt x="17219" y="31555"/>
                </a:cubicBezTo>
                <a:cubicBezTo>
                  <a:pt x="17319" y="31454"/>
                  <a:pt x="17445" y="31229"/>
                  <a:pt x="17545" y="31028"/>
                </a:cubicBezTo>
                <a:cubicBezTo>
                  <a:pt x="17645" y="30828"/>
                  <a:pt x="17745" y="30502"/>
                  <a:pt x="17946" y="30502"/>
                </a:cubicBezTo>
                <a:cubicBezTo>
                  <a:pt x="18572" y="30201"/>
                  <a:pt x="18998" y="29675"/>
                  <a:pt x="19525" y="29149"/>
                </a:cubicBezTo>
                <a:cubicBezTo>
                  <a:pt x="20252" y="28522"/>
                  <a:pt x="21079" y="27996"/>
                  <a:pt x="21605" y="26943"/>
                </a:cubicBezTo>
                <a:cubicBezTo>
                  <a:pt x="22231" y="25590"/>
                  <a:pt x="23184" y="24236"/>
                  <a:pt x="23911" y="22883"/>
                </a:cubicBezTo>
                <a:cubicBezTo>
                  <a:pt x="24211" y="22256"/>
                  <a:pt x="24337" y="21630"/>
                  <a:pt x="24537" y="21003"/>
                </a:cubicBezTo>
                <a:cubicBezTo>
                  <a:pt x="24963" y="19424"/>
                  <a:pt x="25465" y="17870"/>
                  <a:pt x="25991" y="16291"/>
                </a:cubicBezTo>
                <a:lnTo>
                  <a:pt x="25891" y="16291"/>
                </a:lnTo>
                <a:cubicBezTo>
                  <a:pt x="25991" y="16091"/>
                  <a:pt x="26216" y="15991"/>
                  <a:pt x="26417" y="15790"/>
                </a:cubicBezTo>
                <a:lnTo>
                  <a:pt x="26216" y="15790"/>
                </a:lnTo>
                <a:cubicBezTo>
                  <a:pt x="26417" y="15364"/>
                  <a:pt x="26517" y="14938"/>
                  <a:pt x="26718" y="14537"/>
                </a:cubicBezTo>
                <a:cubicBezTo>
                  <a:pt x="26718" y="15364"/>
                  <a:pt x="26843" y="16291"/>
                  <a:pt x="26843" y="17244"/>
                </a:cubicBezTo>
                <a:cubicBezTo>
                  <a:pt x="26718" y="17144"/>
                  <a:pt x="26617" y="17144"/>
                  <a:pt x="26417" y="17043"/>
                </a:cubicBezTo>
                <a:cubicBezTo>
                  <a:pt x="26317" y="17971"/>
                  <a:pt x="26317" y="18798"/>
                  <a:pt x="26091" y="19750"/>
                </a:cubicBezTo>
                <a:cubicBezTo>
                  <a:pt x="25690" y="21103"/>
                  <a:pt x="25264" y="22457"/>
                  <a:pt x="24838" y="23936"/>
                </a:cubicBezTo>
                <a:cubicBezTo>
                  <a:pt x="24638" y="24562"/>
                  <a:pt x="24437" y="25289"/>
                  <a:pt x="24211" y="26016"/>
                </a:cubicBezTo>
                <a:cubicBezTo>
                  <a:pt x="24337" y="26016"/>
                  <a:pt x="24437" y="26016"/>
                  <a:pt x="24537" y="26116"/>
                </a:cubicBezTo>
                <a:cubicBezTo>
                  <a:pt x="24963" y="24763"/>
                  <a:pt x="25465" y="23510"/>
                  <a:pt x="25991" y="22156"/>
                </a:cubicBezTo>
                <a:cubicBezTo>
                  <a:pt x="26417" y="20677"/>
                  <a:pt x="26517" y="19224"/>
                  <a:pt x="27044" y="17870"/>
                </a:cubicBezTo>
                <a:lnTo>
                  <a:pt x="27144" y="17770"/>
                </a:lnTo>
                <a:cubicBezTo>
                  <a:pt x="27144" y="17971"/>
                  <a:pt x="27244" y="18296"/>
                  <a:pt x="27244" y="18497"/>
                </a:cubicBezTo>
                <a:cubicBezTo>
                  <a:pt x="27470" y="18171"/>
                  <a:pt x="27570" y="17870"/>
                  <a:pt x="27570" y="17545"/>
                </a:cubicBezTo>
                <a:cubicBezTo>
                  <a:pt x="27670" y="17144"/>
                  <a:pt x="27670" y="16617"/>
                  <a:pt x="27770" y="16091"/>
                </a:cubicBezTo>
                <a:cubicBezTo>
                  <a:pt x="28297" y="14938"/>
                  <a:pt x="27971" y="13910"/>
                  <a:pt x="27670" y="12758"/>
                </a:cubicBezTo>
                <a:cubicBezTo>
                  <a:pt x="27670" y="12657"/>
                  <a:pt x="27570" y="12532"/>
                  <a:pt x="27570" y="12432"/>
                </a:cubicBezTo>
                <a:cubicBezTo>
                  <a:pt x="27470" y="12432"/>
                  <a:pt x="27344" y="12332"/>
                  <a:pt x="27244" y="12231"/>
                </a:cubicBezTo>
                <a:lnTo>
                  <a:pt x="27244" y="14838"/>
                </a:lnTo>
                <a:cubicBezTo>
                  <a:pt x="26943" y="14211"/>
                  <a:pt x="26617" y="13484"/>
                  <a:pt x="26317" y="12858"/>
                </a:cubicBezTo>
                <a:cubicBezTo>
                  <a:pt x="26317" y="12858"/>
                  <a:pt x="26216" y="12958"/>
                  <a:pt x="26091" y="12958"/>
                </a:cubicBezTo>
                <a:cubicBezTo>
                  <a:pt x="26417" y="11279"/>
                  <a:pt x="26417" y="9625"/>
                  <a:pt x="25590" y="8046"/>
                </a:cubicBezTo>
                <a:cubicBezTo>
                  <a:pt x="25790" y="7946"/>
                  <a:pt x="25891" y="7946"/>
                  <a:pt x="25991" y="7745"/>
                </a:cubicBezTo>
                <a:cubicBezTo>
                  <a:pt x="25590" y="6793"/>
                  <a:pt x="25364" y="5640"/>
                  <a:pt x="24111" y="5138"/>
                </a:cubicBezTo>
                <a:lnTo>
                  <a:pt x="24111" y="5138"/>
                </a:lnTo>
                <a:cubicBezTo>
                  <a:pt x="24437" y="5640"/>
                  <a:pt x="24638" y="6166"/>
                  <a:pt x="24963" y="6793"/>
                </a:cubicBezTo>
                <a:cubicBezTo>
                  <a:pt x="24638" y="6592"/>
                  <a:pt x="24537" y="6592"/>
                  <a:pt x="24437" y="6492"/>
                </a:cubicBezTo>
                <a:cubicBezTo>
                  <a:pt x="24337" y="6492"/>
                  <a:pt x="24211" y="6592"/>
                  <a:pt x="24111" y="6793"/>
                </a:cubicBezTo>
                <a:cubicBezTo>
                  <a:pt x="23911" y="6392"/>
                  <a:pt x="23810" y="6066"/>
                  <a:pt x="23710" y="5765"/>
                </a:cubicBezTo>
                <a:cubicBezTo>
                  <a:pt x="23627" y="5765"/>
                  <a:pt x="23510" y="5810"/>
                  <a:pt x="23411" y="5810"/>
                </a:cubicBezTo>
                <a:cubicBezTo>
                  <a:pt x="23362" y="5810"/>
                  <a:pt x="23318" y="5798"/>
                  <a:pt x="23284" y="5765"/>
                </a:cubicBezTo>
                <a:cubicBezTo>
                  <a:pt x="23084" y="5540"/>
                  <a:pt x="22858" y="5339"/>
                  <a:pt x="22658" y="5138"/>
                </a:cubicBezTo>
                <a:cubicBezTo>
                  <a:pt x="22332" y="4913"/>
                  <a:pt x="22131" y="4712"/>
                  <a:pt x="21830" y="4612"/>
                </a:cubicBezTo>
                <a:cubicBezTo>
                  <a:pt x="21830" y="4512"/>
                  <a:pt x="21931" y="4512"/>
                  <a:pt x="21931" y="4387"/>
                </a:cubicBezTo>
                <a:cubicBezTo>
                  <a:pt x="22231" y="4612"/>
                  <a:pt x="22457" y="4913"/>
                  <a:pt x="22658" y="5138"/>
                </a:cubicBezTo>
                <a:cubicBezTo>
                  <a:pt x="22858" y="5138"/>
                  <a:pt x="23184" y="5239"/>
                  <a:pt x="23384" y="5339"/>
                </a:cubicBezTo>
                <a:cubicBezTo>
                  <a:pt x="23384" y="5239"/>
                  <a:pt x="23485" y="5239"/>
                  <a:pt x="23485" y="5138"/>
                </a:cubicBezTo>
                <a:cubicBezTo>
                  <a:pt x="23084" y="4813"/>
                  <a:pt x="22758" y="4512"/>
                  <a:pt x="22332" y="4086"/>
                </a:cubicBezTo>
                <a:cubicBezTo>
                  <a:pt x="22332" y="4186"/>
                  <a:pt x="22332" y="4186"/>
                  <a:pt x="22231" y="4186"/>
                </a:cubicBezTo>
                <a:cubicBezTo>
                  <a:pt x="22131" y="3760"/>
                  <a:pt x="21931" y="3459"/>
                  <a:pt x="21705" y="2933"/>
                </a:cubicBezTo>
                <a:cubicBezTo>
                  <a:pt x="21304" y="2833"/>
                  <a:pt x="20778" y="2833"/>
                  <a:pt x="20252" y="2732"/>
                </a:cubicBezTo>
                <a:lnTo>
                  <a:pt x="20252" y="2933"/>
                </a:lnTo>
                <a:cubicBezTo>
                  <a:pt x="20452" y="3033"/>
                  <a:pt x="20778" y="3033"/>
                  <a:pt x="20978" y="3133"/>
                </a:cubicBezTo>
                <a:cubicBezTo>
                  <a:pt x="21304" y="3259"/>
                  <a:pt x="21404" y="3459"/>
                  <a:pt x="21204" y="3885"/>
                </a:cubicBezTo>
                <a:cubicBezTo>
                  <a:pt x="20577" y="3459"/>
                  <a:pt x="19951" y="3033"/>
                  <a:pt x="19324" y="2632"/>
                </a:cubicBezTo>
                <a:cubicBezTo>
                  <a:pt x="19324" y="2507"/>
                  <a:pt x="19324" y="2507"/>
                  <a:pt x="19424" y="2407"/>
                </a:cubicBezTo>
                <a:cubicBezTo>
                  <a:pt x="19625" y="2306"/>
                  <a:pt x="19951" y="2306"/>
                  <a:pt x="20151" y="2306"/>
                </a:cubicBezTo>
                <a:cubicBezTo>
                  <a:pt x="20352" y="2206"/>
                  <a:pt x="20577" y="2106"/>
                  <a:pt x="20878" y="2006"/>
                </a:cubicBezTo>
                <a:cubicBezTo>
                  <a:pt x="20151" y="1780"/>
                  <a:pt x="19725" y="1680"/>
                  <a:pt x="19199" y="1580"/>
                </a:cubicBezTo>
                <a:cubicBezTo>
                  <a:pt x="19102" y="1572"/>
                  <a:pt x="19006" y="1568"/>
                  <a:pt x="18909" y="1568"/>
                </a:cubicBezTo>
                <a:cubicBezTo>
                  <a:pt x="18182" y="1568"/>
                  <a:pt x="17455" y="1762"/>
                  <a:pt x="16728" y="1762"/>
                </a:cubicBezTo>
                <a:cubicBezTo>
                  <a:pt x="16299" y="1762"/>
                  <a:pt x="15869" y="1694"/>
                  <a:pt x="15439" y="1479"/>
                </a:cubicBezTo>
                <a:cubicBezTo>
                  <a:pt x="15765" y="1254"/>
                  <a:pt x="15966" y="1154"/>
                  <a:pt x="16292" y="953"/>
                </a:cubicBezTo>
                <a:cubicBezTo>
                  <a:pt x="15966" y="853"/>
                  <a:pt x="15765" y="853"/>
                  <a:pt x="15439" y="753"/>
                </a:cubicBezTo>
                <a:cubicBezTo>
                  <a:pt x="15565" y="527"/>
                  <a:pt x="15765" y="326"/>
                  <a:pt x="15866" y="1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055;p25"/>
          <p:cNvGrpSpPr/>
          <p:nvPr/>
        </p:nvGrpSpPr>
        <p:grpSpPr>
          <a:xfrm flipH="1">
            <a:off x="4847908" y="615802"/>
            <a:ext cx="1930707" cy="619900"/>
            <a:chOff x="1721900" y="303502"/>
            <a:chExt cx="1930707" cy="619900"/>
          </a:xfrm>
        </p:grpSpPr>
        <p:sp>
          <p:nvSpPr>
            <p:cNvPr id="1056" name="Google Shape;1056;p25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5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5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5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5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1061;p25"/>
          <p:cNvGrpSpPr/>
          <p:nvPr/>
        </p:nvGrpSpPr>
        <p:grpSpPr>
          <a:xfrm flipH="1">
            <a:off x="144540" y="3516825"/>
            <a:ext cx="694875" cy="446150"/>
            <a:chOff x="2649900" y="674200"/>
            <a:chExt cx="694875" cy="446150"/>
          </a:xfrm>
        </p:grpSpPr>
        <p:sp>
          <p:nvSpPr>
            <p:cNvPr id="1062" name="Google Shape;1062;p25"/>
            <p:cNvSpPr/>
            <p:nvPr/>
          </p:nvSpPr>
          <p:spPr>
            <a:xfrm>
              <a:off x="2649900" y="817700"/>
              <a:ext cx="96500" cy="133475"/>
            </a:xfrm>
            <a:custGeom>
              <a:avLst/>
              <a:gdLst/>
              <a:ahLst/>
              <a:cxnLst/>
              <a:rect l="l" t="t" r="r" b="b"/>
              <a:pathLst>
                <a:path w="3860" h="5339" extrusionOk="0">
                  <a:moveTo>
                    <a:pt x="3233" y="0"/>
                  </a:moveTo>
                  <a:cubicBezTo>
                    <a:pt x="2832" y="827"/>
                    <a:pt x="2406" y="1454"/>
                    <a:pt x="2106" y="2206"/>
                  </a:cubicBezTo>
                  <a:cubicBezTo>
                    <a:pt x="1354" y="1454"/>
                    <a:pt x="1153" y="426"/>
                    <a:pt x="0" y="326"/>
                  </a:cubicBezTo>
                  <a:lnTo>
                    <a:pt x="0" y="326"/>
                  </a:lnTo>
                  <a:cubicBezTo>
                    <a:pt x="326" y="1353"/>
                    <a:pt x="1053" y="2080"/>
                    <a:pt x="1579" y="2832"/>
                  </a:cubicBezTo>
                  <a:cubicBezTo>
                    <a:pt x="1479" y="3659"/>
                    <a:pt x="852" y="4386"/>
                    <a:pt x="1253" y="5338"/>
                  </a:cubicBezTo>
                  <a:cubicBezTo>
                    <a:pt x="1579" y="5213"/>
                    <a:pt x="1679" y="5213"/>
                    <a:pt x="1780" y="5013"/>
                  </a:cubicBezTo>
                  <a:cubicBezTo>
                    <a:pt x="1880" y="4486"/>
                    <a:pt x="2206" y="4186"/>
                    <a:pt x="2607" y="3860"/>
                  </a:cubicBezTo>
                  <a:cubicBezTo>
                    <a:pt x="2897" y="3928"/>
                    <a:pt x="3141" y="4101"/>
                    <a:pt x="3394" y="4101"/>
                  </a:cubicBezTo>
                  <a:cubicBezTo>
                    <a:pt x="3512" y="4101"/>
                    <a:pt x="3632" y="4064"/>
                    <a:pt x="3760" y="3960"/>
                  </a:cubicBezTo>
                  <a:cubicBezTo>
                    <a:pt x="3459" y="3659"/>
                    <a:pt x="3233" y="3333"/>
                    <a:pt x="2933" y="3133"/>
                  </a:cubicBezTo>
                  <a:cubicBezTo>
                    <a:pt x="3233" y="2406"/>
                    <a:pt x="3559" y="1679"/>
                    <a:pt x="3860" y="827"/>
                  </a:cubicBezTo>
                  <a:cubicBezTo>
                    <a:pt x="3659" y="627"/>
                    <a:pt x="3459" y="426"/>
                    <a:pt x="323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2796500" y="828350"/>
              <a:ext cx="88375" cy="119700"/>
            </a:xfrm>
            <a:custGeom>
              <a:avLst/>
              <a:gdLst/>
              <a:ahLst/>
              <a:cxnLst/>
              <a:rect l="l" t="t" r="r" b="b"/>
              <a:pathLst>
                <a:path w="3535" h="4788" extrusionOk="0">
                  <a:moveTo>
                    <a:pt x="2808" y="0"/>
                  </a:moveTo>
                  <a:cubicBezTo>
                    <a:pt x="2382" y="627"/>
                    <a:pt x="2081" y="1153"/>
                    <a:pt x="1655" y="1880"/>
                  </a:cubicBezTo>
                  <a:cubicBezTo>
                    <a:pt x="1254" y="1354"/>
                    <a:pt x="728" y="827"/>
                    <a:pt x="201" y="301"/>
                  </a:cubicBezTo>
                  <a:cubicBezTo>
                    <a:pt x="101" y="401"/>
                    <a:pt x="101" y="526"/>
                    <a:pt x="1" y="627"/>
                  </a:cubicBezTo>
                  <a:cubicBezTo>
                    <a:pt x="201" y="1028"/>
                    <a:pt x="302" y="1454"/>
                    <a:pt x="628" y="1654"/>
                  </a:cubicBezTo>
                  <a:cubicBezTo>
                    <a:pt x="1129" y="2281"/>
                    <a:pt x="1254" y="2807"/>
                    <a:pt x="928" y="3534"/>
                  </a:cubicBezTo>
                  <a:cubicBezTo>
                    <a:pt x="828" y="3960"/>
                    <a:pt x="728" y="4386"/>
                    <a:pt x="1029" y="4787"/>
                  </a:cubicBezTo>
                  <a:cubicBezTo>
                    <a:pt x="1655" y="4486"/>
                    <a:pt x="1755" y="3760"/>
                    <a:pt x="2382" y="3434"/>
                  </a:cubicBezTo>
                  <a:cubicBezTo>
                    <a:pt x="2607" y="3434"/>
                    <a:pt x="2808" y="3434"/>
                    <a:pt x="3134" y="3334"/>
                  </a:cubicBezTo>
                  <a:cubicBezTo>
                    <a:pt x="2908" y="3133"/>
                    <a:pt x="2708" y="3033"/>
                    <a:pt x="2607" y="2907"/>
                  </a:cubicBezTo>
                  <a:cubicBezTo>
                    <a:pt x="2607" y="2707"/>
                    <a:pt x="2708" y="2506"/>
                    <a:pt x="2708" y="2406"/>
                  </a:cubicBezTo>
                  <a:cubicBezTo>
                    <a:pt x="2908" y="2080"/>
                    <a:pt x="3008" y="1780"/>
                    <a:pt x="3234" y="1554"/>
                  </a:cubicBezTo>
                  <a:cubicBezTo>
                    <a:pt x="3535" y="827"/>
                    <a:pt x="3535" y="526"/>
                    <a:pt x="28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2953150" y="822700"/>
              <a:ext cx="80850" cy="11782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281" y="1"/>
                  </a:moveTo>
                  <a:cubicBezTo>
                    <a:pt x="2081" y="527"/>
                    <a:pt x="1880" y="1153"/>
                    <a:pt x="1655" y="1780"/>
                  </a:cubicBezTo>
                  <a:cubicBezTo>
                    <a:pt x="1354" y="1580"/>
                    <a:pt x="1028" y="1379"/>
                    <a:pt x="828" y="1153"/>
                  </a:cubicBezTo>
                  <a:cubicBezTo>
                    <a:pt x="627" y="953"/>
                    <a:pt x="301" y="853"/>
                    <a:pt x="101" y="627"/>
                  </a:cubicBezTo>
                  <a:lnTo>
                    <a:pt x="1" y="752"/>
                  </a:lnTo>
                  <a:cubicBezTo>
                    <a:pt x="1" y="1580"/>
                    <a:pt x="928" y="1880"/>
                    <a:pt x="1128" y="2632"/>
                  </a:cubicBezTo>
                  <a:cubicBezTo>
                    <a:pt x="727" y="4512"/>
                    <a:pt x="727" y="4512"/>
                    <a:pt x="1028" y="4712"/>
                  </a:cubicBezTo>
                  <a:cubicBezTo>
                    <a:pt x="1454" y="4286"/>
                    <a:pt x="1981" y="3760"/>
                    <a:pt x="2382" y="3359"/>
                  </a:cubicBezTo>
                  <a:lnTo>
                    <a:pt x="3234" y="3359"/>
                  </a:lnTo>
                  <a:cubicBezTo>
                    <a:pt x="3008" y="3133"/>
                    <a:pt x="2908" y="2933"/>
                    <a:pt x="2808" y="2632"/>
                  </a:cubicBezTo>
                  <a:cubicBezTo>
                    <a:pt x="3133" y="1580"/>
                    <a:pt x="3008" y="326"/>
                    <a:pt x="22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3106675" y="812675"/>
              <a:ext cx="88975" cy="122825"/>
            </a:xfrm>
            <a:custGeom>
              <a:avLst/>
              <a:gdLst/>
              <a:ahLst/>
              <a:cxnLst/>
              <a:rect l="l" t="t" r="r" b="b"/>
              <a:pathLst>
                <a:path w="3559" h="4913" extrusionOk="0">
                  <a:moveTo>
                    <a:pt x="3133" y="1"/>
                  </a:moveTo>
                  <a:lnTo>
                    <a:pt x="3133" y="1"/>
                  </a:lnTo>
                  <a:cubicBezTo>
                    <a:pt x="2732" y="627"/>
                    <a:pt x="2306" y="1153"/>
                    <a:pt x="2005" y="1554"/>
                  </a:cubicBezTo>
                  <a:cubicBezTo>
                    <a:pt x="1378" y="1454"/>
                    <a:pt x="752" y="1254"/>
                    <a:pt x="125" y="1028"/>
                  </a:cubicBezTo>
                  <a:lnTo>
                    <a:pt x="125" y="1028"/>
                  </a:lnTo>
                  <a:cubicBezTo>
                    <a:pt x="0" y="2081"/>
                    <a:pt x="952" y="2081"/>
                    <a:pt x="1378" y="2607"/>
                  </a:cubicBezTo>
                  <a:cubicBezTo>
                    <a:pt x="1479" y="3334"/>
                    <a:pt x="852" y="3961"/>
                    <a:pt x="1153" y="4913"/>
                  </a:cubicBezTo>
                  <a:cubicBezTo>
                    <a:pt x="1679" y="4161"/>
                    <a:pt x="2206" y="3534"/>
                    <a:pt x="2632" y="2908"/>
                  </a:cubicBezTo>
                  <a:cubicBezTo>
                    <a:pt x="2832" y="2808"/>
                    <a:pt x="3033" y="2707"/>
                    <a:pt x="3358" y="2607"/>
                  </a:cubicBezTo>
                  <a:cubicBezTo>
                    <a:pt x="3133" y="2407"/>
                    <a:pt x="3033" y="2281"/>
                    <a:pt x="2832" y="2081"/>
                  </a:cubicBezTo>
                  <a:cubicBezTo>
                    <a:pt x="3133" y="1454"/>
                    <a:pt x="3559" y="828"/>
                    <a:pt x="31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2754525" y="1003150"/>
              <a:ext cx="73350" cy="117200"/>
            </a:xfrm>
            <a:custGeom>
              <a:avLst/>
              <a:gdLst/>
              <a:ahLst/>
              <a:cxnLst/>
              <a:rect l="l" t="t" r="r" b="b"/>
              <a:pathLst>
                <a:path w="2934" h="4688" extrusionOk="0">
                  <a:moveTo>
                    <a:pt x="301" y="1"/>
                  </a:moveTo>
                  <a:lnTo>
                    <a:pt x="301" y="1"/>
                  </a:lnTo>
                  <a:cubicBezTo>
                    <a:pt x="1" y="928"/>
                    <a:pt x="627" y="1454"/>
                    <a:pt x="928" y="2081"/>
                  </a:cubicBezTo>
                  <a:cubicBezTo>
                    <a:pt x="728" y="2507"/>
                    <a:pt x="627" y="2933"/>
                    <a:pt x="427" y="3334"/>
                  </a:cubicBezTo>
                  <a:cubicBezTo>
                    <a:pt x="301" y="3860"/>
                    <a:pt x="301" y="4286"/>
                    <a:pt x="728" y="4687"/>
                  </a:cubicBezTo>
                  <a:cubicBezTo>
                    <a:pt x="1154" y="3961"/>
                    <a:pt x="1454" y="3134"/>
                    <a:pt x="2407" y="2933"/>
                  </a:cubicBezTo>
                  <a:cubicBezTo>
                    <a:pt x="2307" y="2707"/>
                    <a:pt x="2307" y="2607"/>
                    <a:pt x="2181" y="2407"/>
                  </a:cubicBezTo>
                  <a:cubicBezTo>
                    <a:pt x="2407" y="2081"/>
                    <a:pt x="2607" y="1680"/>
                    <a:pt x="2933" y="1254"/>
                  </a:cubicBezTo>
                  <a:cubicBezTo>
                    <a:pt x="2808" y="1053"/>
                    <a:pt x="2708" y="727"/>
                    <a:pt x="2607" y="427"/>
                  </a:cubicBezTo>
                  <a:cubicBezTo>
                    <a:pt x="2181" y="828"/>
                    <a:pt x="1880" y="1154"/>
                    <a:pt x="1555" y="1555"/>
                  </a:cubicBezTo>
                  <a:cubicBezTo>
                    <a:pt x="1154" y="1053"/>
                    <a:pt x="728" y="527"/>
                    <a:pt x="3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5"/>
            <p:cNvSpPr/>
            <p:nvPr/>
          </p:nvSpPr>
          <p:spPr>
            <a:xfrm>
              <a:off x="3044000" y="987500"/>
              <a:ext cx="86500" cy="114675"/>
            </a:xfrm>
            <a:custGeom>
              <a:avLst/>
              <a:gdLst/>
              <a:ahLst/>
              <a:cxnLst/>
              <a:rect l="l" t="t" r="r" b="b"/>
              <a:pathLst>
                <a:path w="3460" h="4587" extrusionOk="0">
                  <a:moveTo>
                    <a:pt x="3033" y="0"/>
                  </a:moveTo>
                  <a:cubicBezTo>
                    <a:pt x="2507" y="627"/>
                    <a:pt x="2106" y="1053"/>
                    <a:pt x="1680" y="1454"/>
                  </a:cubicBezTo>
                  <a:cubicBezTo>
                    <a:pt x="1379" y="1053"/>
                    <a:pt x="1053" y="727"/>
                    <a:pt x="753" y="426"/>
                  </a:cubicBezTo>
                  <a:cubicBezTo>
                    <a:pt x="627" y="426"/>
                    <a:pt x="627" y="526"/>
                    <a:pt x="527" y="526"/>
                  </a:cubicBezTo>
                  <a:cubicBezTo>
                    <a:pt x="527" y="1153"/>
                    <a:pt x="953" y="1554"/>
                    <a:pt x="1053" y="2181"/>
                  </a:cubicBezTo>
                  <a:cubicBezTo>
                    <a:pt x="753" y="2932"/>
                    <a:pt x="126" y="3659"/>
                    <a:pt x="1" y="4587"/>
                  </a:cubicBezTo>
                  <a:cubicBezTo>
                    <a:pt x="627" y="3860"/>
                    <a:pt x="1254" y="3033"/>
                    <a:pt x="2307" y="2707"/>
                  </a:cubicBezTo>
                  <a:cubicBezTo>
                    <a:pt x="2307" y="2607"/>
                    <a:pt x="2206" y="2506"/>
                    <a:pt x="2206" y="2406"/>
                  </a:cubicBezTo>
                  <a:cubicBezTo>
                    <a:pt x="2632" y="1980"/>
                    <a:pt x="3033" y="1554"/>
                    <a:pt x="3459" y="1153"/>
                  </a:cubicBezTo>
                  <a:cubicBezTo>
                    <a:pt x="3359" y="727"/>
                    <a:pt x="3134" y="426"/>
                    <a:pt x="303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5"/>
            <p:cNvSpPr/>
            <p:nvPr/>
          </p:nvSpPr>
          <p:spPr>
            <a:xfrm>
              <a:off x="2895500" y="681725"/>
              <a:ext cx="83375" cy="107175"/>
            </a:xfrm>
            <a:custGeom>
              <a:avLst/>
              <a:gdLst/>
              <a:ahLst/>
              <a:cxnLst/>
              <a:rect l="l" t="t" r="r" b="b"/>
              <a:pathLst>
                <a:path w="3335" h="428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1" y="1254"/>
                    <a:pt x="728" y="2005"/>
                    <a:pt x="1455" y="2732"/>
                  </a:cubicBezTo>
                  <a:cubicBezTo>
                    <a:pt x="1254" y="3259"/>
                    <a:pt x="1154" y="3760"/>
                    <a:pt x="1053" y="4286"/>
                  </a:cubicBezTo>
                  <a:lnTo>
                    <a:pt x="1254" y="4286"/>
                  </a:lnTo>
                  <a:cubicBezTo>
                    <a:pt x="1455" y="3985"/>
                    <a:pt x="1680" y="3660"/>
                    <a:pt x="1981" y="3259"/>
                  </a:cubicBezTo>
                  <a:cubicBezTo>
                    <a:pt x="2181" y="3259"/>
                    <a:pt x="2507" y="3133"/>
                    <a:pt x="2808" y="3133"/>
                  </a:cubicBezTo>
                  <a:cubicBezTo>
                    <a:pt x="2708" y="2833"/>
                    <a:pt x="2708" y="2632"/>
                    <a:pt x="2607" y="2306"/>
                  </a:cubicBezTo>
                  <a:cubicBezTo>
                    <a:pt x="3033" y="1680"/>
                    <a:pt x="3334" y="1053"/>
                    <a:pt x="2708" y="326"/>
                  </a:cubicBezTo>
                  <a:lnTo>
                    <a:pt x="2708" y="326"/>
                  </a:lnTo>
                  <a:cubicBezTo>
                    <a:pt x="2507" y="752"/>
                    <a:pt x="2307" y="1153"/>
                    <a:pt x="1981" y="1780"/>
                  </a:cubicBezTo>
                  <a:cubicBezTo>
                    <a:pt x="1455" y="1153"/>
                    <a:pt x="928" y="627"/>
                    <a:pt x="3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5"/>
            <p:cNvSpPr/>
            <p:nvPr/>
          </p:nvSpPr>
          <p:spPr>
            <a:xfrm>
              <a:off x="2741375" y="676700"/>
              <a:ext cx="62675" cy="104675"/>
            </a:xfrm>
            <a:custGeom>
              <a:avLst/>
              <a:gdLst/>
              <a:ahLst/>
              <a:cxnLst/>
              <a:rect l="l" t="t" r="r" b="b"/>
              <a:pathLst>
                <a:path w="2507" h="4187" extrusionOk="0">
                  <a:moveTo>
                    <a:pt x="2206" y="1"/>
                  </a:moveTo>
                  <a:cubicBezTo>
                    <a:pt x="1980" y="527"/>
                    <a:pt x="1680" y="953"/>
                    <a:pt x="1454" y="1354"/>
                  </a:cubicBezTo>
                  <a:cubicBezTo>
                    <a:pt x="1053" y="953"/>
                    <a:pt x="527" y="527"/>
                    <a:pt x="101" y="101"/>
                  </a:cubicBezTo>
                  <a:lnTo>
                    <a:pt x="101" y="101"/>
                  </a:lnTo>
                  <a:cubicBezTo>
                    <a:pt x="0" y="1054"/>
                    <a:pt x="727" y="1580"/>
                    <a:pt x="953" y="2206"/>
                  </a:cubicBezTo>
                  <a:cubicBezTo>
                    <a:pt x="827" y="2933"/>
                    <a:pt x="727" y="3560"/>
                    <a:pt x="627" y="4186"/>
                  </a:cubicBezTo>
                  <a:cubicBezTo>
                    <a:pt x="953" y="3861"/>
                    <a:pt x="1354" y="3560"/>
                    <a:pt x="1780" y="3234"/>
                  </a:cubicBezTo>
                  <a:lnTo>
                    <a:pt x="2206" y="3234"/>
                  </a:lnTo>
                  <a:cubicBezTo>
                    <a:pt x="2206" y="2708"/>
                    <a:pt x="2306" y="2407"/>
                    <a:pt x="2406" y="1981"/>
                  </a:cubicBezTo>
                  <a:cubicBezTo>
                    <a:pt x="2406" y="1580"/>
                    <a:pt x="2507" y="1254"/>
                    <a:pt x="2507" y="953"/>
                  </a:cubicBezTo>
                  <a:cubicBezTo>
                    <a:pt x="2507" y="628"/>
                    <a:pt x="2507" y="327"/>
                    <a:pt x="22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5"/>
            <p:cNvSpPr/>
            <p:nvPr/>
          </p:nvSpPr>
          <p:spPr>
            <a:xfrm>
              <a:off x="3047150" y="674200"/>
              <a:ext cx="90875" cy="109675"/>
            </a:xfrm>
            <a:custGeom>
              <a:avLst/>
              <a:gdLst/>
              <a:ahLst/>
              <a:cxnLst/>
              <a:rect l="l" t="t" r="r" b="b"/>
              <a:pathLst>
                <a:path w="3635" h="4387" extrusionOk="0">
                  <a:moveTo>
                    <a:pt x="3133" y="1"/>
                  </a:moveTo>
                  <a:cubicBezTo>
                    <a:pt x="2607" y="728"/>
                    <a:pt x="2181" y="1454"/>
                    <a:pt x="1754" y="2081"/>
                  </a:cubicBezTo>
                  <a:cubicBezTo>
                    <a:pt x="1128" y="1780"/>
                    <a:pt x="627" y="1454"/>
                    <a:pt x="0" y="1154"/>
                  </a:cubicBezTo>
                  <a:lnTo>
                    <a:pt x="0" y="1154"/>
                  </a:lnTo>
                  <a:cubicBezTo>
                    <a:pt x="0" y="2081"/>
                    <a:pt x="927" y="2407"/>
                    <a:pt x="1253" y="2933"/>
                  </a:cubicBezTo>
                  <a:cubicBezTo>
                    <a:pt x="1128" y="3434"/>
                    <a:pt x="1028" y="3860"/>
                    <a:pt x="927" y="4387"/>
                  </a:cubicBezTo>
                  <a:cubicBezTo>
                    <a:pt x="1253" y="4061"/>
                    <a:pt x="1554" y="3660"/>
                    <a:pt x="1754" y="3434"/>
                  </a:cubicBezTo>
                  <a:cubicBezTo>
                    <a:pt x="2181" y="3434"/>
                    <a:pt x="2381" y="3434"/>
                    <a:pt x="2707" y="3560"/>
                  </a:cubicBezTo>
                  <a:cubicBezTo>
                    <a:pt x="2506" y="3134"/>
                    <a:pt x="2281" y="2933"/>
                    <a:pt x="2181" y="2707"/>
                  </a:cubicBezTo>
                  <a:cubicBezTo>
                    <a:pt x="2506" y="2306"/>
                    <a:pt x="2907" y="1880"/>
                    <a:pt x="3233" y="1454"/>
                  </a:cubicBezTo>
                  <a:cubicBezTo>
                    <a:pt x="3634" y="928"/>
                    <a:pt x="3634" y="527"/>
                    <a:pt x="31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5"/>
            <p:cNvSpPr/>
            <p:nvPr/>
          </p:nvSpPr>
          <p:spPr>
            <a:xfrm>
              <a:off x="2900525" y="1018825"/>
              <a:ext cx="73325" cy="96500"/>
            </a:xfrm>
            <a:custGeom>
              <a:avLst/>
              <a:gdLst/>
              <a:ahLst/>
              <a:cxnLst/>
              <a:rect l="l" t="t" r="r" b="b"/>
              <a:pathLst>
                <a:path w="2933" h="3860" extrusionOk="0">
                  <a:moveTo>
                    <a:pt x="2507" y="0"/>
                  </a:moveTo>
                  <a:cubicBezTo>
                    <a:pt x="2106" y="426"/>
                    <a:pt x="1780" y="928"/>
                    <a:pt x="1354" y="1354"/>
                  </a:cubicBezTo>
                  <a:cubicBezTo>
                    <a:pt x="953" y="1053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0" y="1053"/>
                    <a:pt x="627" y="1554"/>
                    <a:pt x="1053" y="1980"/>
                  </a:cubicBezTo>
                  <a:cubicBezTo>
                    <a:pt x="1053" y="2607"/>
                    <a:pt x="727" y="3233"/>
                    <a:pt x="1053" y="3860"/>
                  </a:cubicBezTo>
                  <a:cubicBezTo>
                    <a:pt x="1354" y="3334"/>
                    <a:pt x="1680" y="2807"/>
                    <a:pt x="1980" y="2406"/>
                  </a:cubicBezTo>
                  <a:cubicBezTo>
                    <a:pt x="2406" y="2507"/>
                    <a:pt x="2607" y="2507"/>
                    <a:pt x="2933" y="2507"/>
                  </a:cubicBezTo>
                  <a:cubicBezTo>
                    <a:pt x="2832" y="2306"/>
                    <a:pt x="2732" y="2306"/>
                    <a:pt x="2607" y="2181"/>
                  </a:cubicBezTo>
                  <a:lnTo>
                    <a:pt x="2306" y="1880"/>
                  </a:lnTo>
                  <a:cubicBezTo>
                    <a:pt x="2406" y="1679"/>
                    <a:pt x="2507" y="1454"/>
                    <a:pt x="2607" y="1253"/>
                  </a:cubicBezTo>
                  <a:cubicBezTo>
                    <a:pt x="2933" y="727"/>
                    <a:pt x="2933" y="527"/>
                    <a:pt x="25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5"/>
            <p:cNvSpPr/>
            <p:nvPr/>
          </p:nvSpPr>
          <p:spPr>
            <a:xfrm>
              <a:off x="3070325" y="78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5"/>
            <p:cNvSpPr/>
            <p:nvPr/>
          </p:nvSpPr>
          <p:spPr>
            <a:xfrm>
              <a:off x="3266450" y="1018825"/>
              <a:ext cx="43875" cy="42000"/>
            </a:xfrm>
            <a:custGeom>
              <a:avLst/>
              <a:gdLst/>
              <a:ahLst/>
              <a:cxnLst/>
              <a:rect l="l" t="t" r="r" b="b"/>
              <a:pathLst>
                <a:path w="1755" h="1680" extrusionOk="0">
                  <a:moveTo>
                    <a:pt x="1754" y="0"/>
                  </a:moveTo>
                  <a:cubicBezTo>
                    <a:pt x="1721" y="28"/>
                    <a:pt x="1689" y="57"/>
                    <a:pt x="1657" y="87"/>
                  </a:cubicBezTo>
                  <a:lnTo>
                    <a:pt x="1657" y="87"/>
                  </a:lnTo>
                  <a:cubicBezTo>
                    <a:pt x="1544" y="72"/>
                    <a:pt x="1431" y="65"/>
                    <a:pt x="1322" y="65"/>
                  </a:cubicBezTo>
                  <a:cubicBezTo>
                    <a:pt x="859" y="65"/>
                    <a:pt x="455" y="200"/>
                    <a:pt x="301" y="527"/>
                  </a:cubicBezTo>
                  <a:cubicBezTo>
                    <a:pt x="128" y="980"/>
                    <a:pt x="104" y="1266"/>
                    <a:pt x="37" y="1545"/>
                  </a:cubicBezTo>
                  <a:lnTo>
                    <a:pt x="37" y="1545"/>
                  </a:lnTo>
                  <a:cubicBezTo>
                    <a:pt x="793" y="1341"/>
                    <a:pt x="1103" y="604"/>
                    <a:pt x="1657" y="87"/>
                  </a:cubicBezTo>
                  <a:lnTo>
                    <a:pt x="1657" y="87"/>
                  </a:lnTo>
                  <a:cubicBezTo>
                    <a:pt x="1690" y="91"/>
                    <a:pt x="1722" y="95"/>
                    <a:pt x="1754" y="100"/>
                  </a:cubicBezTo>
                  <a:lnTo>
                    <a:pt x="1754" y="0"/>
                  </a:lnTo>
                  <a:close/>
                  <a:moveTo>
                    <a:pt x="37" y="1545"/>
                  </a:moveTo>
                  <a:lnTo>
                    <a:pt x="37" y="1545"/>
                  </a:lnTo>
                  <a:cubicBezTo>
                    <a:pt x="25" y="1548"/>
                    <a:pt x="12" y="1551"/>
                    <a:pt x="0" y="1554"/>
                  </a:cubicBezTo>
                  <a:lnTo>
                    <a:pt x="0" y="1679"/>
                  </a:lnTo>
                  <a:cubicBezTo>
                    <a:pt x="14" y="1634"/>
                    <a:pt x="26" y="1590"/>
                    <a:pt x="37" y="154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5"/>
            <p:cNvSpPr/>
            <p:nvPr/>
          </p:nvSpPr>
          <p:spPr>
            <a:xfrm>
              <a:off x="3231975" y="1052650"/>
              <a:ext cx="18825" cy="15700"/>
            </a:xfrm>
            <a:custGeom>
              <a:avLst/>
              <a:gdLst/>
              <a:ahLst/>
              <a:cxnLst/>
              <a:rect l="l" t="t" r="r" b="b"/>
              <a:pathLst>
                <a:path w="753" h="628" extrusionOk="0">
                  <a:moveTo>
                    <a:pt x="427" y="1"/>
                  </a:moveTo>
                  <a:cubicBezTo>
                    <a:pt x="326" y="201"/>
                    <a:pt x="126" y="427"/>
                    <a:pt x="1" y="627"/>
                  </a:cubicBezTo>
                  <a:cubicBezTo>
                    <a:pt x="226" y="527"/>
                    <a:pt x="427" y="326"/>
                    <a:pt x="752" y="201"/>
                  </a:cubicBezTo>
                  <a:cubicBezTo>
                    <a:pt x="627" y="101"/>
                    <a:pt x="527" y="101"/>
                    <a:pt x="4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5"/>
            <p:cNvSpPr/>
            <p:nvPr/>
          </p:nvSpPr>
          <p:spPr>
            <a:xfrm>
              <a:off x="3260800" y="1057675"/>
              <a:ext cx="5675" cy="8150"/>
            </a:xfrm>
            <a:custGeom>
              <a:avLst/>
              <a:gdLst/>
              <a:ahLst/>
              <a:cxnLst/>
              <a:rect l="l" t="t" r="r" b="b"/>
              <a:pathLst>
                <a:path w="227" h="326" extrusionOk="0">
                  <a:moveTo>
                    <a:pt x="226" y="0"/>
                  </a:moveTo>
                  <a:cubicBezTo>
                    <a:pt x="101" y="125"/>
                    <a:pt x="101" y="226"/>
                    <a:pt x="0" y="226"/>
                  </a:cubicBezTo>
                  <a:lnTo>
                    <a:pt x="0" y="326"/>
                  </a:lnTo>
                  <a:lnTo>
                    <a:pt x="226" y="12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5"/>
            <p:cNvSpPr/>
            <p:nvPr/>
          </p:nvSpPr>
          <p:spPr>
            <a:xfrm>
              <a:off x="3310300" y="1057675"/>
              <a:ext cx="34475" cy="31350"/>
            </a:xfrm>
            <a:custGeom>
              <a:avLst/>
              <a:gdLst/>
              <a:ahLst/>
              <a:cxnLst/>
              <a:rect l="l" t="t" r="r" b="b"/>
              <a:pathLst>
                <a:path w="1379" h="1254" extrusionOk="0">
                  <a:moveTo>
                    <a:pt x="1379" y="0"/>
                  </a:moveTo>
                  <a:cubicBezTo>
                    <a:pt x="953" y="326"/>
                    <a:pt x="527" y="627"/>
                    <a:pt x="0" y="953"/>
                  </a:cubicBezTo>
                  <a:cubicBezTo>
                    <a:pt x="226" y="1153"/>
                    <a:pt x="326" y="1153"/>
                    <a:pt x="426" y="1253"/>
                  </a:cubicBezTo>
                  <a:cubicBezTo>
                    <a:pt x="627" y="1053"/>
                    <a:pt x="953" y="852"/>
                    <a:pt x="1254" y="627"/>
                  </a:cubicBezTo>
                  <a:cubicBezTo>
                    <a:pt x="1254" y="627"/>
                    <a:pt x="1379" y="526"/>
                    <a:pt x="1379" y="426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077;p25"/>
          <p:cNvGrpSpPr/>
          <p:nvPr/>
        </p:nvGrpSpPr>
        <p:grpSpPr>
          <a:xfrm>
            <a:off x="916063" y="748778"/>
            <a:ext cx="1242127" cy="826706"/>
            <a:chOff x="1015083" y="2196153"/>
            <a:chExt cx="1242127" cy="826706"/>
          </a:xfrm>
        </p:grpSpPr>
        <p:sp>
          <p:nvSpPr>
            <p:cNvPr id="1078" name="Google Shape;1078;p25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5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5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5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5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5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5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5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5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5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5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5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25"/>
          <p:cNvSpPr txBox="1">
            <a:spLocks noGrp="1"/>
          </p:cNvSpPr>
          <p:nvPr>
            <p:ph type="ctrTitle"/>
          </p:nvPr>
        </p:nvSpPr>
        <p:spPr>
          <a:xfrm>
            <a:off x="4185500" y="1575475"/>
            <a:ext cx="43695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5" name="Google Shape;1105;p25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085800" y="2413100"/>
            <a:ext cx="319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Josefin Sans"/>
              <a:buNone/>
              <a:defRPr sz="7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06" name="Google Shape;1106;p25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107" name="Google Shape;1107;p25"/>
          <p:cNvSpPr txBox="1">
            <a:spLocks noGrp="1"/>
          </p:cNvSpPr>
          <p:nvPr>
            <p:ph type="subTitle" idx="2"/>
          </p:nvPr>
        </p:nvSpPr>
        <p:spPr>
          <a:xfrm>
            <a:off x="4833177" y="2183675"/>
            <a:ext cx="30741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bg>
      <p:bgPr>
        <a:solidFill>
          <a:srgbClr val="F3F3F3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ctrTitle"/>
          </p:nvPr>
        </p:nvSpPr>
        <p:spPr>
          <a:xfrm rot="-5400000">
            <a:off x="7506588" y="228283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7" name="Google Shape;97;p3"/>
          <p:cNvSpPr/>
          <p:nvPr/>
        </p:nvSpPr>
        <p:spPr>
          <a:xfrm rot="625961">
            <a:off x="452028" y="3550831"/>
            <a:ext cx="1858371" cy="1261385"/>
          </a:xfrm>
          <a:custGeom>
            <a:avLst/>
            <a:gdLst/>
            <a:ahLst/>
            <a:cxnLst/>
            <a:rect l="l" t="t" r="r" b="b"/>
            <a:pathLst>
              <a:path w="64839" h="44010" extrusionOk="0">
                <a:moveTo>
                  <a:pt x="17319" y="2607"/>
                </a:moveTo>
                <a:cubicBezTo>
                  <a:pt x="17419" y="2607"/>
                  <a:pt x="17419" y="2733"/>
                  <a:pt x="17419" y="2733"/>
                </a:cubicBezTo>
                <a:cubicBezTo>
                  <a:pt x="17319" y="2733"/>
                  <a:pt x="17319" y="2833"/>
                  <a:pt x="17219" y="2833"/>
                </a:cubicBezTo>
                <a:lnTo>
                  <a:pt x="17219" y="2733"/>
                </a:lnTo>
                <a:lnTo>
                  <a:pt x="17319" y="2607"/>
                </a:lnTo>
                <a:close/>
                <a:moveTo>
                  <a:pt x="16292" y="3460"/>
                </a:moveTo>
                <a:cubicBezTo>
                  <a:pt x="16492" y="3460"/>
                  <a:pt x="16693" y="3560"/>
                  <a:pt x="16918" y="3560"/>
                </a:cubicBezTo>
                <a:lnTo>
                  <a:pt x="16918" y="3760"/>
                </a:lnTo>
                <a:cubicBezTo>
                  <a:pt x="16693" y="3760"/>
                  <a:pt x="16492" y="3760"/>
                  <a:pt x="16292" y="3660"/>
                </a:cubicBezTo>
                <a:lnTo>
                  <a:pt x="16292" y="3460"/>
                </a:lnTo>
                <a:close/>
                <a:moveTo>
                  <a:pt x="31430" y="3760"/>
                </a:moveTo>
                <a:lnTo>
                  <a:pt x="31430" y="3861"/>
                </a:lnTo>
                <a:lnTo>
                  <a:pt x="31204" y="3861"/>
                </a:lnTo>
                <a:lnTo>
                  <a:pt x="31204" y="3760"/>
                </a:lnTo>
                <a:close/>
                <a:moveTo>
                  <a:pt x="24938" y="14638"/>
                </a:moveTo>
                <a:cubicBezTo>
                  <a:pt x="25264" y="14738"/>
                  <a:pt x="25690" y="14738"/>
                  <a:pt x="26091" y="14838"/>
                </a:cubicBezTo>
                <a:cubicBezTo>
                  <a:pt x="25991" y="14938"/>
                  <a:pt x="25991" y="14938"/>
                  <a:pt x="25991" y="15039"/>
                </a:cubicBezTo>
                <a:cubicBezTo>
                  <a:pt x="25690" y="14938"/>
                  <a:pt x="25264" y="14838"/>
                  <a:pt x="24938" y="14638"/>
                </a:cubicBezTo>
                <a:close/>
                <a:moveTo>
                  <a:pt x="23685" y="15364"/>
                </a:moveTo>
                <a:cubicBezTo>
                  <a:pt x="23810" y="15465"/>
                  <a:pt x="23911" y="15465"/>
                  <a:pt x="24111" y="15565"/>
                </a:cubicBezTo>
                <a:cubicBezTo>
                  <a:pt x="24111" y="15565"/>
                  <a:pt x="24111" y="15665"/>
                  <a:pt x="24011" y="15665"/>
                </a:cubicBezTo>
                <a:cubicBezTo>
                  <a:pt x="23911" y="15665"/>
                  <a:pt x="23810" y="15665"/>
                  <a:pt x="23585" y="15565"/>
                </a:cubicBezTo>
                <a:cubicBezTo>
                  <a:pt x="23585" y="15565"/>
                  <a:pt x="23585" y="15465"/>
                  <a:pt x="23685" y="15364"/>
                </a:cubicBezTo>
                <a:close/>
                <a:moveTo>
                  <a:pt x="28397" y="16618"/>
                </a:moveTo>
                <a:cubicBezTo>
                  <a:pt x="28497" y="16618"/>
                  <a:pt x="28698" y="16718"/>
                  <a:pt x="28823" y="16718"/>
                </a:cubicBezTo>
                <a:lnTo>
                  <a:pt x="28823" y="16918"/>
                </a:lnTo>
                <a:cubicBezTo>
                  <a:pt x="28497" y="16918"/>
                  <a:pt x="28297" y="16918"/>
                  <a:pt x="27670" y="16818"/>
                </a:cubicBezTo>
                <a:cubicBezTo>
                  <a:pt x="28071" y="16718"/>
                  <a:pt x="28196" y="16618"/>
                  <a:pt x="28397" y="16618"/>
                </a:cubicBezTo>
                <a:close/>
                <a:moveTo>
                  <a:pt x="1254" y="17244"/>
                </a:moveTo>
                <a:cubicBezTo>
                  <a:pt x="1254" y="17445"/>
                  <a:pt x="1254" y="17645"/>
                  <a:pt x="1129" y="17871"/>
                </a:cubicBezTo>
                <a:cubicBezTo>
                  <a:pt x="1173" y="17871"/>
                  <a:pt x="1215" y="17883"/>
                  <a:pt x="1254" y="17900"/>
                </a:cubicBezTo>
                <a:lnTo>
                  <a:pt x="1254" y="17900"/>
                </a:lnTo>
                <a:lnTo>
                  <a:pt x="1254" y="17244"/>
                </a:lnTo>
                <a:close/>
                <a:moveTo>
                  <a:pt x="52338" y="26549"/>
                </a:moveTo>
                <a:cubicBezTo>
                  <a:pt x="52967" y="26549"/>
                  <a:pt x="53662" y="26708"/>
                  <a:pt x="54287" y="27044"/>
                </a:cubicBezTo>
                <a:lnTo>
                  <a:pt x="52633" y="27044"/>
                </a:lnTo>
                <a:cubicBezTo>
                  <a:pt x="52352" y="27325"/>
                  <a:pt x="52013" y="27456"/>
                  <a:pt x="51645" y="27456"/>
                </a:cubicBezTo>
                <a:cubicBezTo>
                  <a:pt x="51323" y="27456"/>
                  <a:pt x="50978" y="27356"/>
                  <a:pt x="50628" y="27169"/>
                </a:cubicBezTo>
                <a:cubicBezTo>
                  <a:pt x="50965" y="26764"/>
                  <a:pt x="51606" y="26549"/>
                  <a:pt x="52338" y="26549"/>
                </a:cubicBezTo>
                <a:close/>
                <a:moveTo>
                  <a:pt x="35490" y="27996"/>
                </a:moveTo>
                <a:lnTo>
                  <a:pt x="35490" y="28197"/>
                </a:lnTo>
                <a:cubicBezTo>
                  <a:pt x="35289" y="28297"/>
                  <a:pt x="35089" y="28297"/>
                  <a:pt x="34863" y="28422"/>
                </a:cubicBezTo>
                <a:lnTo>
                  <a:pt x="34863" y="28197"/>
                </a:lnTo>
                <a:cubicBezTo>
                  <a:pt x="35089" y="28096"/>
                  <a:pt x="35289" y="28096"/>
                  <a:pt x="35490" y="27996"/>
                </a:cubicBezTo>
                <a:close/>
                <a:moveTo>
                  <a:pt x="15765" y="1"/>
                </a:moveTo>
                <a:cubicBezTo>
                  <a:pt x="15540" y="1"/>
                  <a:pt x="15239" y="327"/>
                  <a:pt x="14813" y="527"/>
                </a:cubicBezTo>
                <a:cubicBezTo>
                  <a:pt x="15966" y="1054"/>
                  <a:pt x="16793" y="1354"/>
                  <a:pt x="17645" y="1680"/>
                </a:cubicBezTo>
                <a:lnTo>
                  <a:pt x="17645" y="1881"/>
                </a:lnTo>
                <a:cubicBezTo>
                  <a:pt x="17018" y="1981"/>
                  <a:pt x="16392" y="1981"/>
                  <a:pt x="15765" y="2106"/>
                </a:cubicBezTo>
                <a:cubicBezTo>
                  <a:pt x="15439" y="1881"/>
                  <a:pt x="15139" y="1680"/>
                  <a:pt x="14813" y="1580"/>
                </a:cubicBezTo>
                <a:cubicBezTo>
                  <a:pt x="14412" y="1881"/>
                  <a:pt x="14086" y="2106"/>
                  <a:pt x="13785" y="2307"/>
                </a:cubicBezTo>
                <a:cubicBezTo>
                  <a:pt x="13359" y="2094"/>
                  <a:pt x="12965" y="1937"/>
                  <a:pt x="12585" y="1937"/>
                </a:cubicBezTo>
                <a:cubicBezTo>
                  <a:pt x="12231" y="1937"/>
                  <a:pt x="11891" y="2074"/>
                  <a:pt x="11551" y="2429"/>
                </a:cubicBezTo>
                <a:lnTo>
                  <a:pt x="11551" y="2429"/>
                </a:lnTo>
                <a:cubicBezTo>
                  <a:pt x="11527" y="2422"/>
                  <a:pt x="11504" y="2415"/>
                  <a:pt x="11480" y="2407"/>
                </a:cubicBezTo>
                <a:lnTo>
                  <a:pt x="11480" y="2507"/>
                </a:lnTo>
                <a:cubicBezTo>
                  <a:pt x="11503" y="2480"/>
                  <a:pt x="11527" y="2454"/>
                  <a:pt x="11551" y="2429"/>
                </a:cubicBezTo>
                <a:lnTo>
                  <a:pt x="11551" y="2429"/>
                </a:lnTo>
                <a:cubicBezTo>
                  <a:pt x="11819" y="2508"/>
                  <a:pt x="12056" y="2515"/>
                  <a:pt x="12632" y="2607"/>
                </a:cubicBezTo>
                <a:cubicBezTo>
                  <a:pt x="9600" y="4287"/>
                  <a:pt x="6467" y="5440"/>
                  <a:pt x="4587" y="8372"/>
                </a:cubicBezTo>
                <a:cubicBezTo>
                  <a:pt x="4788" y="8472"/>
                  <a:pt x="5013" y="8572"/>
                  <a:pt x="5114" y="8572"/>
                </a:cubicBezTo>
                <a:cubicBezTo>
                  <a:pt x="5150" y="8572"/>
                  <a:pt x="5187" y="8569"/>
                  <a:pt x="5224" y="8563"/>
                </a:cubicBezTo>
                <a:lnTo>
                  <a:pt x="5224" y="8563"/>
                </a:lnTo>
                <a:cubicBezTo>
                  <a:pt x="5220" y="8566"/>
                  <a:pt x="5217" y="8569"/>
                  <a:pt x="5214" y="8572"/>
                </a:cubicBezTo>
                <a:cubicBezTo>
                  <a:pt x="5013" y="9099"/>
                  <a:pt x="4788" y="9625"/>
                  <a:pt x="4587" y="10026"/>
                </a:cubicBezTo>
                <a:cubicBezTo>
                  <a:pt x="4161" y="10452"/>
                  <a:pt x="3860" y="10878"/>
                  <a:pt x="3535" y="11379"/>
                </a:cubicBezTo>
                <a:cubicBezTo>
                  <a:pt x="3635" y="11705"/>
                  <a:pt x="3860" y="12006"/>
                  <a:pt x="3961" y="12131"/>
                </a:cubicBezTo>
                <a:cubicBezTo>
                  <a:pt x="3860" y="13059"/>
                  <a:pt x="3760" y="13886"/>
                  <a:pt x="3635" y="14738"/>
                </a:cubicBezTo>
                <a:cubicBezTo>
                  <a:pt x="3234" y="14938"/>
                  <a:pt x="2808" y="15264"/>
                  <a:pt x="2507" y="15565"/>
                </a:cubicBezTo>
                <a:cubicBezTo>
                  <a:pt x="2507" y="15765"/>
                  <a:pt x="2607" y="15891"/>
                  <a:pt x="2607" y="15891"/>
                </a:cubicBezTo>
                <a:cubicBezTo>
                  <a:pt x="2081" y="16392"/>
                  <a:pt x="1655" y="16818"/>
                  <a:pt x="1254" y="17244"/>
                </a:cubicBezTo>
                <a:cubicBezTo>
                  <a:pt x="1755" y="17019"/>
                  <a:pt x="2282" y="16818"/>
                  <a:pt x="2908" y="16618"/>
                </a:cubicBezTo>
                <a:cubicBezTo>
                  <a:pt x="2908" y="16718"/>
                  <a:pt x="2908" y="16718"/>
                  <a:pt x="3008" y="16818"/>
                </a:cubicBezTo>
                <a:cubicBezTo>
                  <a:pt x="2507" y="17244"/>
                  <a:pt x="1981" y="17645"/>
                  <a:pt x="1454" y="17971"/>
                </a:cubicBezTo>
                <a:cubicBezTo>
                  <a:pt x="1390" y="17971"/>
                  <a:pt x="1325" y="17929"/>
                  <a:pt x="1254" y="17900"/>
                </a:cubicBezTo>
                <a:lnTo>
                  <a:pt x="1254" y="17900"/>
                </a:lnTo>
                <a:lnTo>
                  <a:pt x="1254" y="19224"/>
                </a:lnTo>
                <a:cubicBezTo>
                  <a:pt x="1028" y="19224"/>
                  <a:pt x="728" y="19324"/>
                  <a:pt x="201" y="19425"/>
                </a:cubicBezTo>
                <a:cubicBezTo>
                  <a:pt x="502" y="21204"/>
                  <a:pt x="1" y="22983"/>
                  <a:pt x="1028" y="24663"/>
                </a:cubicBezTo>
                <a:cubicBezTo>
                  <a:pt x="1755" y="25790"/>
                  <a:pt x="2607" y="27044"/>
                  <a:pt x="2181" y="28522"/>
                </a:cubicBezTo>
                <a:cubicBezTo>
                  <a:pt x="2708" y="29149"/>
                  <a:pt x="3234" y="29775"/>
                  <a:pt x="3535" y="30402"/>
                </a:cubicBezTo>
                <a:cubicBezTo>
                  <a:pt x="3961" y="31555"/>
                  <a:pt x="4788" y="31956"/>
                  <a:pt x="5840" y="32382"/>
                </a:cubicBezTo>
                <a:cubicBezTo>
                  <a:pt x="6367" y="32583"/>
                  <a:pt x="6993" y="33009"/>
                  <a:pt x="7520" y="33309"/>
                </a:cubicBezTo>
                <a:cubicBezTo>
                  <a:pt x="7520" y="33435"/>
                  <a:pt x="7520" y="33535"/>
                  <a:pt x="7394" y="33535"/>
                </a:cubicBezTo>
                <a:cubicBezTo>
                  <a:pt x="10527" y="34562"/>
                  <a:pt x="13560" y="35615"/>
                  <a:pt x="16693" y="36567"/>
                </a:cubicBezTo>
                <a:cubicBezTo>
                  <a:pt x="17319" y="36768"/>
                  <a:pt x="18046" y="36968"/>
                  <a:pt x="18798" y="37194"/>
                </a:cubicBezTo>
                <a:cubicBezTo>
                  <a:pt x="19625" y="37595"/>
                  <a:pt x="20552" y="38121"/>
                  <a:pt x="21505" y="38447"/>
                </a:cubicBezTo>
                <a:cubicBezTo>
                  <a:pt x="23685" y="39174"/>
                  <a:pt x="25891" y="39700"/>
                  <a:pt x="28196" y="40327"/>
                </a:cubicBezTo>
                <a:cubicBezTo>
                  <a:pt x="28481" y="40422"/>
                  <a:pt x="28877" y="40427"/>
                  <a:pt x="28835" y="40955"/>
                </a:cubicBezTo>
                <a:lnTo>
                  <a:pt x="28835" y="40955"/>
                </a:lnTo>
                <a:cubicBezTo>
                  <a:pt x="28831" y="40955"/>
                  <a:pt x="28827" y="40954"/>
                  <a:pt x="28823" y="40953"/>
                </a:cubicBezTo>
                <a:lnTo>
                  <a:pt x="28823" y="41054"/>
                </a:lnTo>
                <a:cubicBezTo>
                  <a:pt x="28829" y="41019"/>
                  <a:pt x="28832" y="40986"/>
                  <a:pt x="28835" y="40955"/>
                </a:cubicBezTo>
                <a:lnTo>
                  <a:pt x="28835" y="40955"/>
                </a:lnTo>
                <a:cubicBezTo>
                  <a:pt x="29456" y="41054"/>
                  <a:pt x="29955" y="41054"/>
                  <a:pt x="30577" y="41154"/>
                </a:cubicBezTo>
                <a:cubicBezTo>
                  <a:pt x="32156" y="41981"/>
                  <a:pt x="33209" y="42307"/>
                  <a:pt x="35289" y="42307"/>
                </a:cubicBezTo>
                <a:cubicBezTo>
                  <a:pt x="35916" y="42307"/>
                  <a:pt x="36442" y="42507"/>
                  <a:pt x="36643" y="43234"/>
                </a:cubicBezTo>
                <a:lnTo>
                  <a:pt x="36643" y="43134"/>
                </a:lnTo>
                <a:cubicBezTo>
                  <a:pt x="37069" y="43134"/>
                  <a:pt x="37470" y="43234"/>
                  <a:pt x="37896" y="43234"/>
                </a:cubicBezTo>
                <a:cubicBezTo>
                  <a:pt x="38222" y="43134"/>
                  <a:pt x="38623" y="42933"/>
                  <a:pt x="38948" y="42933"/>
                </a:cubicBezTo>
                <a:cubicBezTo>
                  <a:pt x="40402" y="43034"/>
                  <a:pt x="41856" y="43234"/>
                  <a:pt x="43334" y="43334"/>
                </a:cubicBezTo>
                <a:cubicBezTo>
                  <a:pt x="43961" y="43460"/>
                  <a:pt x="44588" y="43560"/>
                  <a:pt x="45214" y="43660"/>
                </a:cubicBezTo>
                <a:lnTo>
                  <a:pt x="45214" y="43460"/>
                </a:lnTo>
                <a:cubicBezTo>
                  <a:pt x="45515" y="43660"/>
                  <a:pt x="45841" y="43861"/>
                  <a:pt x="45941" y="43961"/>
                </a:cubicBezTo>
                <a:lnTo>
                  <a:pt x="52933" y="43961"/>
                </a:lnTo>
                <a:cubicBezTo>
                  <a:pt x="53204" y="43947"/>
                  <a:pt x="53474" y="43941"/>
                  <a:pt x="53744" y="43941"/>
                </a:cubicBezTo>
                <a:cubicBezTo>
                  <a:pt x="54690" y="43941"/>
                  <a:pt x="55636" y="44010"/>
                  <a:pt x="56581" y="44010"/>
                </a:cubicBezTo>
                <a:cubicBezTo>
                  <a:pt x="57245" y="44010"/>
                  <a:pt x="57909" y="43976"/>
                  <a:pt x="58573" y="43861"/>
                </a:cubicBezTo>
                <a:cubicBezTo>
                  <a:pt x="60553" y="43560"/>
                  <a:pt x="61705" y="42081"/>
                  <a:pt x="62959" y="40953"/>
                </a:cubicBezTo>
                <a:cubicBezTo>
                  <a:pt x="63585" y="40327"/>
                  <a:pt x="63911" y="39274"/>
                  <a:pt x="64011" y="38322"/>
                </a:cubicBezTo>
                <a:cubicBezTo>
                  <a:pt x="64111" y="37695"/>
                  <a:pt x="63685" y="36968"/>
                  <a:pt x="63485" y="36342"/>
                </a:cubicBezTo>
                <a:cubicBezTo>
                  <a:pt x="63284" y="35615"/>
                  <a:pt x="63159" y="34989"/>
                  <a:pt x="62959" y="34362"/>
                </a:cubicBezTo>
                <a:cubicBezTo>
                  <a:pt x="63385" y="34161"/>
                  <a:pt x="63685" y="33936"/>
                  <a:pt x="64011" y="33735"/>
                </a:cubicBezTo>
                <a:cubicBezTo>
                  <a:pt x="64312" y="33009"/>
                  <a:pt x="64537" y="32382"/>
                  <a:pt x="64838" y="31655"/>
                </a:cubicBezTo>
                <a:cubicBezTo>
                  <a:pt x="64537" y="31329"/>
                  <a:pt x="64312" y="30928"/>
                  <a:pt x="64011" y="30603"/>
                </a:cubicBezTo>
                <a:cubicBezTo>
                  <a:pt x="64212" y="30176"/>
                  <a:pt x="64412" y="29876"/>
                  <a:pt x="64638" y="29550"/>
                </a:cubicBezTo>
                <a:cubicBezTo>
                  <a:pt x="63911" y="28923"/>
                  <a:pt x="63159" y="28422"/>
                  <a:pt x="62432" y="27896"/>
                </a:cubicBezTo>
                <a:cubicBezTo>
                  <a:pt x="62232" y="27796"/>
                  <a:pt x="62132" y="27670"/>
                  <a:pt x="61906" y="27570"/>
                </a:cubicBezTo>
                <a:lnTo>
                  <a:pt x="61906" y="27570"/>
                </a:lnTo>
                <a:cubicBezTo>
                  <a:pt x="62132" y="27670"/>
                  <a:pt x="62332" y="27796"/>
                  <a:pt x="62432" y="27896"/>
                </a:cubicBezTo>
                <a:cubicBezTo>
                  <a:pt x="63159" y="27796"/>
                  <a:pt x="63911" y="27670"/>
                  <a:pt x="64638" y="27570"/>
                </a:cubicBezTo>
                <a:cubicBezTo>
                  <a:pt x="64638" y="27369"/>
                  <a:pt x="64738" y="27269"/>
                  <a:pt x="64738" y="27169"/>
                </a:cubicBezTo>
                <a:cubicBezTo>
                  <a:pt x="64212" y="26843"/>
                  <a:pt x="63685" y="26542"/>
                  <a:pt x="63059" y="26217"/>
                </a:cubicBezTo>
                <a:cubicBezTo>
                  <a:pt x="62959" y="26016"/>
                  <a:pt x="62758" y="25690"/>
                  <a:pt x="62532" y="25389"/>
                </a:cubicBezTo>
                <a:cubicBezTo>
                  <a:pt x="62332" y="25490"/>
                  <a:pt x="62232" y="25490"/>
                  <a:pt x="62031" y="25590"/>
                </a:cubicBezTo>
                <a:cubicBezTo>
                  <a:pt x="61906" y="25389"/>
                  <a:pt x="61806" y="25064"/>
                  <a:pt x="61705" y="24763"/>
                </a:cubicBezTo>
                <a:cubicBezTo>
                  <a:pt x="62131" y="24663"/>
                  <a:pt x="62432" y="24537"/>
                  <a:pt x="62658" y="24537"/>
                </a:cubicBezTo>
                <a:cubicBezTo>
                  <a:pt x="62131" y="23510"/>
                  <a:pt x="61605" y="22557"/>
                  <a:pt x="60979" y="21405"/>
                </a:cubicBezTo>
                <a:cubicBezTo>
                  <a:pt x="60152" y="20577"/>
                  <a:pt x="58673" y="19951"/>
                  <a:pt x="58773" y="17871"/>
                </a:cubicBezTo>
                <a:cubicBezTo>
                  <a:pt x="57319" y="16517"/>
                  <a:pt x="55640" y="15139"/>
                  <a:pt x="54086" y="13685"/>
                </a:cubicBezTo>
                <a:cubicBezTo>
                  <a:pt x="53660" y="13384"/>
                  <a:pt x="53359" y="12958"/>
                  <a:pt x="52833" y="12432"/>
                </a:cubicBezTo>
                <a:cubicBezTo>
                  <a:pt x="52507" y="12332"/>
                  <a:pt x="51881" y="12332"/>
                  <a:pt x="51380" y="12006"/>
                </a:cubicBezTo>
                <a:cubicBezTo>
                  <a:pt x="47495" y="9926"/>
                  <a:pt x="43109" y="8998"/>
                  <a:pt x="39349" y="6367"/>
                </a:cubicBezTo>
                <a:cubicBezTo>
                  <a:pt x="36968" y="4713"/>
                  <a:pt x="34036" y="3660"/>
                  <a:pt x="31003" y="3033"/>
                </a:cubicBezTo>
                <a:cubicBezTo>
                  <a:pt x="30803" y="3033"/>
                  <a:pt x="30477" y="3033"/>
                  <a:pt x="30176" y="2933"/>
                </a:cubicBezTo>
                <a:lnTo>
                  <a:pt x="30176" y="2933"/>
                </a:lnTo>
                <a:cubicBezTo>
                  <a:pt x="30277" y="3234"/>
                  <a:pt x="30377" y="3560"/>
                  <a:pt x="30577" y="3861"/>
                </a:cubicBezTo>
                <a:cubicBezTo>
                  <a:pt x="28071" y="3359"/>
                  <a:pt x="25790" y="2733"/>
                  <a:pt x="23284" y="2206"/>
                </a:cubicBezTo>
                <a:cubicBezTo>
                  <a:pt x="23585" y="1780"/>
                  <a:pt x="23810" y="1680"/>
                  <a:pt x="23810" y="1580"/>
                </a:cubicBezTo>
                <a:cubicBezTo>
                  <a:pt x="22958" y="1354"/>
                  <a:pt x="22232" y="1054"/>
                  <a:pt x="21404" y="953"/>
                </a:cubicBezTo>
                <a:lnTo>
                  <a:pt x="15765" y="1"/>
                </a:lnTo>
                <a:close/>
              </a:path>
            </a:pathLst>
          </a:custGeom>
          <a:solidFill>
            <a:srgbClr val="FFE8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"/>
          <p:cNvSpPr txBox="1">
            <a:spLocks noGrp="1"/>
          </p:cNvSpPr>
          <p:nvPr>
            <p:ph type="title" idx="2" hasCustomPrompt="1"/>
          </p:nvPr>
        </p:nvSpPr>
        <p:spPr>
          <a:xfrm>
            <a:off x="259812" y="3278448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rgbClr val="FDB2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3"/>
          <p:cNvSpPr txBox="1">
            <a:spLocks noGrp="1"/>
          </p:cNvSpPr>
          <p:nvPr>
            <p:ph type="title" idx="3" hasCustomPrompt="1"/>
          </p:nvPr>
        </p:nvSpPr>
        <p:spPr>
          <a:xfrm>
            <a:off x="2409262" y="3278448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rgbClr val="FDB2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3"/>
          <p:cNvSpPr txBox="1">
            <a:spLocks noGrp="1"/>
          </p:cNvSpPr>
          <p:nvPr>
            <p:ph type="title" idx="4" hasCustomPrompt="1"/>
          </p:nvPr>
        </p:nvSpPr>
        <p:spPr>
          <a:xfrm>
            <a:off x="259812" y="186631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rgbClr val="FDB2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5" hasCustomPrompt="1"/>
          </p:nvPr>
        </p:nvSpPr>
        <p:spPr>
          <a:xfrm>
            <a:off x="2409262" y="186631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rgbClr val="FDB2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title" idx="6" hasCustomPrompt="1"/>
          </p:nvPr>
        </p:nvSpPr>
        <p:spPr>
          <a:xfrm>
            <a:off x="259812" y="42731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rgbClr val="FDB2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3"/>
          <p:cNvSpPr txBox="1">
            <a:spLocks noGrp="1"/>
          </p:cNvSpPr>
          <p:nvPr>
            <p:ph type="title" idx="7" hasCustomPrompt="1"/>
          </p:nvPr>
        </p:nvSpPr>
        <p:spPr>
          <a:xfrm>
            <a:off x="2409262" y="42731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rgbClr val="FDB2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04" name="Google Shape;104;p3"/>
          <p:cNvGrpSpPr/>
          <p:nvPr/>
        </p:nvGrpSpPr>
        <p:grpSpPr>
          <a:xfrm>
            <a:off x="7759126" y="2781682"/>
            <a:ext cx="605427" cy="1277024"/>
            <a:chOff x="943400" y="1912425"/>
            <a:chExt cx="1050724" cy="2216286"/>
          </a:xfrm>
        </p:grpSpPr>
        <p:sp>
          <p:nvSpPr>
            <p:cNvPr id="105" name="Google Shape;105;p3"/>
            <p:cNvSpPr/>
            <p:nvPr/>
          </p:nvSpPr>
          <p:spPr>
            <a:xfrm>
              <a:off x="1334174" y="1912425"/>
              <a:ext cx="343052" cy="2216286"/>
            </a:xfrm>
            <a:custGeom>
              <a:avLst/>
              <a:gdLst/>
              <a:ahLst/>
              <a:cxnLst/>
              <a:rect l="l" t="t" r="r" b="b"/>
              <a:pathLst>
                <a:path w="3961" h="25590" extrusionOk="0">
                  <a:moveTo>
                    <a:pt x="3760" y="0"/>
                  </a:moveTo>
                  <a:cubicBezTo>
                    <a:pt x="3534" y="101"/>
                    <a:pt x="3233" y="201"/>
                    <a:pt x="3008" y="326"/>
                  </a:cubicBezTo>
                  <a:cubicBezTo>
                    <a:pt x="2381" y="527"/>
                    <a:pt x="1880" y="627"/>
                    <a:pt x="1253" y="727"/>
                  </a:cubicBezTo>
                  <a:cubicBezTo>
                    <a:pt x="627" y="953"/>
                    <a:pt x="201" y="1254"/>
                    <a:pt x="0" y="1880"/>
                  </a:cubicBezTo>
                  <a:cubicBezTo>
                    <a:pt x="101" y="2306"/>
                    <a:pt x="401" y="2507"/>
                    <a:pt x="727" y="2607"/>
                  </a:cubicBezTo>
                  <a:cubicBezTo>
                    <a:pt x="1253" y="2707"/>
                    <a:pt x="1654" y="2707"/>
                    <a:pt x="2181" y="2833"/>
                  </a:cubicBezTo>
                  <a:cubicBezTo>
                    <a:pt x="2381" y="2833"/>
                    <a:pt x="2607" y="2833"/>
                    <a:pt x="2707" y="3133"/>
                  </a:cubicBezTo>
                  <a:cubicBezTo>
                    <a:pt x="2507" y="3234"/>
                    <a:pt x="2281" y="3234"/>
                    <a:pt x="2181" y="3334"/>
                  </a:cubicBezTo>
                  <a:cubicBezTo>
                    <a:pt x="1654" y="3559"/>
                    <a:pt x="1128" y="3760"/>
                    <a:pt x="727" y="4086"/>
                  </a:cubicBezTo>
                  <a:cubicBezTo>
                    <a:pt x="502" y="4186"/>
                    <a:pt x="401" y="4386"/>
                    <a:pt x="201" y="4587"/>
                  </a:cubicBezTo>
                  <a:cubicBezTo>
                    <a:pt x="301" y="5013"/>
                    <a:pt x="627" y="5214"/>
                    <a:pt x="928" y="5214"/>
                  </a:cubicBezTo>
                  <a:cubicBezTo>
                    <a:pt x="1354" y="5339"/>
                    <a:pt x="1654" y="5439"/>
                    <a:pt x="1980" y="5439"/>
                  </a:cubicBezTo>
                  <a:cubicBezTo>
                    <a:pt x="2281" y="5439"/>
                    <a:pt x="2507" y="5640"/>
                    <a:pt x="2707" y="5840"/>
                  </a:cubicBezTo>
                  <a:cubicBezTo>
                    <a:pt x="2381" y="6066"/>
                    <a:pt x="2080" y="6266"/>
                    <a:pt x="1654" y="6366"/>
                  </a:cubicBezTo>
                  <a:cubicBezTo>
                    <a:pt x="1354" y="6592"/>
                    <a:pt x="928" y="6692"/>
                    <a:pt x="627" y="6893"/>
                  </a:cubicBezTo>
                  <a:cubicBezTo>
                    <a:pt x="201" y="7093"/>
                    <a:pt x="201" y="7419"/>
                    <a:pt x="401" y="7720"/>
                  </a:cubicBezTo>
                  <a:cubicBezTo>
                    <a:pt x="1028" y="7845"/>
                    <a:pt x="1554" y="8046"/>
                    <a:pt x="2080" y="8146"/>
                  </a:cubicBezTo>
                  <a:cubicBezTo>
                    <a:pt x="2381" y="8346"/>
                    <a:pt x="2607" y="8472"/>
                    <a:pt x="2908" y="8672"/>
                  </a:cubicBezTo>
                  <a:cubicBezTo>
                    <a:pt x="2707" y="9098"/>
                    <a:pt x="2381" y="9098"/>
                    <a:pt x="2080" y="9199"/>
                  </a:cubicBezTo>
                  <a:cubicBezTo>
                    <a:pt x="1755" y="9299"/>
                    <a:pt x="1354" y="9399"/>
                    <a:pt x="1028" y="9499"/>
                  </a:cubicBezTo>
                  <a:cubicBezTo>
                    <a:pt x="727" y="9600"/>
                    <a:pt x="401" y="9725"/>
                    <a:pt x="301" y="10126"/>
                  </a:cubicBezTo>
                  <a:cubicBezTo>
                    <a:pt x="401" y="10226"/>
                    <a:pt x="401" y="10452"/>
                    <a:pt x="502" y="10552"/>
                  </a:cubicBezTo>
                  <a:cubicBezTo>
                    <a:pt x="1354" y="10853"/>
                    <a:pt x="2281" y="10978"/>
                    <a:pt x="2908" y="11705"/>
                  </a:cubicBezTo>
                  <a:cubicBezTo>
                    <a:pt x="2181" y="11805"/>
                    <a:pt x="1554" y="12006"/>
                    <a:pt x="928" y="12106"/>
                  </a:cubicBezTo>
                  <a:cubicBezTo>
                    <a:pt x="727" y="12331"/>
                    <a:pt x="627" y="12432"/>
                    <a:pt x="401" y="12632"/>
                  </a:cubicBezTo>
                  <a:cubicBezTo>
                    <a:pt x="627" y="12858"/>
                    <a:pt x="827" y="12958"/>
                    <a:pt x="1028" y="13058"/>
                  </a:cubicBezTo>
                  <a:cubicBezTo>
                    <a:pt x="1454" y="13259"/>
                    <a:pt x="1880" y="13359"/>
                    <a:pt x="2281" y="13484"/>
                  </a:cubicBezTo>
                  <a:cubicBezTo>
                    <a:pt x="2607" y="13685"/>
                    <a:pt x="2908" y="13785"/>
                    <a:pt x="3133" y="14211"/>
                  </a:cubicBezTo>
                  <a:cubicBezTo>
                    <a:pt x="2281" y="14512"/>
                    <a:pt x="1454" y="14512"/>
                    <a:pt x="627" y="14838"/>
                  </a:cubicBezTo>
                  <a:cubicBezTo>
                    <a:pt x="502" y="14938"/>
                    <a:pt x="301" y="15138"/>
                    <a:pt x="101" y="15239"/>
                  </a:cubicBezTo>
                  <a:cubicBezTo>
                    <a:pt x="301" y="15665"/>
                    <a:pt x="627" y="15865"/>
                    <a:pt x="928" y="15991"/>
                  </a:cubicBezTo>
                  <a:cubicBezTo>
                    <a:pt x="1454" y="16091"/>
                    <a:pt x="1880" y="16191"/>
                    <a:pt x="2281" y="16392"/>
                  </a:cubicBezTo>
                  <a:cubicBezTo>
                    <a:pt x="2607" y="16617"/>
                    <a:pt x="2807" y="16717"/>
                    <a:pt x="2807" y="17118"/>
                  </a:cubicBezTo>
                  <a:cubicBezTo>
                    <a:pt x="2707" y="17244"/>
                    <a:pt x="2507" y="17444"/>
                    <a:pt x="2381" y="17444"/>
                  </a:cubicBezTo>
                  <a:cubicBezTo>
                    <a:pt x="1980" y="17645"/>
                    <a:pt x="1554" y="17745"/>
                    <a:pt x="1128" y="17870"/>
                  </a:cubicBezTo>
                  <a:cubicBezTo>
                    <a:pt x="727" y="17970"/>
                    <a:pt x="502" y="18271"/>
                    <a:pt x="401" y="18597"/>
                  </a:cubicBezTo>
                  <a:cubicBezTo>
                    <a:pt x="827" y="19324"/>
                    <a:pt x="1654" y="19224"/>
                    <a:pt x="2381" y="19524"/>
                  </a:cubicBezTo>
                  <a:cubicBezTo>
                    <a:pt x="2507" y="19750"/>
                    <a:pt x="2707" y="20051"/>
                    <a:pt x="2908" y="20377"/>
                  </a:cubicBezTo>
                  <a:cubicBezTo>
                    <a:pt x="2707" y="21003"/>
                    <a:pt x="2181" y="21204"/>
                    <a:pt x="1654" y="21304"/>
                  </a:cubicBezTo>
                  <a:cubicBezTo>
                    <a:pt x="1253" y="21504"/>
                    <a:pt x="827" y="21630"/>
                    <a:pt x="627" y="22131"/>
                  </a:cubicBezTo>
                  <a:cubicBezTo>
                    <a:pt x="827" y="22557"/>
                    <a:pt x="1253" y="22657"/>
                    <a:pt x="1654" y="22883"/>
                  </a:cubicBezTo>
                  <a:cubicBezTo>
                    <a:pt x="1880" y="22883"/>
                    <a:pt x="2080" y="22983"/>
                    <a:pt x="2281" y="23083"/>
                  </a:cubicBezTo>
                  <a:cubicBezTo>
                    <a:pt x="2707" y="23184"/>
                    <a:pt x="2707" y="23610"/>
                    <a:pt x="2381" y="23810"/>
                  </a:cubicBezTo>
                  <a:cubicBezTo>
                    <a:pt x="2181" y="24011"/>
                    <a:pt x="1980" y="24136"/>
                    <a:pt x="1755" y="24336"/>
                  </a:cubicBezTo>
                  <a:cubicBezTo>
                    <a:pt x="1554" y="24537"/>
                    <a:pt x="1354" y="24762"/>
                    <a:pt x="1253" y="25063"/>
                  </a:cubicBezTo>
                  <a:cubicBezTo>
                    <a:pt x="1354" y="25389"/>
                    <a:pt x="1654" y="25489"/>
                    <a:pt x="1980" y="25590"/>
                  </a:cubicBezTo>
                  <a:cubicBezTo>
                    <a:pt x="1980" y="25063"/>
                    <a:pt x="2080" y="24963"/>
                    <a:pt x="2381" y="24637"/>
                  </a:cubicBezTo>
                  <a:cubicBezTo>
                    <a:pt x="2807" y="24437"/>
                    <a:pt x="3008" y="24136"/>
                    <a:pt x="3233" y="23610"/>
                  </a:cubicBezTo>
                  <a:cubicBezTo>
                    <a:pt x="3133" y="23384"/>
                    <a:pt x="3008" y="23083"/>
                    <a:pt x="2908" y="22883"/>
                  </a:cubicBezTo>
                  <a:cubicBezTo>
                    <a:pt x="2507" y="22557"/>
                    <a:pt x="2181" y="22256"/>
                    <a:pt x="1880" y="21930"/>
                  </a:cubicBezTo>
                  <a:cubicBezTo>
                    <a:pt x="2607" y="21630"/>
                    <a:pt x="3434" y="21304"/>
                    <a:pt x="3534" y="20477"/>
                  </a:cubicBezTo>
                  <a:cubicBezTo>
                    <a:pt x="3434" y="20251"/>
                    <a:pt x="3233" y="20151"/>
                    <a:pt x="3434" y="19950"/>
                  </a:cubicBezTo>
                  <a:lnTo>
                    <a:pt x="3334" y="19950"/>
                  </a:lnTo>
                  <a:cubicBezTo>
                    <a:pt x="3008" y="19324"/>
                    <a:pt x="2381" y="18898"/>
                    <a:pt x="1880" y="18371"/>
                  </a:cubicBezTo>
                  <a:cubicBezTo>
                    <a:pt x="2181" y="18271"/>
                    <a:pt x="2507" y="18071"/>
                    <a:pt x="2807" y="17870"/>
                  </a:cubicBezTo>
                  <a:cubicBezTo>
                    <a:pt x="3133" y="17870"/>
                    <a:pt x="3334" y="17645"/>
                    <a:pt x="3434" y="17344"/>
                  </a:cubicBezTo>
                  <a:cubicBezTo>
                    <a:pt x="3534" y="16918"/>
                    <a:pt x="3434" y="16492"/>
                    <a:pt x="3133" y="16291"/>
                  </a:cubicBezTo>
                  <a:cubicBezTo>
                    <a:pt x="2707" y="15865"/>
                    <a:pt x="2281" y="15564"/>
                    <a:pt x="1880" y="15239"/>
                  </a:cubicBezTo>
                  <a:cubicBezTo>
                    <a:pt x="2507" y="15038"/>
                    <a:pt x="3233" y="15138"/>
                    <a:pt x="3634" y="14412"/>
                  </a:cubicBezTo>
                  <a:cubicBezTo>
                    <a:pt x="3760" y="14111"/>
                    <a:pt x="3634" y="13785"/>
                    <a:pt x="3334" y="13584"/>
                  </a:cubicBezTo>
                  <a:cubicBezTo>
                    <a:pt x="3133" y="13484"/>
                    <a:pt x="2908" y="13259"/>
                    <a:pt x="2707" y="13158"/>
                  </a:cubicBezTo>
                  <a:cubicBezTo>
                    <a:pt x="2381" y="12958"/>
                    <a:pt x="2181" y="12858"/>
                    <a:pt x="1755" y="12532"/>
                  </a:cubicBezTo>
                  <a:cubicBezTo>
                    <a:pt x="1980" y="12532"/>
                    <a:pt x="2181" y="12432"/>
                    <a:pt x="2381" y="12432"/>
                  </a:cubicBezTo>
                  <a:cubicBezTo>
                    <a:pt x="2507" y="12331"/>
                    <a:pt x="2707" y="12331"/>
                    <a:pt x="2908" y="12331"/>
                  </a:cubicBezTo>
                  <a:cubicBezTo>
                    <a:pt x="3434" y="12106"/>
                    <a:pt x="3534" y="11805"/>
                    <a:pt x="3434" y="11279"/>
                  </a:cubicBezTo>
                  <a:cubicBezTo>
                    <a:pt x="2707" y="10853"/>
                    <a:pt x="1980" y="10452"/>
                    <a:pt x="1128" y="10026"/>
                  </a:cubicBezTo>
                  <a:cubicBezTo>
                    <a:pt x="1454" y="9925"/>
                    <a:pt x="1755" y="9925"/>
                    <a:pt x="1980" y="9825"/>
                  </a:cubicBezTo>
                  <a:cubicBezTo>
                    <a:pt x="2281" y="9725"/>
                    <a:pt x="2707" y="9499"/>
                    <a:pt x="3008" y="9299"/>
                  </a:cubicBezTo>
                  <a:cubicBezTo>
                    <a:pt x="3334" y="9098"/>
                    <a:pt x="3434" y="8772"/>
                    <a:pt x="3233" y="8572"/>
                  </a:cubicBezTo>
                  <a:cubicBezTo>
                    <a:pt x="3008" y="8246"/>
                    <a:pt x="2807" y="8046"/>
                    <a:pt x="2607" y="7845"/>
                  </a:cubicBezTo>
                  <a:cubicBezTo>
                    <a:pt x="2181" y="7620"/>
                    <a:pt x="1654" y="7419"/>
                    <a:pt x="1128" y="7219"/>
                  </a:cubicBezTo>
                  <a:cubicBezTo>
                    <a:pt x="1554" y="6993"/>
                    <a:pt x="1980" y="6893"/>
                    <a:pt x="2281" y="6792"/>
                  </a:cubicBezTo>
                  <a:cubicBezTo>
                    <a:pt x="2707" y="6592"/>
                    <a:pt x="3008" y="6366"/>
                    <a:pt x="3233" y="5840"/>
                  </a:cubicBezTo>
                  <a:cubicBezTo>
                    <a:pt x="3133" y="5740"/>
                    <a:pt x="3008" y="5539"/>
                    <a:pt x="2908" y="5339"/>
                  </a:cubicBezTo>
                  <a:cubicBezTo>
                    <a:pt x="2281" y="5013"/>
                    <a:pt x="1654" y="4813"/>
                    <a:pt x="1028" y="4487"/>
                  </a:cubicBezTo>
                  <a:cubicBezTo>
                    <a:pt x="1354" y="4186"/>
                    <a:pt x="2080" y="3860"/>
                    <a:pt x="2507" y="3860"/>
                  </a:cubicBezTo>
                  <a:cubicBezTo>
                    <a:pt x="3133" y="3660"/>
                    <a:pt x="3334" y="3234"/>
                    <a:pt x="3008" y="2607"/>
                  </a:cubicBezTo>
                  <a:cubicBezTo>
                    <a:pt x="2807" y="2607"/>
                    <a:pt x="2707" y="2406"/>
                    <a:pt x="2381" y="2406"/>
                  </a:cubicBezTo>
                  <a:cubicBezTo>
                    <a:pt x="1980" y="2206"/>
                    <a:pt x="1454" y="2206"/>
                    <a:pt x="928" y="1980"/>
                  </a:cubicBezTo>
                  <a:cubicBezTo>
                    <a:pt x="727" y="1980"/>
                    <a:pt x="627" y="1880"/>
                    <a:pt x="502" y="1780"/>
                  </a:cubicBezTo>
                  <a:cubicBezTo>
                    <a:pt x="727" y="1454"/>
                    <a:pt x="1028" y="1254"/>
                    <a:pt x="1354" y="1153"/>
                  </a:cubicBezTo>
                  <a:cubicBezTo>
                    <a:pt x="1755" y="1053"/>
                    <a:pt x="2281" y="1053"/>
                    <a:pt x="2707" y="953"/>
                  </a:cubicBezTo>
                  <a:cubicBezTo>
                    <a:pt x="3008" y="828"/>
                    <a:pt x="3334" y="828"/>
                    <a:pt x="3634" y="627"/>
                  </a:cubicBezTo>
                  <a:cubicBezTo>
                    <a:pt x="3960" y="527"/>
                    <a:pt x="3960" y="326"/>
                    <a:pt x="3760" y="0"/>
                  </a:cubicBezTo>
                  <a:close/>
                </a:path>
              </a:pathLst>
            </a:custGeom>
            <a:solidFill>
              <a:srgbClr val="FFD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943400" y="1912425"/>
              <a:ext cx="371286" cy="1999248"/>
            </a:xfrm>
            <a:custGeom>
              <a:avLst/>
              <a:gdLst/>
              <a:ahLst/>
              <a:cxnLst/>
              <a:rect l="l" t="t" r="r" b="b"/>
              <a:pathLst>
                <a:path w="4287" h="23084" extrusionOk="0">
                  <a:moveTo>
                    <a:pt x="2507" y="11178"/>
                  </a:moveTo>
                  <a:cubicBezTo>
                    <a:pt x="2407" y="11178"/>
                    <a:pt x="2407" y="11279"/>
                    <a:pt x="2407" y="11279"/>
                  </a:cubicBezTo>
                  <a:lnTo>
                    <a:pt x="2407" y="11178"/>
                  </a:lnTo>
                  <a:close/>
                  <a:moveTo>
                    <a:pt x="4086" y="0"/>
                  </a:moveTo>
                  <a:cubicBezTo>
                    <a:pt x="3886" y="101"/>
                    <a:pt x="3760" y="326"/>
                    <a:pt x="3560" y="326"/>
                  </a:cubicBezTo>
                  <a:cubicBezTo>
                    <a:pt x="3359" y="427"/>
                    <a:pt x="3034" y="427"/>
                    <a:pt x="2833" y="527"/>
                  </a:cubicBezTo>
                  <a:cubicBezTo>
                    <a:pt x="2207" y="627"/>
                    <a:pt x="1580" y="727"/>
                    <a:pt x="953" y="953"/>
                  </a:cubicBezTo>
                  <a:cubicBezTo>
                    <a:pt x="628" y="953"/>
                    <a:pt x="327" y="1254"/>
                    <a:pt x="427" y="1454"/>
                  </a:cubicBezTo>
                  <a:cubicBezTo>
                    <a:pt x="427" y="1780"/>
                    <a:pt x="628" y="1880"/>
                    <a:pt x="1054" y="1980"/>
                  </a:cubicBezTo>
                  <a:cubicBezTo>
                    <a:pt x="1379" y="1980"/>
                    <a:pt x="1680" y="1980"/>
                    <a:pt x="1881" y="2081"/>
                  </a:cubicBezTo>
                  <a:cubicBezTo>
                    <a:pt x="2307" y="2206"/>
                    <a:pt x="2733" y="2306"/>
                    <a:pt x="3134" y="2607"/>
                  </a:cubicBezTo>
                  <a:cubicBezTo>
                    <a:pt x="2933" y="2707"/>
                    <a:pt x="2733" y="2833"/>
                    <a:pt x="2507" y="2933"/>
                  </a:cubicBezTo>
                  <a:cubicBezTo>
                    <a:pt x="2106" y="3033"/>
                    <a:pt x="1680" y="3133"/>
                    <a:pt x="1379" y="3334"/>
                  </a:cubicBezTo>
                  <a:cubicBezTo>
                    <a:pt x="853" y="3559"/>
                    <a:pt x="327" y="3660"/>
                    <a:pt x="227" y="4286"/>
                  </a:cubicBezTo>
                  <a:cubicBezTo>
                    <a:pt x="227" y="4386"/>
                    <a:pt x="327" y="4587"/>
                    <a:pt x="427" y="4587"/>
                  </a:cubicBezTo>
                  <a:cubicBezTo>
                    <a:pt x="753" y="4712"/>
                    <a:pt x="1154" y="4813"/>
                    <a:pt x="1480" y="4913"/>
                  </a:cubicBezTo>
                  <a:lnTo>
                    <a:pt x="2507" y="4913"/>
                  </a:lnTo>
                  <a:cubicBezTo>
                    <a:pt x="2933" y="5013"/>
                    <a:pt x="3259" y="5113"/>
                    <a:pt x="3359" y="5640"/>
                  </a:cubicBezTo>
                  <a:cubicBezTo>
                    <a:pt x="3259" y="5740"/>
                    <a:pt x="3134" y="5840"/>
                    <a:pt x="2933" y="5965"/>
                  </a:cubicBezTo>
                  <a:cubicBezTo>
                    <a:pt x="2307" y="6366"/>
                    <a:pt x="1580" y="6366"/>
                    <a:pt x="753" y="6592"/>
                  </a:cubicBezTo>
                  <a:cubicBezTo>
                    <a:pt x="427" y="6592"/>
                    <a:pt x="126" y="6792"/>
                    <a:pt x="1" y="7219"/>
                  </a:cubicBezTo>
                  <a:cubicBezTo>
                    <a:pt x="227" y="7419"/>
                    <a:pt x="527" y="7620"/>
                    <a:pt x="753" y="7720"/>
                  </a:cubicBezTo>
                  <a:cubicBezTo>
                    <a:pt x="953" y="7720"/>
                    <a:pt x="1154" y="7845"/>
                    <a:pt x="1379" y="7845"/>
                  </a:cubicBezTo>
                  <a:cubicBezTo>
                    <a:pt x="2006" y="7945"/>
                    <a:pt x="2933" y="8346"/>
                    <a:pt x="3134" y="8873"/>
                  </a:cubicBezTo>
                  <a:cubicBezTo>
                    <a:pt x="2933" y="8973"/>
                    <a:pt x="2733" y="9199"/>
                    <a:pt x="2507" y="9199"/>
                  </a:cubicBezTo>
                  <a:cubicBezTo>
                    <a:pt x="2106" y="9399"/>
                    <a:pt x="1580" y="9399"/>
                    <a:pt x="1154" y="9600"/>
                  </a:cubicBezTo>
                  <a:cubicBezTo>
                    <a:pt x="753" y="9725"/>
                    <a:pt x="227" y="9825"/>
                    <a:pt x="126" y="10452"/>
                  </a:cubicBezTo>
                  <a:cubicBezTo>
                    <a:pt x="327" y="10752"/>
                    <a:pt x="753" y="10752"/>
                    <a:pt x="953" y="10978"/>
                  </a:cubicBezTo>
                  <a:lnTo>
                    <a:pt x="2006" y="10978"/>
                  </a:lnTo>
                  <a:lnTo>
                    <a:pt x="1780" y="11178"/>
                  </a:lnTo>
                  <a:cubicBezTo>
                    <a:pt x="2207" y="11178"/>
                    <a:pt x="2733" y="11279"/>
                    <a:pt x="2933" y="11805"/>
                  </a:cubicBezTo>
                  <a:cubicBezTo>
                    <a:pt x="2633" y="11905"/>
                    <a:pt x="2407" y="12006"/>
                    <a:pt x="2207" y="12006"/>
                  </a:cubicBezTo>
                  <a:cubicBezTo>
                    <a:pt x="1780" y="12106"/>
                    <a:pt x="1480" y="12231"/>
                    <a:pt x="1154" y="12331"/>
                  </a:cubicBezTo>
                  <a:cubicBezTo>
                    <a:pt x="853" y="12432"/>
                    <a:pt x="628" y="12632"/>
                    <a:pt x="427" y="12958"/>
                  </a:cubicBezTo>
                  <a:cubicBezTo>
                    <a:pt x="853" y="13685"/>
                    <a:pt x="1580" y="13885"/>
                    <a:pt x="2307" y="14211"/>
                  </a:cubicBezTo>
                  <a:cubicBezTo>
                    <a:pt x="2507" y="14211"/>
                    <a:pt x="2733" y="14311"/>
                    <a:pt x="2933" y="14311"/>
                  </a:cubicBezTo>
                  <a:lnTo>
                    <a:pt x="2933" y="14412"/>
                  </a:lnTo>
                  <a:cubicBezTo>
                    <a:pt x="2833" y="14512"/>
                    <a:pt x="2833" y="14512"/>
                    <a:pt x="2733" y="14512"/>
                  </a:cubicBezTo>
                  <a:cubicBezTo>
                    <a:pt x="2933" y="14737"/>
                    <a:pt x="3134" y="14838"/>
                    <a:pt x="3359" y="15138"/>
                  </a:cubicBezTo>
                  <a:cubicBezTo>
                    <a:pt x="2507" y="15564"/>
                    <a:pt x="1580" y="15564"/>
                    <a:pt x="753" y="15865"/>
                  </a:cubicBezTo>
                  <a:cubicBezTo>
                    <a:pt x="427" y="16191"/>
                    <a:pt x="126" y="16392"/>
                    <a:pt x="327" y="16818"/>
                  </a:cubicBezTo>
                  <a:cubicBezTo>
                    <a:pt x="1054" y="16918"/>
                    <a:pt x="1680" y="17018"/>
                    <a:pt x="2307" y="17118"/>
                  </a:cubicBezTo>
                  <a:cubicBezTo>
                    <a:pt x="2507" y="17344"/>
                    <a:pt x="2733" y="17444"/>
                    <a:pt x="2933" y="17645"/>
                  </a:cubicBezTo>
                  <a:cubicBezTo>
                    <a:pt x="2507" y="17745"/>
                    <a:pt x="2207" y="17970"/>
                    <a:pt x="1881" y="17970"/>
                  </a:cubicBezTo>
                  <a:cubicBezTo>
                    <a:pt x="1379" y="18071"/>
                    <a:pt x="953" y="18271"/>
                    <a:pt x="527" y="18497"/>
                  </a:cubicBezTo>
                  <a:cubicBezTo>
                    <a:pt x="527" y="18697"/>
                    <a:pt x="527" y="18798"/>
                    <a:pt x="427" y="18898"/>
                  </a:cubicBezTo>
                  <a:cubicBezTo>
                    <a:pt x="527" y="18998"/>
                    <a:pt x="628" y="19224"/>
                    <a:pt x="753" y="19324"/>
                  </a:cubicBezTo>
                  <a:cubicBezTo>
                    <a:pt x="1254" y="19524"/>
                    <a:pt x="1780" y="19625"/>
                    <a:pt x="2307" y="19850"/>
                  </a:cubicBezTo>
                  <a:cubicBezTo>
                    <a:pt x="2633" y="19950"/>
                    <a:pt x="2833" y="20151"/>
                    <a:pt x="3034" y="20477"/>
                  </a:cubicBezTo>
                  <a:cubicBezTo>
                    <a:pt x="2933" y="20577"/>
                    <a:pt x="2833" y="20677"/>
                    <a:pt x="2733" y="20677"/>
                  </a:cubicBezTo>
                  <a:cubicBezTo>
                    <a:pt x="2407" y="20778"/>
                    <a:pt x="2207" y="20778"/>
                    <a:pt x="2006" y="20778"/>
                  </a:cubicBezTo>
                  <a:cubicBezTo>
                    <a:pt x="1480" y="20778"/>
                    <a:pt x="1154" y="21103"/>
                    <a:pt x="1054" y="21504"/>
                  </a:cubicBezTo>
                  <a:cubicBezTo>
                    <a:pt x="1054" y="21830"/>
                    <a:pt x="1254" y="21930"/>
                    <a:pt x="1580" y="22031"/>
                  </a:cubicBezTo>
                  <a:cubicBezTo>
                    <a:pt x="1780" y="22131"/>
                    <a:pt x="2207" y="22031"/>
                    <a:pt x="2407" y="22457"/>
                  </a:cubicBezTo>
                  <a:cubicBezTo>
                    <a:pt x="2106" y="22557"/>
                    <a:pt x="1881" y="22557"/>
                    <a:pt x="1680" y="22657"/>
                  </a:cubicBezTo>
                  <a:cubicBezTo>
                    <a:pt x="2006" y="23083"/>
                    <a:pt x="2407" y="22883"/>
                    <a:pt x="2733" y="23083"/>
                  </a:cubicBezTo>
                  <a:cubicBezTo>
                    <a:pt x="2933" y="22757"/>
                    <a:pt x="3034" y="22557"/>
                    <a:pt x="3134" y="22356"/>
                  </a:cubicBezTo>
                  <a:lnTo>
                    <a:pt x="3034" y="22356"/>
                  </a:lnTo>
                  <a:cubicBezTo>
                    <a:pt x="2933" y="22031"/>
                    <a:pt x="2833" y="21730"/>
                    <a:pt x="2733" y="21404"/>
                  </a:cubicBezTo>
                  <a:cubicBezTo>
                    <a:pt x="3359" y="21304"/>
                    <a:pt x="3660" y="21103"/>
                    <a:pt x="3560" y="20377"/>
                  </a:cubicBezTo>
                  <a:cubicBezTo>
                    <a:pt x="3034" y="19625"/>
                    <a:pt x="2307" y="19324"/>
                    <a:pt x="1480" y="18798"/>
                  </a:cubicBezTo>
                  <a:cubicBezTo>
                    <a:pt x="1680" y="18697"/>
                    <a:pt x="1780" y="18697"/>
                    <a:pt x="1881" y="18697"/>
                  </a:cubicBezTo>
                  <a:cubicBezTo>
                    <a:pt x="2207" y="18597"/>
                    <a:pt x="2633" y="18371"/>
                    <a:pt x="3034" y="18271"/>
                  </a:cubicBezTo>
                  <a:cubicBezTo>
                    <a:pt x="3359" y="18171"/>
                    <a:pt x="3560" y="17970"/>
                    <a:pt x="3560" y="17645"/>
                  </a:cubicBezTo>
                  <a:cubicBezTo>
                    <a:pt x="3359" y="17244"/>
                    <a:pt x="3359" y="17118"/>
                    <a:pt x="2933" y="16918"/>
                  </a:cubicBezTo>
                  <a:cubicBezTo>
                    <a:pt x="2507" y="16717"/>
                    <a:pt x="2106" y="16617"/>
                    <a:pt x="1881" y="16191"/>
                  </a:cubicBezTo>
                  <a:cubicBezTo>
                    <a:pt x="2207" y="16191"/>
                    <a:pt x="2507" y="16091"/>
                    <a:pt x="2833" y="15991"/>
                  </a:cubicBezTo>
                  <a:cubicBezTo>
                    <a:pt x="3660" y="15765"/>
                    <a:pt x="3760" y="15564"/>
                    <a:pt x="3886" y="14938"/>
                  </a:cubicBezTo>
                  <a:cubicBezTo>
                    <a:pt x="3760" y="14737"/>
                    <a:pt x="3660" y="14612"/>
                    <a:pt x="3560" y="14512"/>
                  </a:cubicBezTo>
                  <a:cubicBezTo>
                    <a:pt x="2833" y="13985"/>
                    <a:pt x="2106" y="13484"/>
                    <a:pt x="1379" y="12958"/>
                  </a:cubicBezTo>
                  <a:cubicBezTo>
                    <a:pt x="1580" y="12858"/>
                    <a:pt x="1680" y="12858"/>
                    <a:pt x="1780" y="12858"/>
                  </a:cubicBezTo>
                  <a:cubicBezTo>
                    <a:pt x="2106" y="12732"/>
                    <a:pt x="2507" y="12732"/>
                    <a:pt x="2833" y="12632"/>
                  </a:cubicBezTo>
                  <a:cubicBezTo>
                    <a:pt x="3359" y="12432"/>
                    <a:pt x="3460" y="12106"/>
                    <a:pt x="3460" y="11605"/>
                  </a:cubicBezTo>
                  <a:cubicBezTo>
                    <a:pt x="3259" y="11178"/>
                    <a:pt x="2933" y="11078"/>
                    <a:pt x="2633" y="10978"/>
                  </a:cubicBezTo>
                  <a:cubicBezTo>
                    <a:pt x="2106" y="10652"/>
                    <a:pt x="1580" y="10452"/>
                    <a:pt x="953" y="10226"/>
                  </a:cubicBezTo>
                  <a:cubicBezTo>
                    <a:pt x="1154" y="10126"/>
                    <a:pt x="1254" y="10026"/>
                    <a:pt x="1480" y="10026"/>
                  </a:cubicBezTo>
                  <a:cubicBezTo>
                    <a:pt x="1780" y="9925"/>
                    <a:pt x="2106" y="9925"/>
                    <a:pt x="2507" y="9825"/>
                  </a:cubicBezTo>
                  <a:cubicBezTo>
                    <a:pt x="3034" y="9725"/>
                    <a:pt x="3359" y="9499"/>
                    <a:pt x="3560" y="8973"/>
                  </a:cubicBezTo>
                  <a:cubicBezTo>
                    <a:pt x="3560" y="8672"/>
                    <a:pt x="3560" y="8472"/>
                    <a:pt x="3259" y="8246"/>
                  </a:cubicBezTo>
                  <a:cubicBezTo>
                    <a:pt x="2933" y="8046"/>
                    <a:pt x="2507" y="7845"/>
                    <a:pt x="2207" y="7720"/>
                  </a:cubicBezTo>
                  <a:cubicBezTo>
                    <a:pt x="1881" y="7519"/>
                    <a:pt x="1580" y="7319"/>
                    <a:pt x="1154" y="7219"/>
                  </a:cubicBezTo>
                  <a:cubicBezTo>
                    <a:pt x="1379" y="7093"/>
                    <a:pt x="1379" y="7093"/>
                    <a:pt x="1480" y="6993"/>
                  </a:cubicBezTo>
                  <a:cubicBezTo>
                    <a:pt x="2006" y="6792"/>
                    <a:pt x="2633" y="6592"/>
                    <a:pt x="3134" y="6366"/>
                  </a:cubicBezTo>
                  <a:cubicBezTo>
                    <a:pt x="3886" y="5965"/>
                    <a:pt x="3886" y="5339"/>
                    <a:pt x="3259" y="4913"/>
                  </a:cubicBezTo>
                  <a:cubicBezTo>
                    <a:pt x="3134" y="4813"/>
                    <a:pt x="3034" y="4813"/>
                    <a:pt x="2933" y="4712"/>
                  </a:cubicBezTo>
                  <a:cubicBezTo>
                    <a:pt x="2307" y="4487"/>
                    <a:pt x="1680" y="4286"/>
                    <a:pt x="1054" y="4086"/>
                  </a:cubicBezTo>
                  <a:cubicBezTo>
                    <a:pt x="1780" y="3459"/>
                    <a:pt x="2833" y="3559"/>
                    <a:pt x="3460" y="3033"/>
                  </a:cubicBezTo>
                  <a:cubicBezTo>
                    <a:pt x="3560" y="2833"/>
                    <a:pt x="3660" y="2607"/>
                    <a:pt x="3660" y="2406"/>
                  </a:cubicBezTo>
                  <a:cubicBezTo>
                    <a:pt x="2933" y="1680"/>
                    <a:pt x="2006" y="1680"/>
                    <a:pt x="1054" y="1254"/>
                  </a:cubicBezTo>
                  <a:cubicBezTo>
                    <a:pt x="1254" y="1153"/>
                    <a:pt x="1379" y="1153"/>
                    <a:pt x="1580" y="1153"/>
                  </a:cubicBezTo>
                  <a:cubicBezTo>
                    <a:pt x="2006" y="1053"/>
                    <a:pt x="2407" y="1053"/>
                    <a:pt x="2833" y="1053"/>
                  </a:cubicBezTo>
                  <a:cubicBezTo>
                    <a:pt x="3359" y="953"/>
                    <a:pt x="3886" y="953"/>
                    <a:pt x="4186" y="527"/>
                  </a:cubicBezTo>
                  <a:cubicBezTo>
                    <a:pt x="4186" y="326"/>
                    <a:pt x="4287" y="101"/>
                    <a:pt x="4086" y="0"/>
                  </a:cubicBezTo>
                  <a:close/>
                </a:path>
              </a:pathLst>
            </a:custGeom>
            <a:solidFill>
              <a:srgbClr val="FFD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677141" y="1940659"/>
              <a:ext cx="316983" cy="2016569"/>
            </a:xfrm>
            <a:custGeom>
              <a:avLst/>
              <a:gdLst/>
              <a:ahLst/>
              <a:cxnLst/>
              <a:rect l="l" t="t" r="r" b="b"/>
              <a:pathLst>
                <a:path w="3660" h="23284" extrusionOk="0">
                  <a:moveTo>
                    <a:pt x="2807" y="0"/>
                  </a:moveTo>
                  <a:cubicBezTo>
                    <a:pt x="2506" y="101"/>
                    <a:pt x="2306" y="201"/>
                    <a:pt x="1980" y="201"/>
                  </a:cubicBezTo>
                  <a:cubicBezTo>
                    <a:pt x="1679" y="301"/>
                    <a:pt x="1253" y="401"/>
                    <a:pt x="928" y="502"/>
                  </a:cubicBezTo>
                  <a:cubicBezTo>
                    <a:pt x="527" y="627"/>
                    <a:pt x="201" y="727"/>
                    <a:pt x="100" y="1128"/>
                  </a:cubicBezTo>
                  <a:cubicBezTo>
                    <a:pt x="201" y="1654"/>
                    <a:pt x="527" y="1880"/>
                    <a:pt x="928" y="1980"/>
                  </a:cubicBezTo>
                  <a:cubicBezTo>
                    <a:pt x="1454" y="2080"/>
                    <a:pt x="1980" y="2281"/>
                    <a:pt x="2506" y="2381"/>
                  </a:cubicBezTo>
                  <a:cubicBezTo>
                    <a:pt x="2607" y="2381"/>
                    <a:pt x="2707" y="2507"/>
                    <a:pt x="2807" y="2607"/>
                  </a:cubicBezTo>
                  <a:cubicBezTo>
                    <a:pt x="2506" y="2607"/>
                    <a:pt x="2181" y="2607"/>
                    <a:pt x="1980" y="2707"/>
                  </a:cubicBezTo>
                  <a:cubicBezTo>
                    <a:pt x="1554" y="2807"/>
                    <a:pt x="1153" y="2908"/>
                    <a:pt x="727" y="3133"/>
                  </a:cubicBezTo>
                  <a:cubicBezTo>
                    <a:pt x="426" y="3233"/>
                    <a:pt x="201" y="3434"/>
                    <a:pt x="201" y="3860"/>
                  </a:cubicBezTo>
                  <a:cubicBezTo>
                    <a:pt x="201" y="3860"/>
                    <a:pt x="201" y="3960"/>
                    <a:pt x="301" y="3960"/>
                  </a:cubicBezTo>
                  <a:cubicBezTo>
                    <a:pt x="727" y="4386"/>
                    <a:pt x="1253" y="4687"/>
                    <a:pt x="1880" y="4787"/>
                  </a:cubicBezTo>
                  <a:cubicBezTo>
                    <a:pt x="2181" y="4787"/>
                    <a:pt x="2506" y="4888"/>
                    <a:pt x="2807" y="5213"/>
                  </a:cubicBezTo>
                  <a:cubicBezTo>
                    <a:pt x="2607" y="5314"/>
                    <a:pt x="2306" y="5314"/>
                    <a:pt x="2080" y="5414"/>
                  </a:cubicBezTo>
                  <a:cubicBezTo>
                    <a:pt x="1554" y="5514"/>
                    <a:pt x="1053" y="5740"/>
                    <a:pt x="527" y="5940"/>
                  </a:cubicBezTo>
                  <a:cubicBezTo>
                    <a:pt x="100" y="6040"/>
                    <a:pt x="100" y="6667"/>
                    <a:pt x="527" y="6893"/>
                  </a:cubicBezTo>
                  <a:cubicBezTo>
                    <a:pt x="928" y="6993"/>
                    <a:pt x="1354" y="7093"/>
                    <a:pt x="1780" y="7294"/>
                  </a:cubicBezTo>
                  <a:cubicBezTo>
                    <a:pt x="2080" y="7394"/>
                    <a:pt x="2406" y="7519"/>
                    <a:pt x="2707" y="7619"/>
                  </a:cubicBezTo>
                  <a:lnTo>
                    <a:pt x="2707" y="7720"/>
                  </a:lnTo>
                  <a:cubicBezTo>
                    <a:pt x="2506" y="7720"/>
                    <a:pt x="2406" y="7820"/>
                    <a:pt x="2306" y="7820"/>
                  </a:cubicBezTo>
                  <a:cubicBezTo>
                    <a:pt x="1980" y="7920"/>
                    <a:pt x="1780" y="7920"/>
                    <a:pt x="1454" y="8020"/>
                  </a:cubicBezTo>
                  <a:cubicBezTo>
                    <a:pt x="1153" y="8146"/>
                    <a:pt x="727" y="8246"/>
                    <a:pt x="426" y="8446"/>
                  </a:cubicBezTo>
                  <a:cubicBezTo>
                    <a:pt x="0" y="8772"/>
                    <a:pt x="100" y="9173"/>
                    <a:pt x="527" y="9499"/>
                  </a:cubicBezTo>
                  <a:cubicBezTo>
                    <a:pt x="928" y="9800"/>
                    <a:pt x="1354" y="9900"/>
                    <a:pt x="1880" y="10126"/>
                  </a:cubicBezTo>
                  <a:cubicBezTo>
                    <a:pt x="2181" y="10226"/>
                    <a:pt x="2506" y="10326"/>
                    <a:pt x="2807" y="10527"/>
                  </a:cubicBezTo>
                  <a:cubicBezTo>
                    <a:pt x="2933" y="10527"/>
                    <a:pt x="3033" y="10652"/>
                    <a:pt x="3133" y="10752"/>
                  </a:cubicBezTo>
                  <a:lnTo>
                    <a:pt x="3133" y="10852"/>
                  </a:lnTo>
                  <a:cubicBezTo>
                    <a:pt x="2807" y="10953"/>
                    <a:pt x="2406" y="11053"/>
                    <a:pt x="2080" y="11153"/>
                  </a:cubicBezTo>
                  <a:cubicBezTo>
                    <a:pt x="1554" y="11279"/>
                    <a:pt x="1153" y="11379"/>
                    <a:pt x="727" y="11680"/>
                  </a:cubicBezTo>
                  <a:cubicBezTo>
                    <a:pt x="426" y="11905"/>
                    <a:pt x="301" y="12106"/>
                    <a:pt x="301" y="12532"/>
                  </a:cubicBezTo>
                  <a:cubicBezTo>
                    <a:pt x="426" y="12632"/>
                    <a:pt x="627" y="12832"/>
                    <a:pt x="827" y="12933"/>
                  </a:cubicBezTo>
                  <a:cubicBezTo>
                    <a:pt x="1354" y="13158"/>
                    <a:pt x="1780" y="13258"/>
                    <a:pt x="2306" y="13459"/>
                  </a:cubicBezTo>
                  <a:cubicBezTo>
                    <a:pt x="2506" y="13559"/>
                    <a:pt x="2807" y="13785"/>
                    <a:pt x="3033" y="14086"/>
                  </a:cubicBezTo>
                  <a:cubicBezTo>
                    <a:pt x="2807" y="14186"/>
                    <a:pt x="2607" y="14286"/>
                    <a:pt x="2406" y="14411"/>
                  </a:cubicBezTo>
                  <a:cubicBezTo>
                    <a:pt x="1880" y="14612"/>
                    <a:pt x="1454" y="14712"/>
                    <a:pt x="1053" y="14812"/>
                  </a:cubicBezTo>
                  <a:cubicBezTo>
                    <a:pt x="527" y="15038"/>
                    <a:pt x="201" y="15339"/>
                    <a:pt x="201" y="15965"/>
                  </a:cubicBezTo>
                  <a:cubicBezTo>
                    <a:pt x="426" y="16166"/>
                    <a:pt x="627" y="16391"/>
                    <a:pt x="827" y="16592"/>
                  </a:cubicBezTo>
                  <a:cubicBezTo>
                    <a:pt x="1354" y="16792"/>
                    <a:pt x="1880" y="17018"/>
                    <a:pt x="2306" y="17218"/>
                  </a:cubicBezTo>
                  <a:cubicBezTo>
                    <a:pt x="2607" y="17319"/>
                    <a:pt x="2807" y="17544"/>
                    <a:pt x="3033" y="17745"/>
                  </a:cubicBezTo>
                  <a:lnTo>
                    <a:pt x="3033" y="17845"/>
                  </a:lnTo>
                  <a:cubicBezTo>
                    <a:pt x="2807" y="17945"/>
                    <a:pt x="2506" y="18045"/>
                    <a:pt x="2306" y="18171"/>
                  </a:cubicBezTo>
                  <a:cubicBezTo>
                    <a:pt x="1880" y="18271"/>
                    <a:pt x="1454" y="18472"/>
                    <a:pt x="1053" y="18572"/>
                  </a:cubicBezTo>
                  <a:cubicBezTo>
                    <a:pt x="527" y="18797"/>
                    <a:pt x="301" y="19098"/>
                    <a:pt x="301" y="19624"/>
                  </a:cubicBezTo>
                  <a:cubicBezTo>
                    <a:pt x="527" y="20151"/>
                    <a:pt x="928" y="20351"/>
                    <a:pt x="1354" y="20452"/>
                  </a:cubicBezTo>
                  <a:cubicBezTo>
                    <a:pt x="1780" y="20552"/>
                    <a:pt x="2080" y="20777"/>
                    <a:pt x="2406" y="20978"/>
                  </a:cubicBezTo>
                  <a:cubicBezTo>
                    <a:pt x="2707" y="21078"/>
                    <a:pt x="2933" y="21304"/>
                    <a:pt x="3133" y="21604"/>
                  </a:cubicBezTo>
                  <a:cubicBezTo>
                    <a:pt x="2933" y="21705"/>
                    <a:pt x="2807" y="21805"/>
                    <a:pt x="2607" y="21930"/>
                  </a:cubicBezTo>
                  <a:cubicBezTo>
                    <a:pt x="2181" y="22030"/>
                    <a:pt x="1780" y="22231"/>
                    <a:pt x="1354" y="22331"/>
                  </a:cubicBezTo>
                  <a:cubicBezTo>
                    <a:pt x="1053" y="22557"/>
                    <a:pt x="827" y="22757"/>
                    <a:pt x="727" y="23183"/>
                  </a:cubicBezTo>
                  <a:lnTo>
                    <a:pt x="827" y="23284"/>
                  </a:lnTo>
                  <a:cubicBezTo>
                    <a:pt x="1253" y="23183"/>
                    <a:pt x="1554" y="22958"/>
                    <a:pt x="1880" y="22858"/>
                  </a:cubicBezTo>
                  <a:cubicBezTo>
                    <a:pt x="2306" y="22657"/>
                    <a:pt x="2807" y="22557"/>
                    <a:pt x="3233" y="22331"/>
                  </a:cubicBezTo>
                  <a:cubicBezTo>
                    <a:pt x="3559" y="22131"/>
                    <a:pt x="3659" y="21930"/>
                    <a:pt x="3559" y="21604"/>
                  </a:cubicBezTo>
                  <a:cubicBezTo>
                    <a:pt x="3559" y="21078"/>
                    <a:pt x="3133" y="20878"/>
                    <a:pt x="2807" y="20552"/>
                  </a:cubicBezTo>
                  <a:cubicBezTo>
                    <a:pt x="2406" y="20151"/>
                    <a:pt x="1780" y="19925"/>
                    <a:pt x="1253" y="19524"/>
                  </a:cubicBezTo>
                  <a:cubicBezTo>
                    <a:pt x="1153" y="19524"/>
                    <a:pt x="1153" y="19424"/>
                    <a:pt x="928" y="19299"/>
                  </a:cubicBezTo>
                  <a:cubicBezTo>
                    <a:pt x="1153" y="19198"/>
                    <a:pt x="1354" y="18998"/>
                    <a:pt x="1554" y="18998"/>
                  </a:cubicBezTo>
                  <a:cubicBezTo>
                    <a:pt x="1980" y="18797"/>
                    <a:pt x="2406" y="18797"/>
                    <a:pt x="2707" y="18672"/>
                  </a:cubicBezTo>
                  <a:cubicBezTo>
                    <a:pt x="3133" y="18472"/>
                    <a:pt x="3434" y="18271"/>
                    <a:pt x="3559" y="17845"/>
                  </a:cubicBezTo>
                  <a:cubicBezTo>
                    <a:pt x="3559" y="17644"/>
                    <a:pt x="3559" y="17544"/>
                    <a:pt x="3434" y="17319"/>
                  </a:cubicBezTo>
                  <a:cubicBezTo>
                    <a:pt x="2607" y="16792"/>
                    <a:pt x="1780" y="16291"/>
                    <a:pt x="827" y="15765"/>
                  </a:cubicBezTo>
                  <a:cubicBezTo>
                    <a:pt x="928" y="15339"/>
                    <a:pt x="1253" y="15238"/>
                    <a:pt x="1554" y="15238"/>
                  </a:cubicBezTo>
                  <a:cubicBezTo>
                    <a:pt x="1980" y="15038"/>
                    <a:pt x="2406" y="15038"/>
                    <a:pt x="2707" y="14812"/>
                  </a:cubicBezTo>
                  <a:cubicBezTo>
                    <a:pt x="3133" y="14712"/>
                    <a:pt x="3559" y="14512"/>
                    <a:pt x="3559" y="13985"/>
                  </a:cubicBezTo>
                  <a:cubicBezTo>
                    <a:pt x="3559" y="13785"/>
                    <a:pt x="3434" y="13559"/>
                    <a:pt x="3334" y="13459"/>
                  </a:cubicBezTo>
                  <a:cubicBezTo>
                    <a:pt x="2506" y="13033"/>
                    <a:pt x="1780" y="12632"/>
                    <a:pt x="928" y="12206"/>
                  </a:cubicBezTo>
                  <a:lnTo>
                    <a:pt x="928" y="12106"/>
                  </a:lnTo>
                  <a:cubicBezTo>
                    <a:pt x="1253" y="12005"/>
                    <a:pt x="1454" y="11905"/>
                    <a:pt x="1780" y="11780"/>
                  </a:cubicBezTo>
                  <a:cubicBezTo>
                    <a:pt x="2080" y="11680"/>
                    <a:pt x="2506" y="11579"/>
                    <a:pt x="2933" y="11479"/>
                  </a:cubicBezTo>
                  <a:cubicBezTo>
                    <a:pt x="3233" y="11379"/>
                    <a:pt x="3559" y="11279"/>
                    <a:pt x="3559" y="10852"/>
                  </a:cubicBezTo>
                  <a:cubicBezTo>
                    <a:pt x="3559" y="10326"/>
                    <a:pt x="3133" y="10226"/>
                    <a:pt x="2807" y="10025"/>
                  </a:cubicBezTo>
                  <a:cubicBezTo>
                    <a:pt x="2306" y="9700"/>
                    <a:pt x="1679" y="9499"/>
                    <a:pt x="1153" y="9173"/>
                  </a:cubicBezTo>
                  <a:cubicBezTo>
                    <a:pt x="1053" y="9173"/>
                    <a:pt x="928" y="9073"/>
                    <a:pt x="727" y="8873"/>
                  </a:cubicBezTo>
                  <a:cubicBezTo>
                    <a:pt x="928" y="8772"/>
                    <a:pt x="1053" y="8647"/>
                    <a:pt x="1253" y="8647"/>
                  </a:cubicBezTo>
                  <a:cubicBezTo>
                    <a:pt x="1354" y="8547"/>
                    <a:pt x="1454" y="8547"/>
                    <a:pt x="1679" y="8547"/>
                  </a:cubicBezTo>
                  <a:cubicBezTo>
                    <a:pt x="1980" y="8446"/>
                    <a:pt x="2406" y="8346"/>
                    <a:pt x="2807" y="8246"/>
                  </a:cubicBezTo>
                  <a:cubicBezTo>
                    <a:pt x="3233" y="8020"/>
                    <a:pt x="3334" y="7720"/>
                    <a:pt x="3133" y="7519"/>
                  </a:cubicBezTo>
                  <a:cubicBezTo>
                    <a:pt x="3033" y="7294"/>
                    <a:pt x="2807" y="7193"/>
                    <a:pt x="2607" y="7093"/>
                  </a:cubicBezTo>
                  <a:cubicBezTo>
                    <a:pt x="2306" y="6893"/>
                    <a:pt x="1980" y="6767"/>
                    <a:pt x="1679" y="6667"/>
                  </a:cubicBezTo>
                  <a:cubicBezTo>
                    <a:pt x="1454" y="6567"/>
                    <a:pt x="1153" y="6466"/>
                    <a:pt x="827" y="6366"/>
                  </a:cubicBezTo>
                  <a:cubicBezTo>
                    <a:pt x="1679" y="5940"/>
                    <a:pt x="2607" y="6040"/>
                    <a:pt x="3233" y="5514"/>
                  </a:cubicBezTo>
                  <a:cubicBezTo>
                    <a:pt x="3334" y="5013"/>
                    <a:pt x="3334" y="4888"/>
                    <a:pt x="2933" y="4787"/>
                  </a:cubicBezTo>
                  <a:cubicBezTo>
                    <a:pt x="2506" y="4487"/>
                    <a:pt x="2080" y="4386"/>
                    <a:pt x="1679" y="4161"/>
                  </a:cubicBezTo>
                  <a:cubicBezTo>
                    <a:pt x="1354" y="3960"/>
                    <a:pt x="1053" y="3860"/>
                    <a:pt x="827" y="3634"/>
                  </a:cubicBezTo>
                  <a:lnTo>
                    <a:pt x="827" y="3534"/>
                  </a:lnTo>
                  <a:cubicBezTo>
                    <a:pt x="928" y="3434"/>
                    <a:pt x="1153" y="3334"/>
                    <a:pt x="1354" y="3334"/>
                  </a:cubicBezTo>
                  <a:cubicBezTo>
                    <a:pt x="1780" y="3233"/>
                    <a:pt x="2306" y="3133"/>
                    <a:pt x="2707" y="3133"/>
                  </a:cubicBezTo>
                  <a:cubicBezTo>
                    <a:pt x="3033" y="3008"/>
                    <a:pt x="3233" y="2908"/>
                    <a:pt x="3559" y="2908"/>
                  </a:cubicBezTo>
                  <a:cubicBezTo>
                    <a:pt x="3559" y="2381"/>
                    <a:pt x="3434" y="2181"/>
                    <a:pt x="3033" y="2080"/>
                  </a:cubicBezTo>
                  <a:cubicBezTo>
                    <a:pt x="2506" y="1880"/>
                    <a:pt x="1780" y="1654"/>
                    <a:pt x="1253" y="1454"/>
                  </a:cubicBezTo>
                  <a:cubicBezTo>
                    <a:pt x="928" y="1354"/>
                    <a:pt x="727" y="1253"/>
                    <a:pt x="527" y="1128"/>
                  </a:cubicBezTo>
                  <a:lnTo>
                    <a:pt x="627" y="1028"/>
                  </a:lnTo>
                  <a:cubicBezTo>
                    <a:pt x="827" y="928"/>
                    <a:pt x="1053" y="827"/>
                    <a:pt x="1253" y="827"/>
                  </a:cubicBezTo>
                  <a:cubicBezTo>
                    <a:pt x="1554" y="727"/>
                    <a:pt x="1880" y="727"/>
                    <a:pt x="2181" y="727"/>
                  </a:cubicBezTo>
                  <a:cubicBezTo>
                    <a:pt x="2406" y="627"/>
                    <a:pt x="2707" y="627"/>
                    <a:pt x="2933" y="301"/>
                  </a:cubicBezTo>
                  <a:cubicBezTo>
                    <a:pt x="2933" y="201"/>
                    <a:pt x="2807" y="101"/>
                    <a:pt x="2807" y="0"/>
                  </a:cubicBezTo>
                  <a:close/>
                </a:path>
              </a:pathLst>
            </a:custGeom>
            <a:solidFill>
              <a:srgbClr val="FFD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3"/>
          <p:cNvSpPr txBox="1">
            <a:spLocks noGrp="1"/>
          </p:cNvSpPr>
          <p:nvPr>
            <p:ph type="ctrTitle" idx="8"/>
          </p:nvPr>
        </p:nvSpPr>
        <p:spPr>
          <a:xfrm>
            <a:off x="889962" y="3366125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ubTitle" idx="1"/>
          </p:nvPr>
        </p:nvSpPr>
        <p:spPr>
          <a:xfrm>
            <a:off x="889962" y="3827572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"/>
          <p:cNvSpPr txBox="1">
            <a:spLocks noGrp="1"/>
          </p:cNvSpPr>
          <p:nvPr>
            <p:ph type="ctrTitle" idx="9"/>
          </p:nvPr>
        </p:nvSpPr>
        <p:spPr>
          <a:xfrm>
            <a:off x="3032360" y="3366125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3"/>
          </p:nvPr>
        </p:nvSpPr>
        <p:spPr>
          <a:xfrm>
            <a:off x="3032360" y="3827572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13" name="Google Shape;113;p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 idx="14"/>
          </p:nvPr>
        </p:nvSpPr>
        <p:spPr>
          <a:xfrm>
            <a:off x="889962" y="195398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5"/>
          </p:nvPr>
        </p:nvSpPr>
        <p:spPr>
          <a:xfrm>
            <a:off x="889962" y="2415434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ctrTitle" idx="16"/>
          </p:nvPr>
        </p:nvSpPr>
        <p:spPr>
          <a:xfrm>
            <a:off x="3032360" y="195398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7" name="Google Shape;117;p3"/>
          <p:cNvSpPr txBox="1">
            <a:spLocks noGrp="1"/>
          </p:cNvSpPr>
          <p:nvPr>
            <p:ph type="subTitle" idx="17"/>
          </p:nvPr>
        </p:nvSpPr>
        <p:spPr>
          <a:xfrm>
            <a:off x="3032360" y="2415434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"/>
          <p:cNvSpPr txBox="1">
            <a:spLocks noGrp="1"/>
          </p:cNvSpPr>
          <p:nvPr>
            <p:ph type="ctrTitle" idx="18"/>
          </p:nvPr>
        </p:nvSpPr>
        <p:spPr>
          <a:xfrm>
            <a:off x="889962" y="51498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9" name="Google Shape;119;p3"/>
          <p:cNvSpPr txBox="1">
            <a:spLocks noGrp="1"/>
          </p:cNvSpPr>
          <p:nvPr>
            <p:ph type="subTitle" idx="19"/>
          </p:nvPr>
        </p:nvSpPr>
        <p:spPr>
          <a:xfrm>
            <a:off x="889962" y="976434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"/>
          <p:cNvSpPr txBox="1">
            <a:spLocks noGrp="1"/>
          </p:cNvSpPr>
          <p:nvPr>
            <p:ph type="ctrTitle" idx="20"/>
          </p:nvPr>
        </p:nvSpPr>
        <p:spPr>
          <a:xfrm>
            <a:off x="3032360" y="51498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1" name="Google Shape;121;p3"/>
          <p:cNvSpPr txBox="1">
            <a:spLocks noGrp="1"/>
          </p:cNvSpPr>
          <p:nvPr>
            <p:ph type="subTitle" idx="21"/>
          </p:nvPr>
        </p:nvSpPr>
        <p:spPr>
          <a:xfrm>
            <a:off x="3032360" y="976434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"/>
          <p:cNvSpPr/>
          <p:nvPr/>
        </p:nvSpPr>
        <p:spPr>
          <a:xfrm>
            <a:off x="259787" y="4058699"/>
            <a:ext cx="1127109" cy="958530"/>
          </a:xfrm>
          <a:custGeom>
            <a:avLst/>
            <a:gdLst/>
            <a:ahLst/>
            <a:cxnLst/>
            <a:rect l="l" t="t" r="r" b="b"/>
            <a:pathLst>
              <a:path w="33510" h="28498" extrusionOk="0">
                <a:moveTo>
                  <a:pt x="16491" y="7419"/>
                </a:moveTo>
                <a:cubicBezTo>
                  <a:pt x="17218" y="7820"/>
                  <a:pt x="17218" y="7820"/>
                  <a:pt x="17218" y="8873"/>
                </a:cubicBezTo>
                <a:lnTo>
                  <a:pt x="17018" y="8873"/>
                </a:lnTo>
                <a:cubicBezTo>
                  <a:pt x="16817" y="8447"/>
                  <a:pt x="16717" y="8046"/>
                  <a:pt x="16491" y="7419"/>
                </a:cubicBezTo>
                <a:close/>
                <a:moveTo>
                  <a:pt x="12331" y="9399"/>
                </a:moveTo>
                <a:lnTo>
                  <a:pt x="12331" y="10753"/>
                </a:lnTo>
                <a:lnTo>
                  <a:pt x="12105" y="10753"/>
                </a:lnTo>
                <a:cubicBezTo>
                  <a:pt x="12105" y="10226"/>
                  <a:pt x="12005" y="9800"/>
                  <a:pt x="12005" y="9399"/>
                </a:cubicBezTo>
                <a:close/>
                <a:moveTo>
                  <a:pt x="25364" y="8547"/>
                </a:moveTo>
                <a:lnTo>
                  <a:pt x="25364" y="8547"/>
                </a:lnTo>
                <a:cubicBezTo>
                  <a:pt x="25489" y="9400"/>
                  <a:pt x="25589" y="10226"/>
                  <a:pt x="25689" y="11053"/>
                </a:cubicBezTo>
                <a:cubicBezTo>
                  <a:pt x="25790" y="10953"/>
                  <a:pt x="25890" y="10853"/>
                  <a:pt x="26216" y="10552"/>
                </a:cubicBezTo>
                <a:lnTo>
                  <a:pt x="26216" y="10552"/>
                </a:lnTo>
                <a:cubicBezTo>
                  <a:pt x="26216" y="11279"/>
                  <a:pt x="26116" y="11805"/>
                  <a:pt x="25990" y="12307"/>
                </a:cubicBezTo>
                <a:lnTo>
                  <a:pt x="25689" y="12307"/>
                </a:lnTo>
                <a:lnTo>
                  <a:pt x="25689" y="11053"/>
                </a:lnTo>
                <a:cubicBezTo>
                  <a:pt x="24862" y="10327"/>
                  <a:pt x="25489" y="9400"/>
                  <a:pt x="25364" y="8547"/>
                </a:cubicBezTo>
                <a:close/>
                <a:moveTo>
                  <a:pt x="13058" y="10652"/>
                </a:moveTo>
                <a:cubicBezTo>
                  <a:pt x="13058" y="11279"/>
                  <a:pt x="13158" y="11805"/>
                  <a:pt x="13158" y="12307"/>
                </a:cubicBezTo>
                <a:cubicBezTo>
                  <a:pt x="13058" y="12307"/>
                  <a:pt x="12958" y="12307"/>
                  <a:pt x="12832" y="12432"/>
                </a:cubicBezTo>
                <a:lnTo>
                  <a:pt x="12832" y="10652"/>
                </a:lnTo>
                <a:close/>
                <a:moveTo>
                  <a:pt x="25163" y="14512"/>
                </a:moveTo>
                <a:cubicBezTo>
                  <a:pt x="25163" y="14612"/>
                  <a:pt x="25263" y="14612"/>
                  <a:pt x="25263" y="14612"/>
                </a:cubicBezTo>
                <a:lnTo>
                  <a:pt x="25163" y="14713"/>
                </a:lnTo>
                <a:lnTo>
                  <a:pt x="25163" y="14512"/>
                </a:lnTo>
                <a:close/>
                <a:moveTo>
                  <a:pt x="22456" y="7294"/>
                </a:moveTo>
                <a:cubicBezTo>
                  <a:pt x="23183" y="8347"/>
                  <a:pt x="23183" y="13785"/>
                  <a:pt x="22456" y="15439"/>
                </a:cubicBezTo>
                <a:lnTo>
                  <a:pt x="22456" y="7294"/>
                </a:lnTo>
                <a:close/>
                <a:moveTo>
                  <a:pt x="28722" y="15439"/>
                </a:moveTo>
                <a:lnTo>
                  <a:pt x="28722" y="15665"/>
                </a:lnTo>
                <a:lnTo>
                  <a:pt x="28622" y="15665"/>
                </a:lnTo>
                <a:lnTo>
                  <a:pt x="28622" y="15439"/>
                </a:lnTo>
                <a:close/>
                <a:moveTo>
                  <a:pt x="18797" y="20151"/>
                </a:moveTo>
                <a:cubicBezTo>
                  <a:pt x="18722" y="20301"/>
                  <a:pt x="18703" y="20465"/>
                  <a:pt x="18657" y="20580"/>
                </a:cubicBezTo>
                <a:lnTo>
                  <a:pt x="18657" y="20580"/>
                </a:lnTo>
                <a:cubicBezTo>
                  <a:pt x="18597" y="20418"/>
                  <a:pt x="18597" y="20320"/>
                  <a:pt x="18597" y="20151"/>
                </a:cubicBezTo>
                <a:close/>
                <a:moveTo>
                  <a:pt x="31003" y="1"/>
                </a:moveTo>
                <a:cubicBezTo>
                  <a:pt x="30502" y="302"/>
                  <a:pt x="29975" y="527"/>
                  <a:pt x="29449" y="828"/>
                </a:cubicBezTo>
                <a:lnTo>
                  <a:pt x="29449" y="1655"/>
                </a:lnTo>
                <a:cubicBezTo>
                  <a:pt x="29023" y="2081"/>
                  <a:pt x="28722" y="2507"/>
                  <a:pt x="28296" y="3033"/>
                </a:cubicBezTo>
                <a:cubicBezTo>
                  <a:pt x="27995" y="2708"/>
                  <a:pt x="27770" y="2507"/>
                  <a:pt x="27469" y="2282"/>
                </a:cubicBezTo>
                <a:cubicBezTo>
                  <a:pt x="27043" y="2607"/>
                  <a:pt x="26742" y="2908"/>
                  <a:pt x="26316" y="3334"/>
                </a:cubicBezTo>
                <a:cubicBezTo>
                  <a:pt x="26116" y="2808"/>
                  <a:pt x="25890" y="2507"/>
                  <a:pt x="25689" y="2081"/>
                </a:cubicBezTo>
                <a:cubicBezTo>
                  <a:pt x="25080" y="1834"/>
                  <a:pt x="24824" y="1731"/>
                  <a:pt x="24613" y="1731"/>
                </a:cubicBezTo>
                <a:cubicBezTo>
                  <a:pt x="24460" y="1731"/>
                  <a:pt x="24332" y="1785"/>
                  <a:pt x="24110" y="1880"/>
                </a:cubicBezTo>
                <a:cubicBezTo>
                  <a:pt x="24010" y="2282"/>
                  <a:pt x="23810" y="2708"/>
                  <a:pt x="23709" y="3334"/>
                </a:cubicBezTo>
                <a:cubicBezTo>
                  <a:pt x="23484" y="2908"/>
                  <a:pt x="23384" y="2708"/>
                  <a:pt x="23283" y="2507"/>
                </a:cubicBezTo>
                <a:cubicBezTo>
                  <a:pt x="23083" y="2507"/>
                  <a:pt x="22983" y="2607"/>
                  <a:pt x="22857" y="2708"/>
                </a:cubicBezTo>
                <a:lnTo>
                  <a:pt x="22857" y="5540"/>
                </a:lnTo>
                <a:cubicBezTo>
                  <a:pt x="22857" y="5941"/>
                  <a:pt x="22657" y="6367"/>
                  <a:pt x="22557" y="6793"/>
                </a:cubicBezTo>
                <a:cubicBezTo>
                  <a:pt x="22456" y="5740"/>
                  <a:pt x="22356" y="4688"/>
                  <a:pt x="22231" y="3535"/>
                </a:cubicBezTo>
                <a:cubicBezTo>
                  <a:pt x="22131" y="2507"/>
                  <a:pt x="22131" y="1555"/>
                  <a:pt x="22131" y="527"/>
                </a:cubicBezTo>
                <a:lnTo>
                  <a:pt x="21830" y="527"/>
                </a:lnTo>
                <a:cubicBezTo>
                  <a:pt x="21604" y="728"/>
                  <a:pt x="21404" y="1028"/>
                  <a:pt x="21203" y="1254"/>
                </a:cubicBezTo>
                <a:cubicBezTo>
                  <a:pt x="20978" y="1154"/>
                  <a:pt x="20877" y="1154"/>
                  <a:pt x="20677" y="1028"/>
                </a:cubicBezTo>
                <a:cubicBezTo>
                  <a:pt x="20476" y="1981"/>
                  <a:pt x="20351" y="2908"/>
                  <a:pt x="20251" y="3660"/>
                </a:cubicBezTo>
                <a:cubicBezTo>
                  <a:pt x="20351" y="4061"/>
                  <a:pt x="20577" y="4387"/>
                  <a:pt x="20577" y="4688"/>
                </a:cubicBezTo>
                <a:cubicBezTo>
                  <a:pt x="20677" y="7419"/>
                  <a:pt x="20677" y="10026"/>
                  <a:pt x="20677" y="12733"/>
                </a:cubicBezTo>
                <a:cubicBezTo>
                  <a:pt x="20577" y="12833"/>
                  <a:pt x="20476" y="12833"/>
                  <a:pt x="20351" y="12833"/>
                </a:cubicBezTo>
                <a:cubicBezTo>
                  <a:pt x="20251" y="12106"/>
                  <a:pt x="19950" y="11379"/>
                  <a:pt x="19850" y="10652"/>
                </a:cubicBezTo>
                <a:cubicBezTo>
                  <a:pt x="19624" y="9299"/>
                  <a:pt x="19424" y="7921"/>
                  <a:pt x="19323" y="6467"/>
                </a:cubicBezTo>
                <a:cubicBezTo>
                  <a:pt x="19223" y="5840"/>
                  <a:pt x="19223" y="5214"/>
                  <a:pt x="19098" y="4387"/>
                </a:cubicBezTo>
                <a:cubicBezTo>
                  <a:pt x="19098" y="4387"/>
                  <a:pt x="18998" y="4161"/>
                  <a:pt x="18897" y="4061"/>
                </a:cubicBezTo>
                <a:cubicBezTo>
                  <a:pt x="17970" y="4161"/>
                  <a:pt x="18471" y="5314"/>
                  <a:pt x="17745" y="5640"/>
                </a:cubicBezTo>
                <a:cubicBezTo>
                  <a:pt x="17544" y="5640"/>
                  <a:pt x="17218" y="5540"/>
                  <a:pt x="16917" y="5540"/>
                </a:cubicBezTo>
                <a:cubicBezTo>
                  <a:pt x="16817" y="5640"/>
                  <a:pt x="16491" y="6793"/>
                  <a:pt x="16491" y="6793"/>
                </a:cubicBezTo>
                <a:lnTo>
                  <a:pt x="16491" y="6893"/>
                </a:lnTo>
                <a:cubicBezTo>
                  <a:pt x="16291" y="6367"/>
                  <a:pt x="16090" y="5840"/>
                  <a:pt x="15865" y="5314"/>
                </a:cubicBezTo>
                <a:cubicBezTo>
                  <a:pt x="15664" y="5840"/>
                  <a:pt x="15464" y="6467"/>
                  <a:pt x="15138" y="7194"/>
                </a:cubicBezTo>
                <a:cubicBezTo>
                  <a:pt x="14837" y="6567"/>
                  <a:pt x="14612" y="6041"/>
                  <a:pt x="14311" y="5414"/>
                </a:cubicBezTo>
                <a:cubicBezTo>
                  <a:pt x="14085" y="5740"/>
                  <a:pt x="13885" y="6041"/>
                  <a:pt x="13785" y="6266"/>
                </a:cubicBezTo>
                <a:cubicBezTo>
                  <a:pt x="13459" y="5840"/>
                  <a:pt x="13158" y="5414"/>
                  <a:pt x="12832" y="5013"/>
                </a:cubicBezTo>
                <a:cubicBezTo>
                  <a:pt x="12732" y="5013"/>
                  <a:pt x="12632" y="5013"/>
                  <a:pt x="12531" y="5114"/>
                </a:cubicBezTo>
                <a:cubicBezTo>
                  <a:pt x="12632" y="5414"/>
                  <a:pt x="12632" y="5740"/>
                  <a:pt x="12732" y="6266"/>
                </a:cubicBezTo>
                <a:cubicBezTo>
                  <a:pt x="12105" y="6166"/>
                  <a:pt x="11579" y="6041"/>
                  <a:pt x="10953" y="5941"/>
                </a:cubicBezTo>
                <a:cubicBezTo>
                  <a:pt x="10652" y="6367"/>
                  <a:pt x="10326" y="6893"/>
                  <a:pt x="10025" y="7520"/>
                </a:cubicBezTo>
                <a:cubicBezTo>
                  <a:pt x="9399" y="7419"/>
                  <a:pt x="8872" y="7294"/>
                  <a:pt x="8246" y="7194"/>
                </a:cubicBezTo>
                <a:cubicBezTo>
                  <a:pt x="8246" y="7419"/>
                  <a:pt x="8145" y="7620"/>
                  <a:pt x="8145" y="7820"/>
                </a:cubicBezTo>
                <a:cubicBezTo>
                  <a:pt x="7719" y="8046"/>
                  <a:pt x="7519" y="8146"/>
                  <a:pt x="7193" y="8347"/>
                </a:cubicBezTo>
                <a:cubicBezTo>
                  <a:pt x="6792" y="7720"/>
                  <a:pt x="6466" y="7294"/>
                  <a:pt x="6065" y="6667"/>
                </a:cubicBezTo>
                <a:cubicBezTo>
                  <a:pt x="5213" y="6993"/>
                  <a:pt x="4587" y="7294"/>
                  <a:pt x="3960" y="7520"/>
                </a:cubicBezTo>
                <a:cubicBezTo>
                  <a:pt x="3559" y="8347"/>
                  <a:pt x="3133" y="9074"/>
                  <a:pt x="2707" y="10026"/>
                </a:cubicBezTo>
                <a:cubicBezTo>
                  <a:pt x="1880" y="9926"/>
                  <a:pt x="1053" y="9800"/>
                  <a:pt x="100" y="9700"/>
                </a:cubicBezTo>
                <a:cubicBezTo>
                  <a:pt x="100" y="10126"/>
                  <a:pt x="0" y="10427"/>
                  <a:pt x="100" y="10753"/>
                </a:cubicBezTo>
                <a:cubicBezTo>
                  <a:pt x="201" y="11379"/>
                  <a:pt x="526" y="12006"/>
                  <a:pt x="627" y="12733"/>
                </a:cubicBezTo>
                <a:cubicBezTo>
                  <a:pt x="927" y="14186"/>
                  <a:pt x="1153" y="15665"/>
                  <a:pt x="1454" y="17119"/>
                </a:cubicBezTo>
                <a:cubicBezTo>
                  <a:pt x="1780" y="18572"/>
                  <a:pt x="2306" y="20151"/>
                  <a:pt x="2707" y="21605"/>
                </a:cubicBezTo>
                <a:cubicBezTo>
                  <a:pt x="3033" y="22557"/>
                  <a:pt x="3333" y="23485"/>
                  <a:pt x="3559" y="24537"/>
                </a:cubicBezTo>
                <a:cubicBezTo>
                  <a:pt x="3760" y="25264"/>
                  <a:pt x="3760" y="26091"/>
                  <a:pt x="3860" y="26843"/>
                </a:cubicBezTo>
                <a:cubicBezTo>
                  <a:pt x="3960" y="27244"/>
                  <a:pt x="4186" y="27670"/>
                  <a:pt x="4286" y="28096"/>
                </a:cubicBezTo>
                <a:cubicBezTo>
                  <a:pt x="4486" y="27971"/>
                  <a:pt x="4687" y="27971"/>
                  <a:pt x="4687" y="27871"/>
                </a:cubicBezTo>
                <a:cubicBezTo>
                  <a:pt x="5113" y="28196"/>
                  <a:pt x="5539" y="28397"/>
                  <a:pt x="5840" y="28497"/>
                </a:cubicBezTo>
                <a:cubicBezTo>
                  <a:pt x="6173" y="28243"/>
                  <a:pt x="6507" y="27979"/>
                  <a:pt x="6840" y="27979"/>
                </a:cubicBezTo>
                <a:cubicBezTo>
                  <a:pt x="7033" y="27979"/>
                  <a:pt x="7226" y="28067"/>
                  <a:pt x="7419" y="28297"/>
                </a:cubicBezTo>
                <a:cubicBezTo>
                  <a:pt x="8145" y="28096"/>
                  <a:pt x="8772" y="27871"/>
                  <a:pt x="9499" y="27670"/>
                </a:cubicBezTo>
                <a:cubicBezTo>
                  <a:pt x="10226" y="27144"/>
                  <a:pt x="11078" y="26617"/>
                  <a:pt x="11805" y="26091"/>
                </a:cubicBezTo>
                <a:cubicBezTo>
                  <a:pt x="12331" y="26216"/>
                  <a:pt x="12632" y="26317"/>
                  <a:pt x="12958" y="26417"/>
                </a:cubicBezTo>
                <a:cubicBezTo>
                  <a:pt x="13058" y="26216"/>
                  <a:pt x="13158" y="25991"/>
                  <a:pt x="13158" y="25790"/>
                </a:cubicBezTo>
                <a:cubicBezTo>
                  <a:pt x="13584" y="25891"/>
                  <a:pt x="13985" y="25891"/>
                  <a:pt x="14411" y="25991"/>
                </a:cubicBezTo>
                <a:cubicBezTo>
                  <a:pt x="14667" y="26717"/>
                  <a:pt x="15087" y="27188"/>
                  <a:pt x="15732" y="27188"/>
                </a:cubicBezTo>
                <a:cubicBezTo>
                  <a:pt x="15845" y="27188"/>
                  <a:pt x="15964" y="27174"/>
                  <a:pt x="16090" y="27144"/>
                </a:cubicBezTo>
                <a:cubicBezTo>
                  <a:pt x="16291" y="26517"/>
                  <a:pt x="16491" y="25991"/>
                  <a:pt x="16717" y="25465"/>
                </a:cubicBezTo>
                <a:cubicBezTo>
                  <a:pt x="16717" y="25465"/>
                  <a:pt x="16817" y="25364"/>
                  <a:pt x="16917" y="25364"/>
                </a:cubicBezTo>
                <a:cubicBezTo>
                  <a:pt x="16917" y="26417"/>
                  <a:pt x="17845" y="26091"/>
                  <a:pt x="18271" y="26617"/>
                </a:cubicBezTo>
                <a:cubicBezTo>
                  <a:pt x="18371" y="26317"/>
                  <a:pt x="18371" y="26216"/>
                  <a:pt x="18471" y="26091"/>
                </a:cubicBezTo>
                <a:cubicBezTo>
                  <a:pt x="18371" y="25891"/>
                  <a:pt x="18171" y="25590"/>
                  <a:pt x="18171" y="25465"/>
                </a:cubicBezTo>
                <a:cubicBezTo>
                  <a:pt x="18998" y="24537"/>
                  <a:pt x="19223" y="23485"/>
                  <a:pt x="18897" y="22231"/>
                </a:cubicBezTo>
                <a:cubicBezTo>
                  <a:pt x="18702" y="21718"/>
                  <a:pt x="18697" y="21229"/>
                  <a:pt x="18697" y="20717"/>
                </a:cubicBezTo>
                <a:lnTo>
                  <a:pt x="18697" y="20717"/>
                </a:lnTo>
                <a:cubicBezTo>
                  <a:pt x="19156" y="20892"/>
                  <a:pt x="19566" y="20994"/>
                  <a:pt x="20151" y="21204"/>
                </a:cubicBezTo>
                <a:cubicBezTo>
                  <a:pt x="20577" y="22131"/>
                  <a:pt x="21103" y="23184"/>
                  <a:pt x="21604" y="24337"/>
                </a:cubicBezTo>
                <a:cubicBezTo>
                  <a:pt x="22231" y="24437"/>
                  <a:pt x="22857" y="24537"/>
                  <a:pt x="23484" y="24537"/>
                </a:cubicBezTo>
                <a:cubicBezTo>
                  <a:pt x="23609" y="24537"/>
                  <a:pt x="23609" y="24437"/>
                  <a:pt x="23609" y="24337"/>
                </a:cubicBezTo>
                <a:cubicBezTo>
                  <a:pt x="23384" y="24011"/>
                  <a:pt x="23183" y="23810"/>
                  <a:pt x="22857" y="23384"/>
                </a:cubicBezTo>
                <a:cubicBezTo>
                  <a:pt x="23083" y="23284"/>
                  <a:pt x="23283" y="23184"/>
                  <a:pt x="23484" y="22958"/>
                </a:cubicBezTo>
                <a:lnTo>
                  <a:pt x="23484" y="22231"/>
                </a:lnTo>
                <a:cubicBezTo>
                  <a:pt x="24157" y="22613"/>
                  <a:pt x="24549" y="23315"/>
                  <a:pt x="25072" y="23315"/>
                </a:cubicBezTo>
                <a:cubicBezTo>
                  <a:pt x="25134" y="23315"/>
                  <a:pt x="25197" y="23305"/>
                  <a:pt x="25263" y="23284"/>
                </a:cubicBezTo>
                <a:cubicBezTo>
                  <a:pt x="26742" y="22031"/>
                  <a:pt x="25890" y="20452"/>
                  <a:pt x="26416" y="18998"/>
                </a:cubicBezTo>
                <a:lnTo>
                  <a:pt x="26416" y="18998"/>
                </a:lnTo>
                <a:cubicBezTo>
                  <a:pt x="27369" y="20778"/>
                  <a:pt x="28095" y="22457"/>
                  <a:pt x="29023" y="24111"/>
                </a:cubicBezTo>
                <a:cubicBezTo>
                  <a:pt x="29349" y="24211"/>
                  <a:pt x="29875" y="24211"/>
                  <a:pt x="30376" y="24337"/>
                </a:cubicBezTo>
                <a:lnTo>
                  <a:pt x="30376" y="21830"/>
                </a:lnTo>
                <a:cubicBezTo>
                  <a:pt x="30176" y="22031"/>
                  <a:pt x="29975" y="22031"/>
                  <a:pt x="29750" y="22231"/>
                </a:cubicBezTo>
                <a:cubicBezTo>
                  <a:pt x="29649" y="20577"/>
                  <a:pt x="29349" y="18898"/>
                  <a:pt x="29349" y="17319"/>
                </a:cubicBezTo>
                <a:cubicBezTo>
                  <a:pt x="29449" y="16066"/>
                  <a:pt x="29549" y="14938"/>
                  <a:pt x="28822" y="13785"/>
                </a:cubicBezTo>
                <a:cubicBezTo>
                  <a:pt x="28822" y="14086"/>
                  <a:pt x="28722" y="14412"/>
                  <a:pt x="28722" y="14938"/>
                </a:cubicBezTo>
                <a:cubicBezTo>
                  <a:pt x="27995" y="13159"/>
                  <a:pt x="27870" y="7294"/>
                  <a:pt x="28496" y="6266"/>
                </a:cubicBezTo>
                <a:lnTo>
                  <a:pt x="28496" y="6266"/>
                </a:lnTo>
                <a:cubicBezTo>
                  <a:pt x="28722" y="6567"/>
                  <a:pt x="28822" y="6893"/>
                  <a:pt x="28822" y="6893"/>
                </a:cubicBezTo>
                <a:cubicBezTo>
                  <a:pt x="29248" y="7194"/>
                  <a:pt x="29549" y="7419"/>
                  <a:pt x="29750" y="7620"/>
                </a:cubicBezTo>
                <a:cubicBezTo>
                  <a:pt x="30602" y="8246"/>
                  <a:pt x="30502" y="9174"/>
                  <a:pt x="30502" y="9926"/>
                </a:cubicBezTo>
                <a:cubicBezTo>
                  <a:pt x="30376" y="11279"/>
                  <a:pt x="30276" y="12632"/>
                  <a:pt x="30176" y="13886"/>
                </a:cubicBezTo>
                <a:cubicBezTo>
                  <a:pt x="30176" y="14512"/>
                  <a:pt x="30276" y="15239"/>
                  <a:pt x="30176" y="15765"/>
                </a:cubicBezTo>
                <a:cubicBezTo>
                  <a:pt x="29875" y="17745"/>
                  <a:pt x="30176" y="19525"/>
                  <a:pt x="30802" y="21304"/>
                </a:cubicBezTo>
                <a:cubicBezTo>
                  <a:pt x="30877" y="21288"/>
                  <a:pt x="30945" y="21281"/>
                  <a:pt x="31007" y="21281"/>
                </a:cubicBezTo>
                <a:cubicBezTo>
                  <a:pt x="31829" y="21281"/>
                  <a:pt x="31697" y="22564"/>
                  <a:pt x="32582" y="22658"/>
                </a:cubicBezTo>
                <a:cubicBezTo>
                  <a:pt x="33409" y="20878"/>
                  <a:pt x="33208" y="17845"/>
                  <a:pt x="32481" y="15966"/>
                </a:cubicBezTo>
                <a:cubicBezTo>
                  <a:pt x="32256" y="15139"/>
                  <a:pt x="32055" y="14412"/>
                  <a:pt x="31855" y="13560"/>
                </a:cubicBezTo>
                <a:cubicBezTo>
                  <a:pt x="31855" y="13560"/>
                  <a:pt x="31755" y="13560"/>
                  <a:pt x="31755" y="13685"/>
                </a:cubicBezTo>
                <a:cubicBezTo>
                  <a:pt x="31755" y="13359"/>
                  <a:pt x="31855" y="13159"/>
                  <a:pt x="31855" y="12933"/>
                </a:cubicBezTo>
                <a:cubicBezTo>
                  <a:pt x="31855" y="12833"/>
                  <a:pt x="31755" y="12833"/>
                  <a:pt x="31629" y="12833"/>
                </a:cubicBezTo>
                <a:cubicBezTo>
                  <a:pt x="31529" y="13059"/>
                  <a:pt x="31429" y="13259"/>
                  <a:pt x="31228" y="13560"/>
                </a:cubicBezTo>
                <a:cubicBezTo>
                  <a:pt x="31329" y="12006"/>
                  <a:pt x="30376" y="10427"/>
                  <a:pt x="31429" y="8973"/>
                </a:cubicBezTo>
                <a:cubicBezTo>
                  <a:pt x="31855" y="10853"/>
                  <a:pt x="32256" y="12632"/>
                  <a:pt x="32582" y="14412"/>
                </a:cubicBezTo>
                <a:cubicBezTo>
                  <a:pt x="32882" y="11179"/>
                  <a:pt x="33509" y="7921"/>
                  <a:pt x="33008" y="4688"/>
                </a:cubicBezTo>
                <a:cubicBezTo>
                  <a:pt x="32682" y="3535"/>
                  <a:pt x="32481" y="2407"/>
                  <a:pt x="31955" y="1454"/>
                </a:cubicBezTo>
                <a:cubicBezTo>
                  <a:pt x="31629" y="1454"/>
                  <a:pt x="31529" y="1555"/>
                  <a:pt x="31329" y="1555"/>
                </a:cubicBezTo>
                <a:cubicBezTo>
                  <a:pt x="31228" y="1028"/>
                  <a:pt x="31128" y="627"/>
                  <a:pt x="31003" y="1"/>
                </a:cubicBez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oogle Shape;123;p3"/>
          <p:cNvGrpSpPr/>
          <p:nvPr/>
        </p:nvGrpSpPr>
        <p:grpSpPr>
          <a:xfrm>
            <a:off x="7287834" y="237092"/>
            <a:ext cx="1448803" cy="465173"/>
            <a:chOff x="1721900" y="303502"/>
            <a:chExt cx="1930707" cy="619900"/>
          </a:xfrm>
        </p:grpSpPr>
        <p:sp>
          <p:nvSpPr>
            <p:cNvPr id="124" name="Google Shape;124;p3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6_2">
    <p:bg>
      <p:bgPr>
        <a:solidFill>
          <a:srgbClr val="F3F3F3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"/>
          <p:cNvSpPr/>
          <p:nvPr/>
        </p:nvSpPr>
        <p:spPr>
          <a:xfrm rot="10503238">
            <a:off x="6998085" y="3325732"/>
            <a:ext cx="2193703" cy="1873722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rgbClr val="B0F2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6"/>
          <p:cNvSpPr/>
          <p:nvPr/>
        </p:nvSpPr>
        <p:spPr>
          <a:xfrm rot="10503238">
            <a:off x="6921863" y="3278553"/>
            <a:ext cx="2322408" cy="1967198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rgbClr val="B0F2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6"/>
          <p:cNvGrpSpPr/>
          <p:nvPr/>
        </p:nvGrpSpPr>
        <p:grpSpPr>
          <a:xfrm rot="4541973">
            <a:off x="6892140" y="4173488"/>
            <a:ext cx="667785" cy="628471"/>
            <a:chOff x="4221175" y="746750"/>
            <a:chExt cx="1040677" cy="1028328"/>
          </a:xfrm>
        </p:grpSpPr>
        <p:sp>
          <p:nvSpPr>
            <p:cNvPr id="271" name="Google Shape;271;p6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6"/>
          <p:cNvSpPr/>
          <p:nvPr/>
        </p:nvSpPr>
        <p:spPr>
          <a:xfrm rot="9124596" flipH="1">
            <a:off x="-469078" y="-191037"/>
            <a:ext cx="2288355" cy="2315061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rgbClr val="FDC6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6"/>
          <p:cNvSpPr/>
          <p:nvPr/>
        </p:nvSpPr>
        <p:spPr>
          <a:xfrm rot="9124596" flipH="1">
            <a:off x="-542804" y="-259777"/>
            <a:ext cx="2381931" cy="2457531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rgbClr val="FDC6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6"/>
          <p:cNvSpPr/>
          <p:nvPr/>
        </p:nvSpPr>
        <p:spPr>
          <a:xfrm>
            <a:off x="1584475" y="2160589"/>
            <a:ext cx="1691543" cy="1805924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6"/>
          <p:cNvSpPr/>
          <p:nvPr/>
        </p:nvSpPr>
        <p:spPr>
          <a:xfrm>
            <a:off x="3726228" y="2160589"/>
            <a:ext cx="1691543" cy="1805924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6"/>
          <p:cNvSpPr/>
          <p:nvPr/>
        </p:nvSpPr>
        <p:spPr>
          <a:xfrm>
            <a:off x="5867981" y="2160589"/>
            <a:ext cx="1691543" cy="1805924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6"/>
          <p:cNvSpPr txBox="1">
            <a:spLocks noGrp="1"/>
          </p:cNvSpPr>
          <p:nvPr>
            <p:ph type="subTitle" idx="1"/>
          </p:nvPr>
        </p:nvSpPr>
        <p:spPr>
          <a:xfrm>
            <a:off x="1740400" y="3019568"/>
            <a:ext cx="13797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04" name="Google Shape;304;p6"/>
          <p:cNvSpPr txBox="1">
            <a:spLocks noGrp="1"/>
          </p:cNvSpPr>
          <p:nvPr>
            <p:ph type="subTitle" idx="2"/>
          </p:nvPr>
        </p:nvSpPr>
        <p:spPr>
          <a:xfrm>
            <a:off x="3882150" y="3019568"/>
            <a:ext cx="13797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05" name="Google Shape;305;p6"/>
          <p:cNvSpPr txBox="1">
            <a:spLocks noGrp="1"/>
          </p:cNvSpPr>
          <p:nvPr>
            <p:ph type="subTitle" idx="3"/>
          </p:nvPr>
        </p:nvSpPr>
        <p:spPr>
          <a:xfrm>
            <a:off x="6023900" y="3019568"/>
            <a:ext cx="13797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06" name="Google Shape;306;p6"/>
          <p:cNvSpPr txBox="1">
            <a:spLocks noGrp="1"/>
          </p:cNvSpPr>
          <p:nvPr>
            <p:ph type="subTitle" idx="4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7" name="Google Shape;307;p6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308" name="Google Shape;308;p6"/>
          <p:cNvGrpSpPr/>
          <p:nvPr/>
        </p:nvGrpSpPr>
        <p:grpSpPr>
          <a:xfrm>
            <a:off x="1408712" y="363714"/>
            <a:ext cx="998841" cy="986989"/>
            <a:chOff x="4221175" y="746750"/>
            <a:chExt cx="1040677" cy="1028328"/>
          </a:xfrm>
        </p:grpSpPr>
        <p:sp>
          <p:nvSpPr>
            <p:cNvPr id="309" name="Google Shape;309;p6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6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6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38" name="Google Shape;338;p6"/>
          <p:cNvSpPr txBox="1">
            <a:spLocks noGrp="1"/>
          </p:cNvSpPr>
          <p:nvPr>
            <p:ph type="subTitle" idx="5"/>
          </p:nvPr>
        </p:nvSpPr>
        <p:spPr>
          <a:xfrm>
            <a:off x="1334500" y="2798950"/>
            <a:ext cx="2169300" cy="5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39" name="Google Shape;339;p6"/>
          <p:cNvSpPr txBox="1">
            <a:spLocks noGrp="1"/>
          </p:cNvSpPr>
          <p:nvPr>
            <p:ph type="subTitle" idx="6"/>
          </p:nvPr>
        </p:nvSpPr>
        <p:spPr>
          <a:xfrm>
            <a:off x="3487350" y="2798950"/>
            <a:ext cx="2169300" cy="5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40" name="Google Shape;340;p6"/>
          <p:cNvSpPr txBox="1">
            <a:spLocks noGrp="1"/>
          </p:cNvSpPr>
          <p:nvPr>
            <p:ph type="subTitle" idx="7"/>
          </p:nvPr>
        </p:nvSpPr>
        <p:spPr>
          <a:xfrm>
            <a:off x="5640200" y="2798950"/>
            <a:ext cx="2169300" cy="5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1">
  <p:cSld name="CUSTOM_6_2_1_1">
    <p:bg>
      <p:bgPr>
        <a:solidFill>
          <a:srgbClr val="F3F3F3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8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8"/>
          <p:cNvGrpSpPr/>
          <p:nvPr/>
        </p:nvGrpSpPr>
        <p:grpSpPr>
          <a:xfrm>
            <a:off x="-976441" y="1135327"/>
            <a:ext cx="11179181" cy="5643321"/>
            <a:chOff x="-976460" y="1593188"/>
            <a:chExt cx="11179181" cy="5038229"/>
          </a:xfrm>
        </p:grpSpPr>
        <p:sp>
          <p:nvSpPr>
            <p:cNvPr id="414" name="Google Shape;414;p8"/>
            <p:cNvSpPr/>
            <p:nvPr/>
          </p:nvSpPr>
          <p:spPr>
            <a:xfrm rot="3727620" flipH="1">
              <a:off x="-208009" y="2278605"/>
              <a:ext cx="3542487" cy="3583965"/>
            </a:xfrm>
            <a:custGeom>
              <a:avLst/>
              <a:gdLst/>
              <a:ahLst/>
              <a:cxnLst/>
              <a:rect l="l" t="t" r="r" b="b"/>
              <a:pathLst>
                <a:path w="39543" h="40006" extrusionOk="0">
                  <a:moveTo>
                    <a:pt x="16297" y="0"/>
                  </a:moveTo>
                  <a:cubicBezTo>
                    <a:pt x="14054" y="0"/>
                    <a:pt x="11671" y="641"/>
                    <a:pt x="9191" y="2152"/>
                  </a:cubicBezTo>
                  <a:cubicBezTo>
                    <a:pt x="2864" y="5978"/>
                    <a:pt x="812" y="4012"/>
                    <a:pt x="0" y="6876"/>
                  </a:cubicBezTo>
                  <a:lnTo>
                    <a:pt x="17634" y="40006"/>
                  </a:lnTo>
                  <a:lnTo>
                    <a:pt x="39542" y="28335"/>
                  </a:lnTo>
                  <a:cubicBezTo>
                    <a:pt x="39542" y="28335"/>
                    <a:pt x="34648" y="24424"/>
                    <a:pt x="34028" y="18097"/>
                  </a:cubicBezTo>
                  <a:cubicBezTo>
                    <a:pt x="33591" y="12923"/>
                    <a:pt x="26363" y="0"/>
                    <a:pt x="16297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 rot="3727620" flipH="1">
              <a:off x="-276618" y="2210040"/>
              <a:ext cx="3687347" cy="3804525"/>
            </a:xfrm>
            <a:custGeom>
              <a:avLst/>
              <a:gdLst/>
              <a:ahLst/>
              <a:cxnLst/>
              <a:rect l="l" t="t" r="r" b="b"/>
              <a:pathLst>
                <a:path w="41160" h="42468" extrusionOk="0">
                  <a:moveTo>
                    <a:pt x="13461" y="33057"/>
                  </a:moveTo>
                  <a:cubicBezTo>
                    <a:pt x="14343" y="34732"/>
                    <a:pt x="15228" y="36415"/>
                    <a:pt x="16117" y="38107"/>
                  </a:cubicBezTo>
                  <a:cubicBezTo>
                    <a:pt x="15232" y="36421"/>
                    <a:pt x="14348" y="34737"/>
                    <a:pt x="13461" y="33057"/>
                  </a:cubicBezTo>
                  <a:close/>
                  <a:moveTo>
                    <a:pt x="7118" y="17353"/>
                  </a:moveTo>
                  <a:cubicBezTo>
                    <a:pt x="10965" y="24748"/>
                    <a:pt x="14877" y="32058"/>
                    <a:pt x="18703" y="39454"/>
                  </a:cubicBezTo>
                  <a:cubicBezTo>
                    <a:pt x="14791" y="31973"/>
                    <a:pt x="10858" y="24577"/>
                    <a:pt x="7118" y="17353"/>
                  </a:cubicBezTo>
                  <a:close/>
                  <a:moveTo>
                    <a:pt x="18703" y="39454"/>
                  </a:moveTo>
                  <a:cubicBezTo>
                    <a:pt x="18788" y="39582"/>
                    <a:pt x="18858" y="39715"/>
                    <a:pt x="18927" y="39849"/>
                  </a:cubicBezTo>
                  <a:lnTo>
                    <a:pt x="18927" y="39849"/>
                  </a:lnTo>
                  <a:lnTo>
                    <a:pt x="18703" y="39454"/>
                  </a:lnTo>
                  <a:close/>
                  <a:moveTo>
                    <a:pt x="17530" y="2186"/>
                  </a:moveTo>
                  <a:cubicBezTo>
                    <a:pt x="17777" y="2186"/>
                    <a:pt x="18019" y="2197"/>
                    <a:pt x="18254" y="2220"/>
                  </a:cubicBezTo>
                  <a:cubicBezTo>
                    <a:pt x="20926" y="2391"/>
                    <a:pt x="23426" y="3567"/>
                    <a:pt x="25649" y="5341"/>
                  </a:cubicBezTo>
                  <a:cubicBezTo>
                    <a:pt x="27787" y="7029"/>
                    <a:pt x="29668" y="9252"/>
                    <a:pt x="31078" y="11667"/>
                  </a:cubicBezTo>
                  <a:cubicBezTo>
                    <a:pt x="31805" y="12822"/>
                    <a:pt x="32510" y="13976"/>
                    <a:pt x="32959" y="15215"/>
                  </a:cubicBezTo>
                  <a:cubicBezTo>
                    <a:pt x="33494" y="16476"/>
                    <a:pt x="33942" y="17716"/>
                    <a:pt x="34113" y="18870"/>
                  </a:cubicBezTo>
                  <a:cubicBezTo>
                    <a:pt x="34199" y="19234"/>
                    <a:pt x="34199" y="19490"/>
                    <a:pt x="34284" y="19854"/>
                  </a:cubicBezTo>
                  <a:cubicBezTo>
                    <a:pt x="34284" y="20217"/>
                    <a:pt x="34370" y="20559"/>
                    <a:pt x="34477" y="20922"/>
                  </a:cubicBezTo>
                  <a:cubicBezTo>
                    <a:pt x="34648" y="21542"/>
                    <a:pt x="34819" y="22269"/>
                    <a:pt x="35011" y="22889"/>
                  </a:cubicBezTo>
                  <a:cubicBezTo>
                    <a:pt x="35546" y="24128"/>
                    <a:pt x="36165" y="25283"/>
                    <a:pt x="36785" y="26351"/>
                  </a:cubicBezTo>
                  <a:cubicBezTo>
                    <a:pt x="38110" y="28232"/>
                    <a:pt x="39179" y="29109"/>
                    <a:pt x="39820" y="29643"/>
                  </a:cubicBezTo>
                  <a:cubicBezTo>
                    <a:pt x="39905" y="29696"/>
                    <a:pt x="39990" y="29744"/>
                    <a:pt x="40065" y="29789"/>
                  </a:cubicBezTo>
                  <a:lnTo>
                    <a:pt x="40065" y="29789"/>
                  </a:lnTo>
                  <a:cubicBezTo>
                    <a:pt x="39621" y="29953"/>
                    <a:pt x="38984" y="30223"/>
                    <a:pt x="38110" y="30626"/>
                  </a:cubicBezTo>
                  <a:cubicBezTo>
                    <a:pt x="37234" y="31075"/>
                    <a:pt x="35353" y="32058"/>
                    <a:pt x="35353" y="32058"/>
                  </a:cubicBezTo>
                  <a:cubicBezTo>
                    <a:pt x="35274" y="32098"/>
                    <a:pt x="35223" y="32114"/>
                    <a:pt x="35192" y="32114"/>
                  </a:cubicBezTo>
                  <a:cubicBezTo>
                    <a:pt x="35090" y="32114"/>
                    <a:pt x="35222" y="31928"/>
                    <a:pt x="35353" y="31780"/>
                  </a:cubicBezTo>
                  <a:lnTo>
                    <a:pt x="35353" y="31780"/>
                  </a:lnTo>
                  <a:cubicBezTo>
                    <a:pt x="29924" y="34644"/>
                    <a:pt x="24495" y="37487"/>
                    <a:pt x="19152" y="40244"/>
                  </a:cubicBezTo>
                  <a:cubicBezTo>
                    <a:pt x="24581" y="37402"/>
                    <a:pt x="30010" y="34559"/>
                    <a:pt x="35439" y="31609"/>
                  </a:cubicBezTo>
                  <a:cubicBezTo>
                    <a:pt x="35517" y="31540"/>
                    <a:pt x="35549" y="31485"/>
                    <a:pt x="35470" y="31485"/>
                  </a:cubicBezTo>
                  <a:cubicBezTo>
                    <a:pt x="35355" y="31485"/>
                    <a:pt x="35000" y="31604"/>
                    <a:pt x="34199" y="31973"/>
                  </a:cubicBezTo>
                  <a:cubicBezTo>
                    <a:pt x="32233" y="32849"/>
                    <a:pt x="25820" y="36418"/>
                    <a:pt x="22187" y="38385"/>
                  </a:cubicBezTo>
                  <a:cubicBezTo>
                    <a:pt x="21546" y="38641"/>
                    <a:pt x="20926" y="39005"/>
                    <a:pt x="20306" y="39261"/>
                  </a:cubicBezTo>
                  <a:lnTo>
                    <a:pt x="19515" y="39710"/>
                  </a:lnTo>
                  <a:lnTo>
                    <a:pt x="19323" y="39796"/>
                  </a:lnTo>
                  <a:lnTo>
                    <a:pt x="19152" y="39625"/>
                  </a:lnTo>
                  <a:lnTo>
                    <a:pt x="19066" y="39261"/>
                  </a:lnTo>
                  <a:lnTo>
                    <a:pt x="18788" y="38834"/>
                  </a:lnTo>
                  <a:cubicBezTo>
                    <a:pt x="18532" y="38299"/>
                    <a:pt x="18168" y="37658"/>
                    <a:pt x="17912" y="37124"/>
                  </a:cubicBezTo>
                  <a:cubicBezTo>
                    <a:pt x="17271" y="35970"/>
                    <a:pt x="16651" y="34815"/>
                    <a:pt x="16117" y="33661"/>
                  </a:cubicBezTo>
                  <a:cubicBezTo>
                    <a:pt x="14877" y="31353"/>
                    <a:pt x="13637" y="28938"/>
                    <a:pt x="12376" y="26629"/>
                  </a:cubicBezTo>
                  <a:cubicBezTo>
                    <a:pt x="9897" y="21905"/>
                    <a:pt x="7396" y="17267"/>
                    <a:pt x="5087" y="12736"/>
                  </a:cubicBezTo>
                  <a:cubicBezTo>
                    <a:pt x="4275" y="11133"/>
                    <a:pt x="3378" y="9444"/>
                    <a:pt x="2501" y="7841"/>
                  </a:cubicBezTo>
                  <a:cubicBezTo>
                    <a:pt x="2501" y="7841"/>
                    <a:pt x="2587" y="7734"/>
                    <a:pt x="2587" y="7649"/>
                  </a:cubicBezTo>
                  <a:cubicBezTo>
                    <a:pt x="2672" y="7649"/>
                    <a:pt x="2672" y="7649"/>
                    <a:pt x="2672" y="7563"/>
                  </a:cubicBezTo>
                  <a:cubicBezTo>
                    <a:pt x="2758" y="7563"/>
                    <a:pt x="2758" y="7478"/>
                    <a:pt x="2843" y="7478"/>
                  </a:cubicBezTo>
                  <a:cubicBezTo>
                    <a:pt x="3036" y="7392"/>
                    <a:pt x="3484" y="7200"/>
                    <a:pt x="3912" y="7115"/>
                  </a:cubicBezTo>
                  <a:cubicBezTo>
                    <a:pt x="4981" y="6858"/>
                    <a:pt x="6049" y="6580"/>
                    <a:pt x="7118" y="6131"/>
                  </a:cubicBezTo>
                  <a:cubicBezTo>
                    <a:pt x="8101" y="5789"/>
                    <a:pt x="9084" y="5341"/>
                    <a:pt x="10068" y="4806"/>
                  </a:cubicBezTo>
                  <a:cubicBezTo>
                    <a:pt x="10516" y="4443"/>
                    <a:pt x="11051" y="4186"/>
                    <a:pt x="11393" y="3994"/>
                  </a:cubicBezTo>
                  <a:lnTo>
                    <a:pt x="12120" y="3652"/>
                  </a:lnTo>
                  <a:cubicBezTo>
                    <a:pt x="12291" y="3460"/>
                    <a:pt x="12568" y="3374"/>
                    <a:pt x="12739" y="3289"/>
                  </a:cubicBezTo>
                  <a:cubicBezTo>
                    <a:pt x="12996" y="3203"/>
                    <a:pt x="13188" y="3118"/>
                    <a:pt x="13359" y="3032"/>
                  </a:cubicBezTo>
                  <a:lnTo>
                    <a:pt x="14065" y="2754"/>
                  </a:lnTo>
                  <a:lnTo>
                    <a:pt x="14428" y="2669"/>
                  </a:lnTo>
                  <a:cubicBezTo>
                    <a:pt x="14513" y="2669"/>
                    <a:pt x="14706" y="2583"/>
                    <a:pt x="14791" y="2583"/>
                  </a:cubicBezTo>
                  <a:lnTo>
                    <a:pt x="15497" y="2391"/>
                  </a:lnTo>
                  <a:cubicBezTo>
                    <a:pt x="16154" y="2266"/>
                    <a:pt x="16857" y="2186"/>
                    <a:pt x="17530" y="2186"/>
                  </a:cubicBezTo>
                  <a:close/>
                  <a:moveTo>
                    <a:pt x="17629" y="1"/>
                  </a:moveTo>
                  <a:cubicBezTo>
                    <a:pt x="16509" y="1"/>
                    <a:pt x="15385" y="138"/>
                    <a:pt x="14342" y="446"/>
                  </a:cubicBezTo>
                  <a:cubicBezTo>
                    <a:pt x="12739" y="788"/>
                    <a:pt x="11307" y="1429"/>
                    <a:pt x="9982" y="2220"/>
                  </a:cubicBezTo>
                  <a:cubicBezTo>
                    <a:pt x="8721" y="3032"/>
                    <a:pt x="7481" y="3652"/>
                    <a:pt x="6156" y="4186"/>
                  </a:cubicBezTo>
                  <a:cubicBezTo>
                    <a:pt x="5515" y="4357"/>
                    <a:pt x="4810" y="4635"/>
                    <a:pt x="4104" y="4806"/>
                  </a:cubicBezTo>
                  <a:lnTo>
                    <a:pt x="3036" y="5063"/>
                  </a:lnTo>
                  <a:cubicBezTo>
                    <a:pt x="2672" y="5170"/>
                    <a:pt x="2223" y="5255"/>
                    <a:pt x="1775" y="5512"/>
                  </a:cubicBezTo>
                  <a:cubicBezTo>
                    <a:pt x="1518" y="5597"/>
                    <a:pt x="1240" y="5875"/>
                    <a:pt x="1069" y="6046"/>
                  </a:cubicBezTo>
                  <a:cubicBezTo>
                    <a:pt x="898" y="6238"/>
                    <a:pt x="706" y="6495"/>
                    <a:pt x="620" y="6666"/>
                  </a:cubicBezTo>
                  <a:cubicBezTo>
                    <a:pt x="449" y="6944"/>
                    <a:pt x="364" y="7307"/>
                    <a:pt x="171" y="7649"/>
                  </a:cubicBezTo>
                  <a:cubicBezTo>
                    <a:pt x="0" y="8012"/>
                    <a:pt x="278" y="8269"/>
                    <a:pt x="449" y="8632"/>
                  </a:cubicBezTo>
                  <a:lnTo>
                    <a:pt x="1518" y="10684"/>
                  </a:lnTo>
                  <a:lnTo>
                    <a:pt x="3655" y="14596"/>
                  </a:lnTo>
                  <a:cubicBezTo>
                    <a:pt x="4981" y="17182"/>
                    <a:pt x="6413" y="19768"/>
                    <a:pt x="7759" y="22440"/>
                  </a:cubicBezTo>
                  <a:cubicBezTo>
                    <a:pt x="9690" y="25954"/>
                    <a:pt x="11582" y="29497"/>
                    <a:pt x="13461" y="33057"/>
                  </a:cubicBezTo>
                  <a:lnTo>
                    <a:pt x="13461" y="33057"/>
                  </a:lnTo>
                  <a:cubicBezTo>
                    <a:pt x="10824" y="28045"/>
                    <a:pt x="8217" y="23099"/>
                    <a:pt x="5622" y="18165"/>
                  </a:cubicBezTo>
                  <a:cubicBezTo>
                    <a:pt x="4724" y="16476"/>
                    <a:pt x="3826" y="14873"/>
                    <a:pt x="2950" y="13185"/>
                  </a:cubicBezTo>
                  <a:cubicBezTo>
                    <a:pt x="2501" y="12373"/>
                    <a:pt x="2052" y="11582"/>
                    <a:pt x="1604" y="10684"/>
                  </a:cubicBezTo>
                  <a:lnTo>
                    <a:pt x="984" y="9444"/>
                  </a:lnTo>
                  <a:lnTo>
                    <a:pt x="620" y="8803"/>
                  </a:lnTo>
                  <a:cubicBezTo>
                    <a:pt x="535" y="8632"/>
                    <a:pt x="449" y="8461"/>
                    <a:pt x="364" y="8269"/>
                  </a:cubicBezTo>
                  <a:lnTo>
                    <a:pt x="171" y="8012"/>
                  </a:lnTo>
                  <a:cubicBezTo>
                    <a:pt x="171" y="7927"/>
                    <a:pt x="278" y="7841"/>
                    <a:pt x="278" y="7649"/>
                  </a:cubicBezTo>
                  <a:cubicBezTo>
                    <a:pt x="535" y="6858"/>
                    <a:pt x="898" y="6324"/>
                    <a:pt x="1433" y="5789"/>
                  </a:cubicBezTo>
                  <a:cubicBezTo>
                    <a:pt x="2052" y="5426"/>
                    <a:pt x="2587" y="5255"/>
                    <a:pt x="3121" y="5063"/>
                  </a:cubicBezTo>
                  <a:cubicBezTo>
                    <a:pt x="4104" y="4892"/>
                    <a:pt x="4895" y="4721"/>
                    <a:pt x="5793" y="4357"/>
                  </a:cubicBezTo>
                  <a:cubicBezTo>
                    <a:pt x="6584" y="4101"/>
                    <a:pt x="7481" y="3738"/>
                    <a:pt x="8294" y="3289"/>
                  </a:cubicBezTo>
                  <a:cubicBezTo>
                    <a:pt x="8636" y="3118"/>
                    <a:pt x="9084" y="2840"/>
                    <a:pt x="9448" y="2583"/>
                  </a:cubicBezTo>
                  <a:cubicBezTo>
                    <a:pt x="9897" y="2391"/>
                    <a:pt x="10324" y="2134"/>
                    <a:pt x="10773" y="1857"/>
                  </a:cubicBezTo>
                  <a:lnTo>
                    <a:pt x="10773" y="1857"/>
                  </a:lnTo>
                  <a:cubicBezTo>
                    <a:pt x="10714" y="1930"/>
                    <a:pt x="10575" y="2074"/>
                    <a:pt x="10666" y="2074"/>
                  </a:cubicBezTo>
                  <a:cubicBezTo>
                    <a:pt x="10703" y="2074"/>
                    <a:pt x="10778" y="2050"/>
                    <a:pt x="10910" y="1989"/>
                  </a:cubicBezTo>
                  <a:lnTo>
                    <a:pt x="10910" y="1989"/>
                  </a:lnTo>
                  <a:lnTo>
                    <a:pt x="10239" y="2305"/>
                  </a:lnTo>
                  <a:lnTo>
                    <a:pt x="9897" y="2498"/>
                  </a:lnTo>
                  <a:lnTo>
                    <a:pt x="9619" y="2669"/>
                  </a:lnTo>
                  <a:cubicBezTo>
                    <a:pt x="9170" y="2925"/>
                    <a:pt x="8828" y="3203"/>
                    <a:pt x="8379" y="3374"/>
                  </a:cubicBezTo>
                  <a:cubicBezTo>
                    <a:pt x="7567" y="3823"/>
                    <a:pt x="6691" y="4186"/>
                    <a:pt x="5793" y="4528"/>
                  </a:cubicBezTo>
                  <a:cubicBezTo>
                    <a:pt x="4981" y="4806"/>
                    <a:pt x="4104" y="4977"/>
                    <a:pt x="3121" y="5255"/>
                  </a:cubicBezTo>
                  <a:cubicBezTo>
                    <a:pt x="2587" y="5426"/>
                    <a:pt x="2052" y="5512"/>
                    <a:pt x="1518" y="5960"/>
                  </a:cubicBezTo>
                  <a:cubicBezTo>
                    <a:pt x="1347" y="6131"/>
                    <a:pt x="1240" y="6238"/>
                    <a:pt x="1155" y="6324"/>
                  </a:cubicBezTo>
                  <a:cubicBezTo>
                    <a:pt x="1069" y="6495"/>
                    <a:pt x="898" y="6580"/>
                    <a:pt x="898" y="6773"/>
                  </a:cubicBezTo>
                  <a:cubicBezTo>
                    <a:pt x="813" y="6858"/>
                    <a:pt x="620" y="7029"/>
                    <a:pt x="620" y="7307"/>
                  </a:cubicBezTo>
                  <a:lnTo>
                    <a:pt x="449" y="7841"/>
                  </a:lnTo>
                  <a:lnTo>
                    <a:pt x="364" y="7927"/>
                  </a:lnTo>
                  <a:lnTo>
                    <a:pt x="449" y="8098"/>
                  </a:lnTo>
                  <a:lnTo>
                    <a:pt x="535" y="8376"/>
                  </a:lnTo>
                  <a:lnTo>
                    <a:pt x="813" y="8803"/>
                  </a:lnTo>
                  <a:lnTo>
                    <a:pt x="1155" y="9444"/>
                  </a:lnTo>
                  <a:lnTo>
                    <a:pt x="1775" y="10770"/>
                  </a:lnTo>
                  <a:cubicBezTo>
                    <a:pt x="2223" y="11582"/>
                    <a:pt x="2672" y="12373"/>
                    <a:pt x="3121" y="13270"/>
                  </a:cubicBezTo>
                  <a:cubicBezTo>
                    <a:pt x="4019" y="14959"/>
                    <a:pt x="4895" y="16647"/>
                    <a:pt x="5793" y="18251"/>
                  </a:cubicBezTo>
                  <a:cubicBezTo>
                    <a:pt x="9362" y="25026"/>
                    <a:pt x="12825" y="31695"/>
                    <a:pt x="16651" y="38556"/>
                  </a:cubicBezTo>
                  <a:cubicBezTo>
                    <a:pt x="16565" y="38641"/>
                    <a:pt x="16480" y="38641"/>
                    <a:pt x="16480" y="38641"/>
                  </a:cubicBezTo>
                  <a:cubicBezTo>
                    <a:pt x="17100" y="39988"/>
                    <a:pt x="17805" y="41228"/>
                    <a:pt x="18446" y="42467"/>
                  </a:cubicBezTo>
                  <a:cubicBezTo>
                    <a:pt x="22721" y="40244"/>
                    <a:pt x="27081" y="38022"/>
                    <a:pt x="31442" y="35713"/>
                  </a:cubicBezTo>
                  <a:cubicBezTo>
                    <a:pt x="33494" y="34559"/>
                    <a:pt x="35182" y="33576"/>
                    <a:pt x="36614" y="32678"/>
                  </a:cubicBezTo>
                  <a:lnTo>
                    <a:pt x="36614" y="32678"/>
                  </a:lnTo>
                  <a:cubicBezTo>
                    <a:pt x="33836" y="34110"/>
                    <a:pt x="30907" y="35628"/>
                    <a:pt x="28065" y="37038"/>
                  </a:cubicBezTo>
                  <a:cubicBezTo>
                    <a:pt x="26633" y="37851"/>
                    <a:pt x="25115" y="38556"/>
                    <a:pt x="23683" y="39368"/>
                  </a:cubicBezTo>
                  <a:cubicBezTo>
                    <a:pt x="21994" y="40244"/>
                    <a:pt x="20306" y="41142"/>
                    <a:pt x="18617" y="42040"/>
                  </a:cubicBezTo>
                  <a:cubicBezTo>
                    <a:pt x="13445" y="32229"/>
                    <a:pt x="8101" y="22162"/>
                    <a:pt x="3036" y="12458"/>
                  </a:cubicBezTo>
                  <a:lnTo>
                    <a:pt x="3036" y="12458"/>
                  </a:lnTo>
                  <a:cubicBezTo>
                    <a:pt x="6413" y="18870"/>
                    <a:pt x="10431" y="26266"/>
                    <a:pt x="13808" y="32763"/>
                  </a:cubicBezTo>
                  <a:cubicBezTo>
                    <a:pt x="15497" y="35884"/>
                    <a:pt x="17100" y="39005"/>
                    <a:pt x="18617" y="41933"/>
                  </a:cubicBezTo>
                  <a:cubicBezTo>
                    <a:pt x="21823" y="40244"/>
                    <a:pt x="24944" y="38641"/>
                    <a:pt x="28065" y="36953"/>
                  </a:cubicBezTo>
                  <a:cubicBezTo>
                    <a:pt x="30907" y="35435"/>
                    <a:pt x="33750" y="34025"/>
                    <a:pt x="36614" y="32507"/>
                  </a:cubicBezTo>
                  <a:cubicBezTo>
                    <a:pt x="37042" y="32315"/>
                    <a:pt x="37491" y="32058"/>
                    <a:pt x="37939" y="31780"/>
                  </a:cubicBezTo>
                  <a:cubicBezTo>
                    <a:pt x="38474" y="31438"/>
                    <a:pt x="39008" y="31160"/>
                    <a:pt x="39457" y="30818"/>
                  </a:cubicBezTo>
                  <a:cubicBezTo>
                    <a:pt x="40484" y="30138"/>
                    <a:pt x="41160" y="29587"/>
                    <a:pt x="40801" y="29587"/>
                  </a:cubicBezTo>
                  <a:cubicBezTo>
                    <a:pt x="40719" y="29587"/>
                    <a:pt x="40583" y="29615"/>
                    <a:pt x="40385" y="29678"/>
                  </a:cubicBezTo>
                  <a:lnTo>
                    <a:pt x="40385" y="29678"/>
                  </a:lnTo>
                  <a:cubicBezTo>
                    <a:pt x="40085" y="29298"/>
                    <a:pt x="39493" y="28615"/>
                    <a:pt x="38752" y="27612"/>
                  </a:cubicBezTo>
                  <a:cubicBezTo>
                    <a:pt x="38388" y="26971"/>
                    <a:pt x="37939" y="26351"/>
                    <a:pt x="37491" y="25560"/>
                  </a:cubicBezTo>
                  <a:cubicBezTo>
                    <a:pt x="37042" y="24834"/>
                    <a:pt x="36700" y="23957"/>
                    <a:pt x="36336" y="22974"/>
                  </a:cubicBezTo>
                  <a:cubicBezTo>
                    <a:pt x="36336" y="22974"/>
                    <a:pt x="36422" y="22974"/>
                    <a:pt x="36507" y="22889"/>
                  </a:cubicBezTo>
                  <a:cubicBezTo>
                    <a:pt x="36700" y="23423"/>
                    <a:pt x="36871" y="23765"/>
                    <a:pt x="37042" y="24214"/>
                  </a:cubicBezTo>
                  <a:cubicBezTo>
                    <a:pt x="37234" y="24577"/>
                    <a:pt x="37405" y="24941"/>
                    <a:pt x="37576" y="25197"/>
                  </a:cubicBezTo>
                  <a:cubicBezTo>
                    <a:pt x="37939" y="25731"/>
                    <a:pt x="38303" y="26180"/>
                    <a:pt x="38559" y="26544"/>
                  </a:cubicBezTo>
                  <a:cubicBezTo>
                    <a:pt x="39008" y="27078"/>
                    <a:pt x="39286" y="27249"/>
                    <a:pt x="39372" y="27249"/>
                  </a:cubicBezTo>
                  <a:cubicBezTo>
                    <a:pt x="39381" y="27254"/>
                    <a:pt x="39389" y="27256"/>
                    <a:pt x="39396" y="27256"/>
                  </a:cubicBezTo>
                  <a:cubicBezTo>
                    <a:pt x="39486" y="27256"/>
                    <a:pt x="39292" y="26829"/>
                    <a:pt x="39473" y="26829"/>
                  </a:cubicBezTo>
                  <a:cubicBezTo>
                    <a:pt x="39508" y="26829"/>
                    <a:pt x="39558" y="26846"/>
                    <a:pt x="39628" y="26886"/>
                  </a:cubicBezTo>
                  <a:cubicBezTo>
                    <a:pt x="38388" y="25368"/>
                    <a:pt x="37320" y="23594"/>
                    <a:pt x="36785" y="21734"/>
                  </a:cubicBezTo>
                  <a:cubicBezTo>
                    <a:pt x="36700" y="21542"/>
                    <a:pt x="36614" y="21286"/>
                    <a:pt x="36614" y="21008"/>
                  </a:cubicBezTo>
                  <a:lnTo>
                    <a:pt x="36422" y="20302"/>
                  </a:lnTo>
                  <a:cubicBezTo>
                    <a:pt x="36422" y="20131"/>
                    <a:pt x="36422" y="19854"/>
                    <a:pt x="36336" y="19597"/>
                  </a:cubicBezTo>
                  <a:lnTo>
                    <a:pt x="36251" y="18870"/>
                  </a:lnTo>
                  <a:cubicBezTo>
                    <a:pt x="36165" y="17716"/>
                    <a:pt x="35802" y="16647"/>
                    <a:pt x="35546" y="15579"/>
                  </a:cubicBezTo>
                  <a:cubicBezTo>
                    <a:pt x="35439" y="15322"/>
                    <a:pt x="35268" y="14959"/>
                    <a:pt x="35182" y="14596"/>
                  </a:cubicBezTo>
                  <a:cubicBezTo>
                    <a:pt x="35011" y="14254"/>
                    <a:pt x="34819" y="13890"/>
                    <a:pt x="34648" y="13527"/>
                  </a:cubicBezTo>
                  <a:cubicBezTo>
                    <a:pt x="34284" y="12822"/>
                    <a:pt x="33942" y="12116"/>
                    <a:pt x="33665" y="11667"/>
                  </a:cubicBezTo>
                  <a:cubicBezTo>
                    <a:pt x="32062" y="8910"/>
                    <a:pt x="30095" y="6324"/>
                    <a:pt x="27701" y="4272"/>
                  </a:cubicBezTo>
                  <a:cubicBezTo>
                    <a:pt x="26547" y="3203"/>
                    <a:pt x="25200" y="2305"/>
                    <a:pt x="23790" y="1515"/>
                  </a:cubicBezTo>
                  <a:cubicBezTo>
                    <a:pt x="22358" y="788"/>
                    <a:pt x="20755" y="360"/>
                    <a:pt x="19152" y="83"/>
                  </a:cubicBezTo>
                  <a:cubicBezTo>
                    <a:pt x="18650" y="29"/>
                    <a:pt x="18140" y="1"/>
                    <a:pt x="17629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 rot="-1211916">
              <a:off x="3035516" y="2818526"/>
              <a:ext cx="2985866" cy="2638177"/>
            </a:xfrm>
            <a:custGeom>
              <a:avLst/>
              <a:gdLst/>
              <a:ahLst/>
              <a:cxnLst/>
              <a:rect l="l" t="t" r="r" b="b"/>
              <a:pathLst>
                <a:path w="43454" h="38394" extrusionOk="0">
                  <a:moveTo>
                    <a:pt x="7756" y="1"/>
                  </a:moveTo>
                  <a:cubicBezTo>
                    <a:pt x="5607" y="1"/>
                    <a:pt x="3572" y="601"/>
                    <a:pt x="2138" y="2501"/>
                  </a:cubicBezTo>
                  <a:cubicBezTo>
                    <a:pt x="1" y="5259"/>
                    <a:pt x="1326" y="8828"/>
                    <a:pt x="2843" y="11585"/>
                  </a:cubicBezTo>
                  <a:cubicBezTo>
                    <a:pt x="4446" y="14428"/>
                    <a:pt x="5964" y="16843"/>
                    <a:pt x="5344" y="20220"/>
                  </a:cubicBezTo>
                  <a:cubicBezTo>
                    <a:pt x="4981" y="22080"/>
                    <a:pt x="4275" y="23875"/>
                    <a:pt x="4190" y="25820"/>
                  </a:cubicBezTo>
                  <a:cubicBezTo>
                    <a:pt x="4190" y="29668"/>
                    <a:pt x="6413" y="33216"/>
                    <a:pt x="9426" y="35353"/>
                  </a:cubicBezTo>
                  <a:cubicBezTo>
                    <a:pt x="12422" y="37473"/>
                    <a:pt x="16135" y="38394"/>
                    <a:pt x="19934" y="38394"/>
                  </a:cubicBezTo>
                  <a:cubicBezTo>
                    <a:pt x="25405" y="38394"/>
                    <a:pt x="31054" y="36484"/>
                    <a:pt x="34990" y="33494"/>
                  </a:cubicBezTo>
                  <a:cubicBezTo>
                    <a:pt x="40248" y="29475"/>
                    <a:pt x="43454" y="21460"/>
                    <a:pt x="40248" y="15497"/>
                  </a:cubicBezTo>
                  <a:cubicBezTo>
                    <a:pt x="40248" y="15411"/>
                    <a:pt x="40333" y="15326"/>
                    <a:pt x="40248" y="15240"/>
                  </a:cubicBezTo>
                  <a:cubicBezTo>
                    <a:pt x="39885" y="10239"/>
                    <a:pt x="35888" y="7396"/>
                    <a:pt x="31613" y="5964"/>
                  </a:cubicBezTo>
                  <a:cubicBezTo>
                    <a:pt x="25735" y="3912"/>
                    <a:pt x="19579" y="2587"/>
                    <a:pt x="13616" y="984"/>
                  </a:cubicBezTo>
                  <a:cubicBezTo>
                    <a:pt x="11820" y="512"/>
                    <a:pt x="9739" y="1"/>
                    <a:pt x="7756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 rot="-1211916">
              <a:off x="2980440" y="2700991"/>
              <a:ext cx="3047571" cy="2886026"/>
            </a:xfrm>
            <a:custGeom>
              <a:avLst/>
              <a:gdLst/>
              <a:ahLst/>
              <a:cxnLst/>
              <a:rect l="l" t="t" r="r" b="b"/>
              <a:pathLst>
                <a:path w="44352" h="42001" extrusionOk="0">
                  <a:moveTo>
                    <a:pt x="37113" y="11338"/>
                  </a:moveTo>
                  <a:cubicBezTo>
                    <a:pt x="37021" y="11338"/>
                    <a:pt x="36985" y="11417"/>
                    <a:pt x="37063" y="11542"/>
                  </a:cubicBezTo>
                  <a:cubicBezTo>
                    <a:pt x="37148" y="11735"/>
                    <a:pt x="37405" y="11991"/>
                    <a:pt x="37768" y="12526"/>
                  </a:cubicBezTo>
                  <a:cubicBezTo>
                    <a:pt x="38025" y="12975"/>
                    <a:pt x="38559" y="13594"/>
                    <a:pt x="38922" y="14407"/>
                  </a:cubicBezTo>
                  <a:cubicBezTo>
                    <a:pt x="39008" y="14578"/>
                    <a:pt x="39093" y="14834"/>
                    <a:pt x="39200" y="15026"/>
                  </a:cubicBezTo>
                  <a:cubicBezTo>
                    <a:pt x="39286" y="15283"/>
                    <a:pt x="39371" y="15561"/>
                    <a:pt x="39457" y="15732"/>
                  </a:cubicBezTo>
                  <a:cubicBezTo>
                    <a:pt x="39457" y="15903"/>
                    <a:pt x="39542" y="16010"/>
                    <a:pt x="39542" y="16181"/>
                  </a:cubicBezTo>
                  <a:cubicBezTo>
                    <a:pt x="39542" y="16266"/>
                    <a:pt x="39628" y="16437"/>
                    <a:pt x="39628" y="16544"/>
                  </a:cubicBezTo>
                  <a:lnTo>
                    <a:pt x="39628" y="16971"/>
                  </a:lnTo>
                  <a:lnTo>
                    <a:pt x="39628" y="17078"/>
                  </a:lnTo>
                  <a:lnTo>
                    <a:pt x="39694" y="17131"/>
                  </a:lnTo>
                  <a:lnTo>
                    <a:pt x="39694" y="17131"/>
                  </a:lnTo>
                  <a:cubicBezTo>
                    <a:pt x="39759" y="17119"/>
                    <a:pt x="39898" y="17102"/>
                    <a:pt x="40162" y="17078"/>
                  </a:cubicBezTo>
                  <a:lnTo>
                    <a:pt x="40269" y="17078"/>
                  </a:lnTo>
                  <a:lnTo>
                    <a:pt x="40269" y="16971"/>
                  </a:lnTo>
                  <a:lnTo>
                    <a:pt x="40162" y="16544"/>
                  </a:lnTo>
                  <a:cubicBezTo>
                    <a:pt x="40162" y="16266"/>
                    <a:pt x="40077" y="16010"/>
                    <a:pt x="39991" y="15646"/>
                  </a:cubicBezTo>
                  <a:cubicBezTo>
                    <a:pt x="39991" y="15368"/>
                    <a:pt x="39820" y="15112"/>
                    <a:pt x="39735" y="14834"/>
                  </a:cubicBezTo>
                  <a:cubicBezTo>
                    <a:pt x="39628" y="14578"/>
                    <a:pt x="39542" y="14300"/>
                    <a:pt x="39371" y="14043"/>
                  </a:cubicBezTo>
                  <a:cubicBezTo>
                    <a:pt x="38922" y="13060"/>
                    <a:pt x="38132" y="12077"/>
                    <a:pt x="37234" y="11371"/>
                  </a:cubicBezTo>
                  <a:cubicBezTo>
                    <a:pt x="37188" y="11349"/>
                    <a:pt x="37147" y="11338"/>
                    <a:pt x="37113" y="11338"/>
                  </a:cubicBezTo>
                  <a:close/>
                  <a:moveTo>
                    <a:pt x="39694" y="17131"/>
                  </a:moveTo>
                  <a:cubicBezTo>
                    <a:pt x="39585" y="17152"/>
                    <a:pt x="39680" y="17159"/>
                    <a:pt x="39733" y="17162"/>
                  </a:cubicBezTo>
                  <a:lnTo>
                    <a:pt x="39733" y="17162"/>
                  </a:lnTo>
                  <a:lnTo>
                    <a:pt x="39694" y="17131"/>
                  </a:lnTo>
                  <a:close/>
                  <a:moveTo>
                    <a:pt x="39733" y="17162"/>
                  </a:moveTo>
                  <a:lnTo>
                    <a:pt x="39735" y="17164"/>
                  </a:lnTo>
                  <a:cubicBezTo>
                    <a:pt x="39780" y="17164"/>
                    <a:pt x="39764" y="17164"/>
                    <a:pt x="39733" y="17162"/>
                  </a:cubicBezTo>
                  <a:close/>
                  <a:moveTo>
                    <a:pt x="39820" y="29005"/>
                  </a:moveTo>
                  <a:lnTo>
                    <a:pt x="39820" y="29005"/>
                  </a:lnTo>
                  <a:cubicBezTo>
                    <a:pt x="39735" y="29262"/>
                    <a:pt x="39542" y="29539"/>
                    <a:pt x="39457" y="29710"/>
                  </a:cubicBezTo>
                  <a:lnTo>
                    <a:pt x="39200" y="30074"/>
                  </a:lnTo>
                  <a:lnTo>
                    <a:pt x="39371" y="29710"/>
                  </a:lnTo>
                  <a:lnTo>
                    <a:pt x="39820" y="29005"/>
                  </a:lnTo>
                  <a:close/>
                  <a:moveTo>
                    <a:pt x="39628" y="34178"/>
                  </a:moveTo>
                  <a:lnTo>
                    <a:pt x="39008" y="34797"/>
                  </a:lnTo>
                  <a:cubicBezTo>
                    <a:pt x="38837" y="34968"/>
                    <a:pt x="38666" y="35246"/>
                    <a:pt x="38388" y="35417"/>
                  </a:cubicBezTo>
                  <a:cubicBezTo>
                    <a:pt x="38230" y="35576"/>
                    <a:pt x="38059" y="35730"/>
                    <a:pt x="37880" y="35884"/>
                  </a:cubicBezTo>
                  <a:lnTo>
                    <a:pt x="37880" y="35884"/>
                  </a:lnTo>
                  <a:cubicBezTo>
                    <a:pt x="38505" y="35385"/>
                    <a:pt x="39066" y="34817"/>
                    <a:pt x="39628" y="34178"/>
                  </a:cubicBezTo>
                  <a:close/>
                  <a:moveTo>
                    <a:pt x="37880" y="35884"/>
                  </a:moveTo>
                  <a:lnTo>
                    <a:pt x="37880" y="35884"/>
                  </a:lnTo>
                  <a:cubicBezTo>
                    <a:pt x="37815" y="35936"/>
                    <a:pt x="37749" y="35987"/>
                    <a:pt x="37683" y="36037"/>
                  </a:cubicBezTo>
                  <a:cubicBezTo>
                    <a:pt x="37655" y="36064"/>
                    <a:pt x="37628" y="36092"/>
                    <a:pt x="37600" y="36119"/>
                  </a:cubicBezTo>
                  <a:lnTo>
                    <a:pt x="37600" y="36119"/>
                  </a:lnTo>
                  <a:cubicBezTo>
                    <a:pt x="37695" y="36040"/>
                    <a:pt x="37789" y="35962"/>
                    <a:pt x="37880" y="35884"/>
                  </a:cubicBezTo>
                  <a:close/>
                  <a:moveTo>
                    <a:pt x="36148" y="33786"/>
                  </a:moveTo>
                  <a:cubicBezTo>
                    <a:pt x="35659" y="34232"/>
                    <a:pt x="35132" y="34660"/>
                    <a:pt x="34562" y="35054"/>
                  </a:cubicBezTo>
                  <a:cubicBezTo>
                    <a:pt x="33055" y="36035"/>
                    <a:pt x="31408" y="36892"/>
                    <a:pt x="29689" y="37508"/>
                  </a:cubicBezTo>
                  <a:lnTo>
                    <a:pt x="29689" y="37508"/>
                  </a:lnTo>
                  <a:cubicBezTo>
                    <a:pt x="31439" y="36835"/>
                    <a:pt x="33115" y="35965"/>
                    <a:pt x="34648" y="34968"/>
                  </a:cubicBezTo>
                  <a:cubicBezTo>
                    <a:pt x="35197" y="34589"/>
                    <a:pt x="35674" y="34210"/>
                    <a:pt x="36148" y="33786"/>
                  </a:cubicBezTo>
                  <a:close/>
                  <a:moveTo>
                    <a:pt x="26544" y="38438"/>
                  </a:moveTo>
                  <a:cubicBezTo>
                    <a:pt x="24724" y="38866"/>
                    <a:pt x="22876" y="39095"/>
                    <a:pt x="21052" y="39095"/>
                  </a:cubicBezTo>
                  <a:cubicBezTo>
                    <a:pt x="19441" y="39095"/>
                    <a:pt x="17848" y="38917"/>
                    <a:pt x="16309" y="38538"/>
                  </a:cubicBezTo>
                  <a:lnTo>
                    <a:pt x="16309" y="38538"/>
                  </a:lnTo>
                  <a:cubicBezTo>
                    <a:pt x="17835" y="38872"/>
                    <a:pt x="19409" y="39052"/>
                    <a:pt x="20994" y="39052"/>
                  </a:cubicBezTo>
                  <a:cubicBezTo>
                    <a:pt x="21540" y="39052"/>
                    <a:pt x="22088" y="39031"/>
                    <a:pt x="22635" y="38987"/>
                  </a:cubicBezTo>
                  <a:cubicBezTo>
                    <a:pt x="23970" y="38920"/>
                    <a:pt x="25262" y="38728"/>
                    <a:pt x="26544" y="38438"/>
                  </a:cubicBezTo>
                  <a:close/>
                  <a:moveTo>
                    <a:pt x="36482" y="36213"/>
                  </a:moveTo>
                  <a:cubicBezTo>
                    <a:pt x="36322" y="36335"/>
                    <a:pt x="36159" y="36455"/>
                    <a:pt x="35994" y="36571"/>
                  </a:cubicBezTo>
                  <a:cubicBezTo>
                    <a:pt x="35097" y="37191"/>
                    <a:pt x="34199" y="37726"/>
                    <a:pt x="33322" y="38260"/>
                  </a:cubicBezTo>
                  <a:cubicBezTo>
                    <a:pt x="31442" y="39243"/>
                    <a:pt x="29475" y="39949"/>
                    <a:pt x="27445" y="40483"/>
                  </a:cubicBezTo>
                  <a:cubicBezTo>
                    <a:pt x="25393" y="40932"/>
                    <a:pt x="23341" y="41295"/>
                    <a:pt x="21203" y="41295"/>
                  </a:cubicBezTo>
                  <a:cubicBezTo>
                    <a:pt x="20944" y="41306"/>
                    <a:pt x="20683" y="41311"/>
                    <a:pt x="20421" y="41311"/>
                  </a:cubicBezTo>
                  <a:cubicBezTo>
                    <a:pt x="18612" y="41311"/>
                    <a:pt x="16754" y="41057"/>
                    <a:pt x="14962" y="40590"/>
                  </a:cubicBezTo>
                  <a:cubicBezTo>
                    <a:pt x="13025" y="39951"/>
                    <a:pt x="11066" y="39079"/>
                    <a:pt x="9382" y="37742"/>
                  </a:cubicBezTo>
                  <a:lnTo>
                    <a:pt x="9382" y="37742"/>
                  </a:lnTo>
                  <a:cubicBezTo>
                    <a:pt x="11066" y="39079"/>
                    <a:pt x="13026" y="39951"/>
                    <a:pt x="15155" y="40483"/>
                  </a:cubicBezTo>
                  <a:cubicBezTo>
                    <a:pt x="16957" y="41024"/>
                    <a:pt x="18760" y="41230"/>
                    <a:pt x="20615" y="41230"/>
                  </a:cubicBezTo>
                  <a:cubicBezTo>
                    <a:pt x="20959" y="41230"/>
                    <a:pt x="21304" y="41223"/>
                    <a:pt x="21652" y="41210"/>
                  </a:cubicBezTo>
                  <a:cubicBezTo>
                    <a:pt x="26013" y="41017"/>
                    <a:pt x="30287" y="39778"/>
                    <a:pt x="33942" y="37811"/>
                  </a:cubicBezTo>
                  <a:cubicBezTo>
                    <a:pt x="34776" y="37303"/>
                    <a:pt x="35628" y="36795"/>
                    <a:pt x="36482" y="36213"/>
                  </a:cubicBezTo>
                  <a:close/>
                  <a:moveTo>
                    <a:pt x="8732" y="0"/>
                  </a:moveTo>
                  <a:cubicBezTo>
                    <a:pt x="8267" y="0"/>
                    <a:pt x="7802" y="22"/>
                    <a:pt x="7310" y="65"/>
                  </a:cubicBezTo>
                  <a:cubicBezTo>
                    <a:pt x="6327" y="150"/>
                    <a:pt x="5344" y="407"/>
                    <a:pt x="4361" y="855"/>
                  </a:cubicBezTo>
                  <a:cubicBezTo>
                    <a:pt x="4104" y="1048"/>
                    <a:pt x="3933" y="1133"/>
                    <a:pt x="3655" y="1219"/>
                  </a:cubicBezTo>
                  <a:lnTo>
                    <a:pt x="3035" y="1668"/>
                  </a:lnTo>
                  <a:cubicBezTo>
                    <a:pt x="2758" y="1839"/>
                    <a:pt x="2587" y="2010"/>
                    <a:pt x="2416" y="2202"/>
                  </a:cubicBezTo>
                  <a:cubicBezTo>
                    <a:pt x="2223" y="2373"/>
                    <a:pt x="2052" y="2544"/>
                    <a:pt x="1881" y="2822"/>
                  </a:cubicBezTo>
                  <a:cubicBezTo>
                    <a:pt x="1155" y="3527"/>
                    <a:pt x="620" y="4596"/>
                    <a:pt x="364" y="5579"/>
                  </a:cubicBezTo>
                  <a:cubicBezTo>
                    <a:pt x="0" y="6648"/>
                    <a:pt x="0" y="7716"/>
                    <a:pt x="86" y="8700"/>
                  </a:cubicBezTo>
                  <a:cubicBezTo>
                    <a:pt x="364" y="10666"/>
                    <a:pt x="1069" y="12355"/>
                    <a:pt x="1881" y="13872"/>
                  </a:cubicBezTo>
                  <a:cubicBezTo>
                    <a:pt x="2223" y="14663"/>
                    <a:pt x="2672" y="15283"/>
                    <a:pt x="3035" y="16010"/>
                  </a:cubicBezTo>
                  <a:cubicBezTo>
                    <a:pt x="3399" y="16629"/>
                    <a:pt x="3741" y="17335"/>
                    <a:pt x="4019" y="17955"/>
                  </a:cubicBezTo>
                  <a:cubicBezTo>
                    <a:pt x="4467" y="19216"/>
                    <a:pt x="4638" y="20455"/>
                    <a:pt x="4467" y="21695"/>
                  </a:cubicBezTo>
                  <a:cubicBezTo>
                    <a:pt x="4190" y="23042"/>
                    <a:pt x="3570" y="24559"/>
                    <a:pt x="3399" y="26419"/>
                  </a:cubicBezTo>
                  <a:cubicBezTo>
                    <a:pt x="3121" y="28300"/>
                    <a:pt x="3399" y="30245"/>
                    <a:pt x="4019" y="31933"/>
                  </a:cubicBezTo>
                  <a:cubicBezTo>
                    <a:pt x="4638" y="33643"/>
                    <a:pt x="5707" y="35246"/>
                    <a:pt x="6861" y="36486"/>
                  </a:cubicBezTo>
                  <a:cubicBezTo>
                    <a:pt x="8101" y="37811"/>
                    <a:pt x="9533" y="38987"/>
                    <a:pt x="11136" y="39778"/>
                  </a:cubicBezTo>
                  <a:cubicBezTo>
                    <a:pt x="12654" y="40590"/>
                    <a:pt x="14342" y="41124"/>
                    <a:pt x="16031" y="41552"/>
                  </a:cubicBezTo>
                  <a:cubicBezTo>
                    <a:pt x="17719" y="41829"/>
                    <a:pt x="19429" y="42000"/>
                    <a:pt x="21118" y="42000"/>
                  </a:cubicBezTo>
                  <a:cubicBezTo>
                    <a:pt x="24495" y="41915"/>
                    <a:pt x="27872" y="41210"/>
                    <a:pt x="31078" y="39949"/>
                  </a:cubicBezTo>
                  <a:cubicBezTo>
                    <a:pt x="32596" y="39329"/>
                    <a:pt x="34113" y="38538"/>
                    <a:pt x="35631" y="37640"/>
                  </a:cubicBezTo>
                  <a:cubicBezTo>
                    <a:pt x="36305" y="37211"/>
                    <a:pt x="36999" y="36704"/>
                    <a:pt x="37600" y="36119"/>
                  </a:cubicBezTo>
                  <a:lnTo>
                    <a:pt x="37600" y="36119"/>
                  </a:lnTo>
                  <a:cubicBezTo>
                    <a:pt x="37453" y="36240"/>
                    <a:pt x="37302" y="36362"/>
                    <a:pt x="37148" y="36486"/>
                  </a:cubicBezTo>
                  <a:cubicBezTo>
                    <a:pt x="36251" y="37191"/>
                    <a:pt x="35268" y="37811"/>
                    <a:pt x="34391" y="38346"/>
                  </a:cubicBezTo>
                  <a:cubicBezTo>
                    <a:pt x="32425" y="39414"/>
                    <a:pt x="30458" y="40226"/>
                    <a:pt x="28321" y="40846"/>
                  </a:cubicBezTo>
                  <a:cubicBezTo>
                    <a:pt x="26269" y="41381"/>
                    <a:pt x="24132" y="41744"/>
                    <a:pt x="21994" y="41915"/>
                  </a:cubicBezTo>
                  <a:cubicBezTo>
                    <a:pt x="21650" y="41929"/>
                    <a:pt x="21305" y="41936"/>
                    <a:pt x="20960" y="41936"/>
                  </a:cubicBezTo>
                  <a:cubicBezTo>
                    <a:pt x="19168" y="41936"/>
                    <a:pt x="17375" y="41743"/>
                    <a:pt x="15582" y="41295"/>
                  </a:cubicBezTo>
                  <a:cubicBezTo>
                    <a:pt x="13445" y="40846"/>
                    <a:pt x="11414" y="39949"/>
                    <a:pt x="9533" y="38709"/>
                  </a:cubicBezTo>
                  <a:cubicBezTo>
                    <a:pt x="7759" y="37469"/>
                    <a:pt x="6156" y="35781"/>
                    <a:pt x="5002" y="33729"/>
                  </a:cubicBezTo>
                  <a:cubicBezTo>
                    <a:pt x="3933" y="31762"/>
                    <a:pt x="3292" y="29454"/>
                    <a:pt x="3399" y="27039"/>
                  </a:cubicBezTo>
                  <a:cubicBezTo>
                    <a:pt x="3484" y="25799"/>
                    <a:pt x="3826" y="24730"/>
                    <a:pt x="4104" y="23662"/>
                  </a:cubicBezTo>
                  <a:cubicBezTo>
                    <a:pt x="4361" y="22678"/>
                    <a:pt x="4553" y="21781"/>
                    <a:pt x="4638" y="20990"/>
                  </a:cubicBezTo>
                  <a:cubicBezTo>
                    <a:pt x="4638" y="21039"/>
                    <a:pt x="4667" y="21153"/>
                    <a:pt x="4708" y="21153"/>
                  </a:cubicBezTo>
                  <a:cubicBezTo>
                    <a:pt x="4738" y="21153"/>
                    <a:pt x="4773" y="21093"/>
                    <a:pt x="4809" y="20904"/>
                  </a:cubicBezTo>
                  <a:lnTo>
                    <a:pt x="4809" y="20904"/>
                  </a:lnTo>
                  <a:cubicBezTo>
                    <a:pt x="4724" y="21695"/>
                    <a:pt x="4553" y="22678"/>
                    <a:pt x="4275" y="23662"/>
                  </a:cubicBezTo>
                  <a:cubicBezTo>
                    <a:pt x="4019" y="24730"/>
                    <a:pt x="3741" y="25799"/>
                    <a:pt x="3655" y="26953"/>
                  </a:cubicBezTo>
                  <a:cubicBezTo>
                    <a:pt x="3484" y="29454"/>
                    <a:pt x="4190" y="31762"/>
                    <a:pt x="5258" y="33729"/>
                  </a:cubicBezTo>
                  <a:cubicBezTo>
                    <a:pt x="6413" y="35674"/>
                    <a:pt x="8016" y="37384"/>
                    <a:pt x="9896" y="38623"/>
                  </a:cubicBezTo>
                  <a:cubicBezTo>
                    <a:pt x="11756" y="39863"/>
                    <a:pt x="13808" y="40675"/>
                    <a:pt x="15945" y="41210"/>
                  </a:cubicBezTo>
                  <a:cubicBezTo>
                    <a:pt x="17557" y="41540"/>
                    <a:pt x="19194" y="41697"/>
                    <a:pt x="20827" y="41697"/>
                  </a:cubicBezTo>
                  <a:cubicBezTo>
                    <a:pt x="23525" y="41697"/>
                    <a:pt x="26214" y="41268"/>
                    <a:pt x="28770" y="40483"/>
                  </a:cubicBezTo>
                  <a:cubicBezTo>
                    <a:pt x="30822" y="39863"/>
                    <a:pt x="32874" y="39072"/>
                    <a:pt x="34733" y="37918"/>
                  </a:cubicBezTo>
                  <a:cubicBezTo>
                    <a:pt x="36614" y="36742"/>
                    <a:pt x="38474" y="35246"/>
                    <a:pt x="39820" y="33365"/>
                  </a:cubicBezTo>
                  <a:cubicBezTo>
                    <a:pt x="39906" y="33451"/>
                    <a:pt x="39991" y="33536"/>
                    <a:pt x="40077" y="33643"/>
                  </a:cubicBezTo>
                  <a:cubicBezTo>
                    <a:pt x="41060" y="32468"/>
                    <a:pt x="41765" y="31228"/>
                    <a:pt x="42406" y="29903"/>
                  </a:cubicBezTo>
                  <a:cubicBezTo>
                    <a:pt x="43112" y="28556"/>
                    <a:pt x="43561" y="27124"/>
                    <a:pt x="43903" y="25628"/>
                  </a:cubicBezTo>
                  <a:cubicBezTo>
                    <a:pt x="44181" y="24110"/>
                    <a:pt x="44352" y="22593"/>
                    <a:pt x="44095" y="20990"/>
                  </a:cubicBezTo>
                  <a:cubicBezTo>
                    <a:pt x="44020" y="19655"/>
                    <a:pt x="43664" y="18254"/>
                    <a:pt x="43026" y="16962"/>
                  </a:cubicBezTo>
                  <a:lnTo>
                    <a:pt x="43026" y="16962"/>
                  </a:lnTo>
                  <a:lnTo>
                    <a:pt x="43026" y="16886"/>
                  </a:lnTo>
                  <a:lnTo>
                    <a:pt x="43026" y="16715"/>
                  </a:lnTo>
                  <a:lnTo>
                    <a:pt x="42941" y="16181"/>
                  </a:lnTo>
                  <a:cubicBezTo>
                    <a:pt x="42941" y="15817"/>
                    <a:pt x="42834" y="15475"/>
                    <a:pt x="42748" y="15112"/>
                  </a:cubicBezTo>
                  <a:cubicBezTo>
                    <a:pt x="42406" y="13594"/>
                    <a:pt x="41680" y="12355"/>
                    <a:pt x="40889" y="11371"/>
                  </a:cubicBezTo>
                  <a:cubicBezTo>
                    <a:pt x="40077" y="10303"/>
                    <a:pt x="39200" y="9597"/>
                    <a:pt x="38303" y="9063"/>
                  </a:cubicBezTo>
                  <a:lnTo>
                    <a:pt x="38303" y="9063"/>
                  </a:lnTo>
                  <a:cubicBezTo>
                    <a:pt x="38922" y="9491"/>
                    <a:pt x="39457" y="10132"/>
                    <a:pt x="39991" y="10666"/>
                  </a:cubicBezTo>
                  <a:cubicBezTo>
                    <a:pt x="40526" y="11286"/>
                    <a:pt x="40974" y="11906"/>
                    <a:pt x="41338" y="12611"/>
                  </a:cubicBezTo>
                  <a:cubicBezTo>
                    <a:pt x="41680" y="13338"/>
                    <a:pt x="41958" y="14129"/>
                    <a:pt x="42214" y="14941"/>
                  </a:cubicBezTo>
                  <a:cubicBezTo>
                    <a:pt x="42300" y="15283"/>
                    <a:pt x="42406" y="15732"/>
                    <a:pt x="42406" y="16095"/>
                  </a:cubicBezTo>
                  <a:lnTo>
                    <a:pt x="42492" y="16715"/>
                  </a:lnTo>
                  <a:lnTo>
                    <a:pt x="42492" y="16886"/>
                  </a:lnTo>
                  <a:lnTo>
                    <a:pt x="42492" y="17078"/>
                  </a:lnTo>
                  <a:cubicBezTo>
                    <a:pt x="42492" y="17091"/>
                    <a:pt x="42492" y="17105"/>
                    <a:pt x="42492" y="17118"/>
                  </a:cubicBezTo>
                  <a:lnTo>
                    <a:pt x="42492" y="17118"/>
                  </a:lnTo>
                  <a:cubicBezTo>
                    <a:pt x="43341" y="18982"/>
                    <a:pt x="43726" y="21049"/>
                    <a:pt x="43646" y="23042"/>
                  </a:cubicBezTo>
                  <a:cubicBezTo>
                    <a:pt x="43561" y="25265"/>
                    <a:pt x="42941" y="27317"/>
                    <a:pt x="42043" y="29262"/>
                  </a:cubicBezTo>
                  <a:cubicBezTo>
                    <a:pt x="41145" y="31228"/>
                    <a:pt x="39906" y="33002"/>
                    <a:pt x="38474" y="34520"/>
                  </a:cubicBezTo>
                  <a:cubicBezTo>
                    <a:pt x="37903" y="35044"/>
                    <a:pt x="37321" y="35558"/>
                    <a:pt x="36712" y="36036"/>
                  </a:cubicBezTo>
                  <a:lnTo>
                    <a:pt x="36712" y="36036"/>
                  </a:lnTo>
                  <a:cubicBezTo>
                    <a:pt x="37471" y="35359"/>
                    <a:pt x="38246" y="34679"/>
                    <a:pt x="38922" y="33900"/>
                  </a:cubicBezTo>
                  <a:cubicBezTo>
                    <a:pt x="40355" y="32382"/>
                    <a:pt x="41423" y="30608"/>
                    <a:pt x="42214" y="28727"/>
                  </a:cubicBezTo>
                  <a:cubicBezTo>
                    <a:pt x="43026" y="26868"/>
                    <a:pt x="43475" y="24816"/>
                    <a:pt x="43561" y="22764"/>
                  </a:cubicBezTo>
                  <a:cubicBezTo>
                    <a:pt x="43561" y="20974"/>
                    <a:pt x="43219" y="19119"/>
                    <a:pt x="42479" y="17497"/>
                  </a:cubicBezTo>
                  <a:lnTo>
                    <a:pt x="42479" y="17497"/>
                  </a:lnTo>
                  <a:cubicBezTo>
                    <a:pt x="42468" y="17623"/>
                    <a:pt x="42447" y="17748"/>
                    <a:pt x="42406" y="17869"/>
                  </a:cubicBezTo>
                  <a:lnTo>
                    <a:pt x="42360" y="17368"/>
                  </a:lnTo>
                  <a:lnTo>
                    <a:pt x="42360" y="17368"/>
                  </a:lnTo>
                  <a:cubicBezTo>
                    <a:pt x="42368" y="17342"/>
                    <a:pt x="42375" y="17316"/>
                    <a:pt x="42382" y="17289"/>
                  </a:cubicBezTo>
                  <a:lnTo>
                    <a:pt x="42382" y="17289"/>
                  </a:lnTo>
                  <a:cubicBezTo>
                    <a:pt x="42370" y="17265"/>
                    <a:pt x="42358" y="17240"/>
                    <a:pt x="42346" y="17216"/>
                  </a:cubicBezTo>
                  <a:lnTo>
                    <a:pt x="42346" y="17216"/>
                  </a:lnTo>
                  <a:lnTo>
                    <a:pt x="42324" y="16973"/>
                  </a:lnTo>
                  <a:lnTo>
                    <a:pt x="42324" y="16973"/>
                  </a:lnTo>
                  <a:cubicBezTo>
                    <a:pt x="42406" y="16988"/>
                    <a:pt x="42406" y="17078"/>
                    <a:pt x="42406" y="17078"/>
                  </a:cubicBezTo>
                  <a:cubicBezTo>
                    <a:pt x="42406" y="17154"/>
                    <a:pt x="42397" y="17223"/>
                    <a:pt x="42382" y="17289"/>
                  </a:cubicBezTo>
                  <a:lnTo>
                    <a:pt x="42382" y="17289"/>
                  </a:lnTo>
                  <a:cubicBezTo>
                    <a:pt x="42415" y="17358"/>
                    <a:pt x="42447" y="17427"/>
                    <a:pt x="42479" y="17497"/>
                  </a:cubicBezTo>
                  <a:lnTo>
                    <a:pt x="42479" y="17497"/>
                  </a:lnTo>
                  <a:cubicBezTo>
                    <a:pt x="42491" y="17369"/>
                    <a:pt x="42492" y="17241"/>
                    <a:pt x="42492" y="17118"/>
                  </a:cubicBezTo>
                  <a:lnTo>
                    <a:pt x="42492" y="17118"/>
                  </a:lnTo>
                  <a:cubicBezTo>
                    <a:pt x="42430" y="16982"/>
                    <a:pt x="42366" y="16848"/>
                    <a:pt x="42300" y="16715"/>
                  </a:cubicBezTo>
                  <a:lnTo>
                    <a:pt x="42300" y="16715"/>
                  </a:lnTo>
                  <a:lnTo>
                    <a:pt x="42324" y="16973"/>
                  </a:lnTo>
                  <a:lnTo>
                    <a:pt x="42324" y="16973"/>
                  </a:lnTo>
                  <a:cubicBezTo>
                    <a:pt x="42316" y="16972"/>
                    <a:pt x="42308" y="16971"/>
                    <a:pt x="42300" y="16971"/>
                  </a:cubicBezTo>
                  <a:lnTo>
                    <a:pt x="42300" y="16886"/>
                  </a:lnTo>
                  <a:lnTo>
                    <a:pt x="42300" y="16715"/>
                  </a:lnTo>
                  <a:lnTo>
                    <a:pt x="42214" y="16181"/>
                  </a:lnTo>
                  <a:cubicBezTo>
                    <a:pt x="42214" y="15732"/>
                    <a:pt x="42129" y="15368"/>
                    <a:pt x="42043" y="14941"/>
                  </a:cubicBezTo>
                  <a:cubicBezTo>
                    <a:pt x="41765" y="14214"/>
                    <a:pt x="41509" y="13423"/>
                    <a:pt x="41145" y="12804"/>
                  </a:cubicBezTo>
                  <a:cubicBezTo>
                    <a:pt x="40803" y="12077"/>
                    <a:pt x="40269" y="11457"/>
                    <a:pt x="39820" y="10837"/>
                  </a:cubicBezTo>
                  <a:cubicBezTo>
                    <a:pt x="39286" y="10217"/>
                    <a:pt x="38751" y="9683"/>
                    <a:pt x="38132" y="9234"/>
                  </a:cubicBezTo>
                  <a:lnTo>
                    <a:pt x="37768" y="8956"/>
                  </a:lnTo>
                  <a:lnTo>
                    <a:pt x="37405" y="8700"/>
                  </a:lnTo>
                  <a:cubicBezTo>
                    <a:pt x="37148" y="8529"/>
                    <a:pt x="36871" y="8336"/>
                    <a:pt x="36700" y="8165"/>
                  </a:cubicBezTo>
                  <a:cubicBezTo>
                    <a:pt x="35887" y="7802"/>
                    <a:pt x="35268" y="7631"/>
                    <a:pt x="34648" y="7460"/>
                  </a:cubicBezTo>
                  <a:cubicBezTo>
                    <a:pt x="33963" y="7244"/>
                    <a:pt x="33369" y="7157"/>
                    <a:pt x="32981" y="7157"/>
                  </a:cubicBezTo>
                  <a:cubicBezTo>
                    <a:pt x="32714" y="7157"/>
                    <a:pt x="32545" y="7198"/>
                    <a:pt x="32510" y="7268"/>
                  </a:cubicBezTo>
                  <a:cubicBezTo>
                    <a:pt x="32510" y="7460"/>
                    <a:pt x="32681" y="7631"/>
                    <a:pt x="33130" y="7887"/>
                  </a:cubicBezTo>
                  <a:cubicBezTo>
                    <a:pt x="33493" y="8165"/>
                    <a:pt x="34199" y="8529"/>
                    <a:pt x="35097" y="9149"/>
                  </a:cubicBezTo>
                  <a:cubicBezTo>
                    <a:pt x="35631" y="9405"/>
                    <a:pt x="36336" y="9854"/>
                    <a:pt x="36871" y="10217"/>
                  </a:cubicBezTo>
                  <a:cubicBezTo>
                    <a:pt x="37148" y="10474"/>
                    <a:pt x="37405" y="10666"/>
                    <a:pt x="37597" y="10837"/>
                  </a:cubicBezTo>
                  <a:cubicBezTo>
                    <a:pt x="37768" y="10923"/>
                    <a:pt x="37854" y="11008"/>
                    <a:pt x="37854" y="11008"/>
                  </a:cubicBezTo>
                  <a:cubicBezTo>
                    <a:pt x="37978" y="11333"/>
                    <a:pt x="37877" y="11378"/>
                    <a:pt x="37707" y="11378"/>
                  </a:cubicBezTo>
                  <a:cubicBezTo>
                    <a:pt x="37642" y="11378"/>
                    <a:pt x="37567" y="11371"/>
                    <a:pt x="37490" y="11371"/>
                  </a:cubicBezTo>
                  <a:cubicBezTo>
                    <a:pt x="38303" y="12162"/>
                    <a:pt x="39093" y="13060"/>
                    <a:pt x="39542" y="14129"/>
                  </a:cubicBezTo>
                  <a:cubicBezTo>
                    <a:pt x="39628" y="14407"/>
                    <a:pt x="39820" y="14578"/>
                    <a:pt x="39906" y="14834"/>
                  </a:cubicBezTo>
                  <a:lnTo>
                    <a:pt x="39991" y="15283"/>
                  </a:lnTo>
                  <a:lnTo>
                    <a:pt x="40077" y="15475"/>
                  </a:lnTo>
                  <a:lnTo>
                    <a:pt x="40077" y="15732"/>
                  </a:lnTo>
                  <a:cubicBezTo>
                    <a:pt x="40162" y="16010"/>
                    <a:pt x="40269" y="16266"/>
                    <a:pt x="40269" y="16544"/>
                  </a:cubicBezTo>
                  <a:lnTo>
                    <a:pt x="40355" y="16971"/>
                  </a:lnTo>
                  <a:lnTo>
                    <a:pt x="40355" y="17078"/>
                  </a:lnTo>
                  <a:lnTo>
                    <a:pt x="40440" y="17164"/>
                  </a:lnTo>
                  <a:lnTo>
                    <a:pt x="40355" y="17698"/>
                  </a:lnTo>
                  <a:cubicBezTo>
                    <a:pt x="40889" y="18681"/>
                    <a:pt x="41231" y="19750"/>
                    <a:pt x="41423" y="20904"/>
                  </a:cubicBezTo>
                  <a:cubicBezTo>
                    <a:pt x="41423" y="21161"/>
                    <a:pt x="41423" y="21439"/>
                    <a:pt x="41509" y="21695"/>
                  </a:cubicBezTo>
                  <a:lnTo>
                    <a:pt x="41509" y="22144"/>
                  </a:lnTo>
                  <a:lnTo>
                    <a:pt x="41509" y="22507"/>
                  </a:lnTo>
                  <a:lnTo>
                    <a:pt x="41509" y="23384"/>
                  </a:lnTo>
                  <a:lnTo>
                    <a:pt x="41423" y="24196"/>
                  </a:lnTo>
                  <a:cubicBezTo>
                    <a:pt x="41231" y="25265"/>
                    <a:pt x="40974" y="26419"/>
                    <a:pt x="40526" y="27488"/>
                  </a:cubicBezTo>
                  <a:cubicBezTo>
                    <a:pt x="40889" y="26419"/>
                    <a:pt x="41145" y="25350"/>
                    <a:pt x="41338" y="24196"/>
                  </a:cubicBezTo>
                  <a:lnTo>
                    <a:pt x="41423" y="23384"/>
                  </a:lnTo>
                  <a:lnTo>
                    <a:pt x="41423" y="22593"/>
                  </a:lnTo>
                  <a:lnTo>
                    <a:pt x="41423" y="22144"/>
                  </a:lnTo>
                  <a:lnTo>
                    <a:pt x="41423" y="21695"/>
                  </a:lnTo>
                  <a:cubicBezTo>
                    <a:pt x="41338" y="21439"/>
                    <a:pt x="41338" y="21161"/>
                    <a:pt x="41338" y="20904"/>
                  </a:cubicBezTo>
                  <a:cubicBezTo>
                    <a:pt x="41145" y="19836"/>
                    <a:pt x="40803" y="18767"/>
                    <a:pt x="40269" y="17784"/>
                  </a:cubicBezTo>
                  <a:lnTo>
                    <a:pt x="40440" y="17164"/>
                  </a:lnTo>
                  <a:lnTo>
                    <a:pt x="39820" y="18040"/>
                  </a:lnTo>
                  <a:cubicBezTo>
                    <a:pt x="40355" y="19109"/>
                    <a:pt x="40803" y="20370"/>
                    <a:pt x="40889" y="21610"/>
                  </a:cubicBezTo>
                  <a:cubicBezTo>
                    <a:pt x="40974" y="22956"/>
                    <a:pt x="40889" y="24196"/>
                    <a:pt x="40611" y="25179"/>
                  </a:cubicBezTo>
                  <a:cubicBezTo>
                    <a:pt x="39991" y="27851"/>
                    <a:pt x="38474" y="30523"/>
                    <a:pt x="36529" y="32575"/>
                  </a:cubicBezTo>
                  <a:lnTo>
                    <a:pt x="35716" y="33365"/>
                  </a:lnTo>
                  <a:lnTo>
                    <a:pt x="34926" y="33985"/>
                  </a:lnTo>
                  <a:cubicBezTo>
                    <a:pt x="34284" y="34434"/>
                    <a:pt x="33664" y="34883"/>
                    <a:pt x="33045" y="35246"/>
                  </a:cubicBezTo>
                  <a:cubicBezTo>
                    <a:pt x="31719" y="35952"/>
                    <a:pt x="30373" y="36571"/>
                    <a:pt x="28941" y="37106"/>
                  </a:cubicBezTo>
                  <a:cubicBezTo>
                    <a:pt x="26296" y="38021"/>
                    <a:pt x="23485" y="38547"/>
                    <a:pt x="20679" y="38547"/>
                  </a:cubicBezTo>
                  <a:cubicBezTo>
                    <a:pt x="20469" y="38547"/>
                    <a:pt x="20259" y="38544"/>
                    <a:pt x="20049" y="38538"/>
                  </a:cubicBezTo>
                  <a:cubicBezTo>
                    <a:pt x="17100" y="38346"/>
                    <a:pt x="14257" y="37640"/>
                    <a:pt x="12034" y="36123"/>
                  </a:cubicBezTo>
                  <a:cubicBezTo>
                    <a:pt x="11222" y="35588"/>
                    <a:pt x="10516" y="34968"/>
                    <a:pt x="9811" y="34263"/>
                  </a:cubicBezTo>
                  <a:cubicBezTo>
                    <a:pt x="9170" y="33643"/>
                    <a:pt x="8550" y="32831"/>
                    <a:pt x="8101" y="32040"/>
                  </a:cubicBezTo>
                  <a:cubicBezTo>
                    <a:pt x="7674" y="31142"/>
                    <a:pt x="7396" y="30245"/>
                    <a:pt x="7139" y="29368"/>
                  </a:cubicBezTo>
                  <a:cubicBezTo>
                    <a:pt x="7032" y="28920"/>
                    <a:pt x="7032" y="28471"/>
                    <a:pt x="7032" y="28022"/>
                  </a:cubicBezTo>
                  <a:cubicBezTo>
                    <a:pt x="6947" y="27573"/>
                    <a:pt x="7032" y="27231"/>
                    <a:pt x="7032" y="26782"/>
                  </a:cubicBezTo>
                  <a:cubicBezTo>
                    <a:pt x="7225" y="25799"/>
                    <a:pt x="7481" y="24816"/>
                    <a:pt x="7759" y="23662"/>
                  </a:cubicBezTo>
                  <a:cubicBezTo>
                    <a:pt x="7930" y="23042"/>
                    <a:pt x="8101" y="22507"/>
                    <a:pt x="8101" y="21781"/>
                  </a:cubicBezTo>
                  <a:cubicBezTo>
                    <a:pt x="8208" y="21075"/>
                    <a:pt x="8293" y="20370"/>
                    <a:pt x="8208" y="19643"/>
                  </a:cubicBezTo>
                  <a:cubicBezTo>
                    <a:pt x="8101" y="18318"/>
                    <a:pt x="7567" y="16971"/>
                    <a:pt x="7139" y="15817"/>
                  </a:cubicBezTo>
                  <a:cubicBezTo>
                    <a:pt x="6605" y="14663"/>
                    <a:pt x="5964" y="13680"/>
                    <a:pt x="5429" y="12697"/>
                  </a:cubicBezTo>
                  <a:cubicBezTo>
                    <a:pt x="5087" y="12077"/>
                    <a:pt x="4724" y="11457"/>
                    <a:pt x="4467" y="10837"/>
                  </a:cubicBezTo>
                  <a:cubicBezTo>
                    <a:pt x="4190" y="10217"/>
                    <a:pt x="3933" y="9597"/>
                    <a:pt x="3826" y="8956"/>
                  </a:cubicBezTo>
                  <a:cubicBezTo>
                    <a:pt x="3655" y="8336"/>
                    <a:pt x="3655" y="7716"/>
                    <a:pt x="3655" y="7182"/>
                  </a:cubicBezTo>
                  <a:cubicBezTo>
                    <a:pt x="3741" y="6648"/>
                    <a:pt x="3933" y="6199"/>
                    <a:pt x="4190" y="5750"/>
                  </a:cubicBezTo>
                  <a:cubicBezTo>
                    <a:pt x="4275" y="5579"/>
                    <a:pt x="4361" y="5494"/>
                    <a:pt x="4467" y="5408"/>
                  </a:cubicBezTo>
                  <a:cubicBezTo>
                    <a:pt x="4553" y="5323"/>
                    <a:pt x="4638" y="5216"/>
                    <a:pt x="4724" y="5045"/>
                  </a:cubicBezTo>
                  <a:lnTo>
                    <a:pt x="5002" y="4788"/>
                  </a:lnTo>
                  <a:lnTo>
                    <a:pt x="5258" y="4510"/>
                  </a:lnTo>
                  <a:cubicBezTo>
                    <a:pt x="5707" y="4254"/>
                    <a:pt x="6242" y="3976"/>
                    <a:pt x="6776" y="3891"/>
                  </a:cubicBezTo>
                  <a:cubicBezTo>
                    <a:pt x="7032" y="3805"/>
                    <a:pt x="7396" y="3720"/>
                    <a:pt x="7674" y="3720"/>
                  </a:cubicBezTo>
                  <a:cubicBezTo>
                    <a:pt x="8016" y="3720"/>
                    <a:pt x="8293" y="3613"/>
                    <a:pt x="8635" y="3613"/>
                  </a:cubicBezTo>
                  <a:cubicBezTo>
                    <a:pt x="9277" y="3613"/>
                    <a:pt x="9982" y="3720"/>
                    <a:pt x="10687" y="3891"/>
                  </a:cubicBezTo>
                  <a:cubicBezTo>
                    <a:pt x="11414" y="3976"/>
                    <a:pt x="12119" y="4147"/>
                    <a:pt x="12825" y="4339"/>
                  </a:cubicBezTo>
                  <a:cubicBezTo>
                    <a:pt x="13445" y="4510"/>
                    <a:pt x="14257" y="4681"/>
                    <a:pt x="14962" y="4874"/>
                  </a:cubicBezTo>
                  <a:cubicBezTo>
                    <a:pt x="16394" y="5216"/>
                    <a:pt x="17826" y="5665"/>
                    <a:pt x="19237" y="5942"/>
                  </a:cubicBezTo>
                  <a:cubicBezTo>
                    <a:pt x="21994" y="6648"/>
                    <a:pt x="24666" y="7268"/>
                    <a:pt x="27081" y="7887"/>
                  </a:cubicBezTo>
                  <a:cubicBezTo>
                    <a:pt x="29219" y="8422"/>
                    <a:pt x="30651" y="8785"/>
                    <a:pt x="31442" y="8871"/>
                  </a:cubicBezTo>
                  <a:cubicBezTo>
                    <a:pt x="31633" y="8891"/>
                    <a:pt x="31789" y="8902"/>
                    <a:pt x="31912" y="8902"/>
                  </a:cubicBezTo>
                  <a:cubicBezTo>
                    <a:pt x="32309" y="8902"/>
                    <a:pt x="32359" y="8790"/>
                    <a:pt x="32147" y="8529"/>
                  </a:cubicBezTo>
                  <a:cubicBezTo>
                    <a:pt x="31442" y="7887"/>
                    <a:pt x="28684" y="6562"/>
                    <a:pt x="24324" y="5216"/>
                  </a:cubicBezTo>
                  <a:cubicBezTo>
                    <a:pt x="24409" y="5130"/>
                    <a:pt x="24409" y="5045"/>
                    <a:pt x="24409" y="4959"/>
                  </a:cubicBezTo>
                  <a:cubicBezTo>
                    <a:pt x="27848" y="5937"/>
                    <a:pt x="29239" y="6263"/>
                    <a:pt x="29810" y="6263"/>
                  </a:cubicBezTo>
                  <a:cubicBezTo>
                    <a:pt x="29963" y="6263"/>
                    <a:pt x="30058" y="6240"/>
                    <a:pt x="30116" y="6199"/>
                  </a:cubicBezTo>
                  <a:cubicBezTo>
                    <a:pt x="30287" y="6028"/>
                    <a:pt x="29582" y="5494"/>
                    <a:pt x="30202" y="5494"/>
                  </a:cubicBezTo>
                  <a:cubicBezTo>
                    <a:pt x="25842" y="4147"/>
                    <a:pt x="21460" y="2993"/>
                    <a:pt x="17185" y="1668"/>
                  </a:cubicBezTo>
                  <a:cubicBezTo>
                    <a:pt x="16651" y="1475"/>
                    <a:pt x="15860" y="1304"/>
                    <a:pt x="15048" y="1133"/>
                  </a:cubicBezTo>
                  <a:cubicBezTo>
                    <a:pt x="14171" y="855"/>
                    <a:pt x="13359" y="684"/>
                    <a:pt x="12739" y="513"/>
                  </a:cubicBezTo>
                  <a:cubicBezTo>
                    <a:pt x="11948" y="321"/>
                    <a:pt x="11051" y="150"/>
                    <a:pt x="10153" y="65"/>
                  </a:cubicBezTo>
                  <a:cubicBezTo>
                    <a:pt x="9661" y="22"/>
                    <a:pt x="9196" y="0"/>
                    <a:pt x="8732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 rot="-3727620">
              <a:off x="5891784" y="2278605"/>
              <a:ext cx="3542487" cy="3583965"/>
            </a:xfrm>
            <a:custGeom>
              <a:avLst/>
              <a:gdLst/>
              <a:ahLst/>
              <a:cxnLst/>
              <a:rect l="l" t="t" r="r" b="b"/>
              <a:pathLst>
                <a:path w="39543" h="40006" extrusionOk="0">
                  <a:moveTo>
                    <a:pt x="16297" y="0"/>
                  </a:moveTo>
                  <a:cubicBezTo>
                    <a:pt x="14054" y="0"/>
                    <a:pt x="11671" y="641"/>
                    <a:pt x="9191" y="2152"/>
                  </a:cubicBezTo>
                  <a:cubicBezTo>
                    <a:pt x="2864" y="5978"/>
                    <a:pt x="812" y="4012"/>
                    <a:pt x="0" y="6876"/>
                  </a:cubicBezTo>
                  <a:lnTo>
                    <a:pt x="17634" y="40006"/>
                  </a:lnTo>
                  <a:lnTo>
                    <a:pt x="39542" y="28335"/>
                  </a:lnTo>
                  <a:cubicBezTo>
                    <a:pt x="39542" y="28335"/>
                    <a:pt x="34648" y="24424"/>
                    <a:pt x="34028" y="18097"/>
                  </a:cubicBezTo>
                  <a:cubicBezTo>
                    <a:pt x="33591" y="12923"/>
                    <a:pt x="26363" y="0"/>
                    <a:pt x="16297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 rot="-3727620">
              <a:off x="5815532" y="2210040"/>
              <a:ext cx="3687347" cy="3804525"/>
            </a:xfrm>
            <a:custGeom>
              <a:avLst/>
              <a:gdLst/>
              <a:ahLst/>
              <a:cxnLst/>
              <a:rect l="l" t="t" r="r" b="b"/>
              <a:pathLst>
                <a:path w="41160" h="42468" extrusionOk="0">
                  <a:moveTo>
                    <a:pt x="13461" y="33057"/>
                  </a:moveTo>
                  <a:cubicBezTo>
                    <a:pt x="14343" y="34732"/>
                    <a:pt x="15228" y="36415"/>
                    <a:pt x="16117" y="38107"/>
                  </a:cubicBezTo>
                  <a:cubicBezTo>
                    <a:pt x="15232" y="36421"/>
                    <a:pt x="14348" y="34737"/>
                    <a:pt x="13461" y="33057"/>
                  </a:cubicBezTo>
                  <a:close/>
                  <a:moveTo>
                    <a:pt x="7118" y="17353"/>
                  </a:moveTo>
                  <a:cubicBezTo>
                    <a:pt x="10965" y="24748"/>
                    <a:pt x="14877" y="32058"/>
                    <a:pt x="18703" y="39454"/>
                  </a:cubicBezTo>
                  <a:cubicBezTo>
                    <a:pt x="14791" y="31973"/>
                    <a:pt x="10858" y="24577"/>
                    <a:pt x="7118" y="17353"/>
                  </a:cubicBezTo>
                  <a:close/>
                  <a:moveTo>
                    <a:pt x="18703" y="39454"/>
                  </a:moveTo>
                  <a:cubicBezTo>
                    <a:pt x="18788" y="39582"/>
                    <a:pt x="18858" y="39715"/>
                    <a:pt x="18927" y="39849"/>
                  </a:cubicBezTo>
                  <a:lnTo>
                    <a:pt x="18927" y="39849"/>
                  </a:lnTo>
                  <a:lnTo>
                    <a:pt x="18703" y="39454"/>
                  </a:lnTo>
                  <a:close/>
                  <a:moveTo>
                    <a:pt x="17530" y="2186"/>
                  </a:moveTo>
                  <a:cubicBezTo>
                    <a:pt x="17777" y="2186"/>
                    <a:pt x="18019" y="2197"/>
                    <a:pt x="18254" y="2220"/>
                  </a:cubicBezTo>
                  <a:cubicBezTo>
                    <a:pt x="20926" y="2391"/>
                    <a:pt x="23426" y="3567"/>
                    <a:pt x="25649" y="5341"/>
                  </a:cubicBezTo>
                  <a:cubicBezTo>
                    <a:pt x="27787" y="7029"/>
                    <a:pt x="29668" y="9252"/>
                    <a:pt x="31078" y="11667"/>
                  </a:cubicBezTo>
                  <a:cubicBezTo>
                    <a:pt x="31805" y="12822"/>
                    <a:pt x="32510" y="13976"/>
                    <a:pt x="32959" y="15215"/>
                  </a:cubicBezTo>
                  <a:cubicBezTo>
                    <a:pt x="33494" y="16476"/>
                    <a:pt x="33942" y="17716"/>
                    <a:pt x="34113" y="18870"/>
                  </a:cubicBezTo>
                  <a:cubicBezTo>
                    <a:pt x="34199" y="19234"/>
                    <a:pt x="34199" y="19490"/>
                    <a:pt x="34284" y="19854"/>
                  </a:cubicBezTo>
                  <a:cubicBezTo>
                    <a:pt x="34284" y="20217"/>
                    <a:pt x="34370" y="20559"/>
                    <a:pt x="34477" y="20922"/>
                  </a:cubicBezTo>
                  <a:cubicBezTo>
                    <a:pt x="34648" y="21542"/>
                    <a:pt x="34819" y="22269"/>
                    <a:pt x="35011" y="22889"/>
                  </a:cubicBezTo>
                  <a:cubicBezTo>
                    <a:pt x="35546" y="24128"/>
                    <a:pt x="36165" y="25283"/>
                    <a:pt x="36785" y="26351"/>
                  </a:cubicBezTo>
                  <a:cubicBezTo>
                    <a:pt x="38110" y="28232"/>
                    <a:pt x="39179" y="29109"/>
                    <a:pt x="39820" y="29643"/>
                  </a:cubicBezTo>
                  <a:cubicBezTo>
                    <a:pt x="39905" y="29696"/>
                    <a:pt x="39990" y="29744"/>
                    <a:pt x="40065" y="29789"/>
                  </a:cubicBezTo>
                  <a:lnTo>
                    <a:pt x="40065" y="29789"/>
                  </a:lnTo>
                  <a:cubicBezTo>
                    <a:pt x="39621" y="29953"/>
                    <a:pt x="38984" y="30223"/>
                    <a:pt x="38110" y="30626"/>
                  </a:cubicBezTo>
                  <a:cubicBezTo>
                    <a:pt x="37234" y="31075"/>
                    <a:pt x="35353" y="32058"/>
                    <a:pt x="35353" y="32058"/>
                  </a:cubicBezTo>
                  <a:cubicBezTo>
                    <a:pt x="35274" y="32098"/>
                    <a:pt x="35223" y="32114"/>
                    <a:pt x="35192" y="32114"/>
                  </a:cubicBezTo>
                  <a:cubicBezTo>
                    <a:pt x="35090" y="32114"/>
                    <a:pt x="35222" y="31928"/>
                    <a:pt x="35353" y="31780"/>
                  </a:cubicBezTo>
                  <a:lnTo>
                    <a:pt x="35353" y="31780"/>
                  </a:lnTo>
                  <a:cubicBezTo>
                    <a:pt x="29924" y="34644"/>
                    <a:pt x="24495" y="37487"/>
                    <a:pt x="19152" y="40244"/>
                  </a:cubicBezTo>
                  <a:cubicBezTo>
                    <a:pt x="24581" y="37402"/>
                    <a:pt x="30010" y="34559"/>
                    <a:pt x="35439" y="31609"/>
                  </a:cubicBezTo>
                  <a:cubicBezTo>
                    <a:pt x="35517" y="31540"/>
                    <a:pt x="35549" y="31485"/>
                    <a:pt x="35470" y="31485"/>
                  </a:cubicBezTo>
                  <a:cubicBezTo>
                    <a:pt x="35355" y="31485"/>
                    <a:pt x="35000" y="31604"/>
                    <a:pt x="34199" y="31973"/>
                  </a:cubicBezTo>
                  <a:cubicBezTo>
                    <a:pt x="32233" y="32849"/>
                    <a:pt x="25820" y="36418"/>
                    <a:pt x="22187" y="38385"/>
                  </a:cubicBezTo>
                  <a:cubicBezTo>
                    <a:pt x="21546" y="38641"/>
                    <a:pt x="20926" y="39005"/>
                    <a:pt x="20306" y="39261"/>
                  </a:cubicBezTo>
                  <a:lnTo>
                    <a:pt x="19515" y="39710"/>
                  </a:lnTo>
                  <a:lnTo>
                    <a:pt x="19323" y="39796"/>
                  </a:lnTo>
                  <a:lnTo>
                    <a:pt x="19152" y="39625"/>
                  </a:lnTo>
                  <a:lnTo>
                    <a:pt x="19066" y="39261"/>
                  </a:lnTo>
                  <a:lnTo>
                    <a:pt x="18788" y="38834"/>
                  </a:lnTo>
                  <a:cubicBezTo>
                    <a:pt x="18532" y="38299"/>
                    <a:pt x="18168" y="37658"/>
                    <a:pt x="17912" y="37124"/>
                  </a:cubicBezTo>
                  <a:cubicBezTo>
                    <a:pt x="17271" y="35970"/>
                    <a:pt x="16651" y="34815"/>
                    <a:pt x="16117" y="33661"/>
                  </a:cubicBezTo>
                  <a:cubicBezTo>
                    <a:pt x="14877" y="31353"/>
                    <a:pt x="13637" y="28938"/>
                    <a:pt x="12376" y="26629"/>
                  </a:cubicBezTo>
                  <a:cubicBezTo>
                    <a:pt x="9897" y="21905"/>
                    <a:pt x="7396" y="17267"/>
                    <a:pt x="5087" y="12736"/>
                  </a:cubicBezTo>
                  <a:cubicBezTo>
                    <a:pt x="4275" y="11133"/>
                    <a:pt x="3378" y="9444"/>
                    <a:pt x="2501" y="7841"/>
                  </a:cubicBezTo>
                  <a:cubicBezTo>
                    <a:pt x="2501" y="7841"/>
                    <a:pt x="2587" y="7734"/>
                    <a:pt x="2587" y="7649"/>
                  </a:cubicBezTo>
                  <a:cubicBezTo>
                    <a:pt x="2672" y="7649"/>
                    <a:pt x="2672" y="7649"/>
                    <a:pt x="2672" y="7563"/>
                  </a:cubicBezTo>
                  <a:cubicBezTo>
                    <a:pt x="2758" y="7563"/>
                    <a:pt x="2758" y="7478"/>
                    <a:pt x="2843" y="7478"/>
                  </a:cubicBezTo>
                  <a:cubicBezTo>
                    <a:pt x="3036" y="7392"/>
                    <a:pt x="3484" y="7200"/>
                    <a:pt x="3912" y="7115"/>
                  </a:cubicBezTo>
                  <a:cubicBezTo>
                    <a:pt x="4981" y="6858"/>
                    <a:pt x="6049" y="6580"/>
                    <a:pt x="7118" y="6131"/>
                  </a:cubicBezTo>
                  <a:cubicBezTo>
                    <a:pt x="8101" y="5789"/>
                    <a:pt x="9084" y="5341"/>
                    <a:pt x="10068" y="4806"/>
                  </a:cubicBezTo>
                  <a:cubicBezTo>
                    <a:pt x="10516" y="4443"/>
                    <a:pt x="11051" y="4186"/>
                    <a:pt x="11393" y="3994"/>
                  </a:cubicBezTo>
                  <a:lnTo>
                    <a:pt x="12120" y="3652"/>
                  </a:lnTo>
                  <a:cubicBezTo>
                    <a:pt x="12291" y="3460"/>
                    <a:pt x="12568" y="3374"/>
                    <a:pt x="12739" y="3289"/>
                  </a:cubicBezTo>
                  <a:cubicBezTo>
                    <a:pt x="12996" y="3203"/>
                    <a:pt x="13188" y="3118"/>
                    <a:pt x="13359" y="3032"/>
                  </a:cubicBezTo>
                  <a:lnTo>
                    <a:pt x="14065" y="2754"/>
                  </a:lnTo>
                  <a:lnTo>
                    <a:pt x="14428" y="2669"/>
                  </a:lnTo>
                  <a:cubicBezTo>
                    <a:pt x="14513" y="2669"/>
                    <a:pt x="14706" y="2583"/>
                    <a:pt x="14791" y="2583"/>
                  </a:cubicBezTo>
                  <a:lnTo>
                    <a:pt x="15497" y="2391"/>
                  </a:lnTo>
                  <a:cubicBezTo>
                    <a:pt x="16154" y="2266"/>
                    <a:pt x="16857" y="2186"/>
                    <a:pt x="17530" y="2186"/>
                  </a:cubicBezTo>
                  <a:close/>
                  <a:moveTo>
                    <a:pt x="17629" y="1"/>
                  </a:moveTo>
                  <a:cubicBezTo>
                    <a:pt x="16509" y="1"/>
                    <a:pt x="15385" y="138"/>
                    <a:pt x="14342" y="446"/>
                  </a:cubicBezTo>
                  <a:cubicBezTo>
                    <a:pt x="12739" y="788"/>
                    <a:pt x="11307" y="1429"/>
                    <a:pt x="9982" y="2220"/>
                  </a:cubicBezTo>
                  <a:cubicBezTo>
                    <a:pt x="8721" y="3032"/>
                    <a:pt x="7481" y="3652"/>
                    <a:pt x="6156" y="4186"/>
                  </a:cubicBezTo>
                  <a:cubicBezTo>
                    <a:pt x="5515" y="4357"/>
                    <a:pt x="4810" y="4635"/>
                    <a:pt x="4104" y="4806"/>
                  </a:cubicBezTo>
                  <a:lnTo>
                    <a:pt x="3036" y="5063"/>
                  </a:lnTo>
                  <a:cubicBezTo>
                    <a:pt x="2672" y="5170"/>
                    <a:pt x="2223" y="5255"/>
                    <a:pt x="1775" y="5512"/>
                  </a:cubicBezTo>
                  <a:cubicBezTo>
                    <a:pt x="1518" y="5597"/>
                    <a:pt x="1240" y="5875"/>
                    <a:pt x="1069" y="6046"/>
                  </a:cubicBezTo>
                  <a:cubicBezTo>
                    <a:pt x="898" y="6238"/>
                    <a:pt x="706" y="6495"/>
                    <a:pt x="620" y="6666"/>
                  </a:cubicBezTo>
                  <a:cubicBezTo>
                    <a:pt x="449" y="6944"/>
                    <a:pt x="364" y="7307"/>
                    <a:pt x="171" y="7649"/>
                  </a:cubicBezTo>
                  <a:cubicBezTo>
                    <a:pt x="0" y="8012"/>
                    <a:pt x="278" y="8269"/>
                    <a:pt x="449" y="8632"/>
                  </a:cubicBezTo>
                  <a:lnTo>
                    <a:pt x="1518" y="10684"/>
                  </a:lnTo>
                  <a:lnTo>
                    <a:pt x="3655" y="14596"/>
                  </a:lnTo>
                  <a:cubicBezTo>
                    <a:pt x="4981" y="17182"/>
                    <a:pt x="6413" y="19768"/>
                    <a:pt x="7759" y="22440"/>
                  </a:cubicBezTo>
                  <a:cubicBezTo>
                    <a:pt x="9690" y="25954"/>
                    <a:pt x="11582" y="29497"/>
                    <a:pt x="13461" y="33057"/>
                  </a:cubicBezTo>
                  <a:lnTo>
                    <a:pt x="13461" y="33057"/>
                  </a:lnTo>
                  <a:cubicBezTo>
                    <a:pt x="10824" y="28045"/>
                    <a:pt x="8217" y="23099"/>
                    <a:pt x="5622" y="18165"/>
                  </a:cubicBezTo>
                  <a:cubicBezTo>
                    <a:pt x="4724" y="16476"/>
                    <a:pt x="3826" y="14873"/>
                    <a:pt x="2950" y="13185"/>
                  </a:cubicBezTo>
                  <a:cubicBezTo>
                    <a:pt x="2501" y="12373"/>
                    <a:pt x="2052" y="11582"/>
                    <a:pt x="1604" y="10684"/>
                  </a:cubicBezTo>
                  <a:lnTo>
                    <a:pt x="984" y="9444"/>
                  </a:lnTo>
                  <a:lnTo>
                    <a:pt x="620" y="8803"/>
                  </a:lnTo>
                  <a:cubicBezTo>
                    <a:pt x="535" y="8632"/>
                    <a:pt x="449" y="8461"/>
                    <a:pt x="364" y="8269"/>
                  </a:cubicBezTo>
                  <a:lnTo>
                    <a:pt x="171" y="8012"/>
                  </a:lnTo>
                  <a:cubicBezTo>
                    <a:pt x="171" y="7927"/>
                    <a:pt x="278" y="7841"/>
                    <a:pt x="278" y="7649"/>
                  </a:cubicBezTo>
                  <a:cubicBezTo>
                    <a:pt x="535" y="6858"/>
                    <a:pt x="898" y="6324"/>
                    <a:pt x="1433" y="5789"/>
                  </a:cubicBezTo>
                  <a:cubicBezTo>
                    <a:pt x="2052" y="5426"/>
                    <a:pt x="2587" y="5255"/>
                    <a:pt x="3121" y="5063"/>
                  </a:cubicBezTo>
                  <a:cubicBezTo>
                    <a:pt x="4104" y="4892"/>
                    <a:pt x="4895" y="4721"/>
                    <a:pt x="5793" y="4357"/>
                  </a:cubicBezTo>
                  <a:cubicBezTo>
                    <a:pt x="6584" y="4101"/>
                    <a:pt x="7481" y="3738"/>
                    <a:pt x="8294" y="3289"/>
                  </a:cubicBezTo>
                  <a:cubicBezTo>
                    <a:pt x="8636" y="3118"/>
                    <a:pt x="9084" y="2840"/>
                    <a:pt x="9448" y="2583"/>
                  </a:cubicBezTo>
                  <a:cubicBezTo>
                    <a:pt x="9897" y="2391"/>
                    <a:pt x="10324" y="2134"/>
                    <a:pt x="10773" y="1857"/>
                  </a:cubicBezTo>
                  <a:lnTo>
                    <a:pt x="10773" y="1857"/>
                  </a:lnTo>
                  <a:cubicBezTo>
                    <a:pt x="10714" y="1930"/>
                    <a:pt x="10575" y="2074"/>
                    <a:pt x="10666" y="2074"/>
                  </a:cubicBezTo>
                  <a:cubicBezTo>
                    <a:pt x="10703" y="2074"/>
                    <a:pt x="10778" y="2050"/>
                    <a:pt x="10910" y="1989"/>
                  </a:cubicBezTo>
                  <a:lnTo>
                    <a:pt x="10910" y="1989"/>
                  </a:lnTo>
                  <a:lnTo>
                    <a:pt x="10239" y="2305"/>
                  </a:lnTo>
                  <a:lnTo>
                    <a:pt x="9897" y="2498"/>
                  </a:lnTo>
                  <a:lnTo>
                    <a:pt x="9619" y="2669"/>
                  </a:lnTo>
                  <a:cubicBezTo>
                    <a:pt x="9170" y="2925"/>
                    <a:pt x="8828" y="3203"/>
                    <a:pt x="8379" y="3374"/>
                  </a:cubicBezTo>
                  <a:cubicBezTo>
                    <a:pt x="7567" y="3823"/>
                    <a:pt x="6691" y="4186"/>
                    <a:pt x="5793" y="4528"/>
                  </a:cubicBezTo>
                  <a:cubicBezTo>
                    <a:pt x="4981" y="4806"/>
                    <a:pt x="4104" y="4977"/>
                    <a:pt x="3121" y="5255"/>
                  </a:cubicBezTo>
                  <a:cubicBezTo>
                    <a:pt x="2587" y="5426"/>
                    <a:pt x="2052" y="5512"/>
                    <a:pt x="1518" y="5960"/>
                  </a:cubicBezTo>
                  <a:cubicBezTo>
                    <a:pt x="1347" y="6131"/>
                    <a:pt x="1240" y="6238"/>
                    <a:pt x="1155" y="6324"/>
                  </a:cubicBezTo>
                  <a:cubicBezTo>
                    <a:pt x="1069" y="6495"/>
                    <a:pt x="898" y="6580"/>
                    <a:pt x="898" y="6773"/>
                  </a:cubicBezTo>
                  <a:cubicBezTo>
                    <a:pt x="813" y="6858"/>
                    <a:pt x="620" y="7029"/>
                    <a:pt x="620" y="7307"/>
                  </a:cubicBezTo>
                  <a:lnTo>
                    <a:pt x="449" y="7841"/>
                  </a:lnTo>
                  <a:lnTo>
                    <a:pt x="364" y="7927"/>
                  </a:lnTo>
                  <a:lnTo>
                    <a:pt x="449" y="8098"/>
                  </a:lnTo>
                  <a:lnTo>
                    <a:pt x="535" y="8376"/>
                  </a:lnTo>
                  <a:lnTo>
                    <a:pt x="813" y="8803"/>
                  </a:lnTo>
                  <a:lnTo>
                    <a:pt x="1155" y="9444"/>
                  </a:lnTo>
                  <a:lnTo>
                    <a:pt x="1775" y="10770"/>
                  </a:lnTo>
                  <a:cubicBezTo>
                    <a:pt x="2223" y="11582"/>
                    <a:pt x="2672" y="12373"/>
                    <a:pt x="3121" y="13270"/>
                  </a:cubicBezTo>
                  <a:cubicBezTo>
                    <a:pt x="4019" y="14959"/>
                    <a:pt x="4895" y="16647"/>
                    <a:pt x="5793" y="18251"/>
                  </a:cubicBezTo>
                  <a:cubicBezTo>
                    <a:pt x="9362" y="25026"/>
                    <a:pt x="12825" y="31695"/>
                    <a:pt x="16651" y="38556"/>
                  </a:cubicBezTo>
                  <a:cubicBezTo>
                    <a:pt x="16565" y="38641"/>
                    <a:pt x="16480" y="38641"/>
                    <a:pt x="16480" y="38641"/>
                  </a:cubicBezTo>
                  <a:cubicBezTo>
                    <a:pt x="17100" y="39988"/>
                    <a:pt x="17805" y="41228"/>
                    <a:pt x="18446" y="42467"/>
                  </a:cubicBezTo>
                  <a:cubicBezTo>
                    <a:pt x="22721" y="40244"/>
                    <a:pt x="27081" y="38022"/>
                    <a:pt x="31442" y="35713"/>
                  </a:cubicBezTo>
                  <a:cubicBezTo>
                    <a:pt x="33494" y="34559"/>
                    <a:pt x="35182" y="33576"/>
                    <a:pt x="36614" y="32678"/>
                  </a:cubicBezTo>
                  <a:lnTo>
                    <a:pt x="36614" y="32678"/>
                  </a:lnTo>
                  <a:cubicBezTo>
                    <a:pt x="33836" y="34110"/>
                    <a:pt x="30907" y="35628"/>
                    <a:pt x="28065" y="37038"/>
                  </a:cubicBezTo>
                  <a:cubicBezTo>
                    <a:pt x="26633" y="37851"/>
                    <a:pt x="25115" y="38556"/>
                    <a:pt x="23683" y="39368"/>
                  </a:cubicBezTo>
                  <a:cubicBezTo>
                    <a:pt x="21994" y="40244"/>
                    <a:pt x="20306" y="41142"/>
                    <a:pt x="18617" y="42040"/>
                  </a:cubicBezTo>
                  <a:cubicBezTo>
                    <a:pt x="13445" y="32229"/>
                    <a:pt x="8101" y="22162"/>
                    <a:pt x="3036" y="12458"/>
                  </a:cubicBezTo>
                  <a:lnTo>
                    <a:pt x="3036" y="12458"/>
                  </a:lnTo>
                  <a:cubicBezTo>
                    <a:pt x="6413" y="18870"/>
                    <a:pt x="10431" y="26266"/>
                    <a:pt x="13808" y="32763"/>
                  </a:cubicBezTo>
                  <a:cubicBezTo>
                    <a:pt x="15497" y="35884"/>
                    <a:pt x="17100" y="39005"/>
                    <a:pt x="18617" y="41933"/>
                  </a:cubicBezTo>
                  <a:cubicBezTo>
                    <a:pt x="21823" y="40244"/>
                    <a:pt x="24944" y="38641"/>
                    <a:pt x="28065" y="36953"/>
                  </a:cubicBezTo>
                  <a:cubicBezTo>
                    <a:pt x="30907" y="35435"/>
                    <a:pt x="33750" y="34025"/>
                    <a:pt x="36614" y="32507"/>
                  </a:cubicBezTo>
                  <a:cubicBezTo>
                    <a:pt x="37042" y="32315"/>
                    <a:pt x="37491" y="32058"/>
                    <a:pt x="37939" y="31780"/>
                  </a:cubicBezTo>
                  <a:cubicBezTo>
                    <a:pt x="38474" y="31438"/>
                    <a:pt x="39008" y="31160"/>
                    <a:pt x="39457" y="30818"/>
                  </a:cubicBezTo>
                  <a:cubicBezTo>
                    <a:pt x="40484" y="30138"/>
                    <a:pt x="41160" y="29587"/>
                    <a:pt x="40801" y="29587"/>
                  </a:cubicBezTo>
                  <a:cubicBezTo>
                    <a:pt x="40719" y="29587"/>
                    <a:pt x="40583" y="29615"/>
                    <a:pt x="40385" y="29678"/>
                  </a:cubicBezTo>
                  <a:lnTo>
                    <a:pt x="40385" y="29678"/>
                  </a:lnTo>
                  <a:cubicBezTo>
                    <a:pt x="40085" y="29298"/>
                    <a:pt x="39493" y="28615"/>
                    <a:pt x="38752" y="27612"/>
                  </a:cubicBezTo>
                  <a:cubicBezTo>
                    <a:pt x="38388" y="26971"/>
                    <a:pt x="37939" y="26351"/>
                    <a:pt x="37491" y="25560"/>
                  </a:cubicBezTo>
                  <a:cubicBezTo>
                    <a:pt x="37042" y="24834"/>
                    <a:pt x="36700" y="23957"/>
                    <a:pt x="36336" y="22974"/>
                  </a:cubicBezTo>
                  <a:cubicBezTo>
                    <a:pt x="36336" y="22974"/>
                    <a:pt x="36422" y="22974"/>
                    <a:pt x="36507" y="22889"/>
                  </a:cubicBezTo>
                  <a:cubicBezTo>
                    <a:pt x="36700" y="23423"/>
                    <a:pt x="36871" y="23765"/>
                    <a:pt x="37042" y="24214"/>
                  </a:cubicBezTo>
                  <a:cubicBezTo>
                    <a:pt x="37234" y="24577"/>
                    <a:pt x="37405" y="24941"/>
                    <a:pt x="37576" y="25197"/>
                  </a:cubicBezTo>
                  <a:cubicBezTo>
                    <a:pt x="37939" y="25731"/>
                    <a:pt x="38303" y="26180"/>
                    <a:pt x="38559" y="26544"/>
                  </a:cubicBezTo>
                  <a:cubicBezTo>
                    <a:pt x="39008" y="27078"/>
                    <a:pt x="39286" y="27249"/>
                    <a:pt x="39372" y="27249"/>
                  </a:cubicBezTo>
                  <a:cubicBezTo>
                    <a:pt x="39381" y="27254"/>
                    <a:pt x="39389" y="27256"/>
                    <a:pt x="39396" y="27256"/>
                  </a:cubicBezTo>
                  <a:cubicBezTo>
                    <a:pt x="39486" y="27256"/>
                    <a:pt x="39292" y="26829"/>
                    <a:pt x="39473" y="26829"/>
                  </a:cubicBezTo>
                  <a:cubicBezTo>
                    <a:pt x="39508" y="26829"/>
                    <a:pt x="39558" y="26846"/>
                    <a:pt x="39628" y="26886"/>
                  </a:cubicBezTo>
                  <a:cubicBezTo>
                    <a:pt x="38388" y="25368"/>
                    <a:pt x="37320" y="23594"/>
                    <a:pt x="36785" y="21734"/>
                  </a:cubicBezTo>
                  <a:cubicBezTo>
                    <a:pt x="36700" y="21542"/>
                    <a:pt x="36614" y="21286"/>
                    <a:pt x="36614" y="21008"/>
                  </a:cubicBezTo>
                  <a:lnTo>
                    <a:pt x="36422" y="20302"/>
                  </a:lnTo>
                  <a:cubicBezTo>
                    <a:pt x="36422" y="20131"/>
                    <a:pt x="36422" y="19854"/>
                    <a:pt x="36336" y="19597"/>
                  </a:cubicBezTo>
                  <a:lnTo>
                    <a:pt x="36251" y="18870"/>
                  </a:lnTo>
                  <a:cubicBezTo>
                    <a:pt x="36165" y="17716"/>
                    <a:pt x="35802" y="16647"/>
                    <a:pt x="35546" y="15579"/>
                  </a:cubicBezTo>
                  <a:cubicBezTo>
                    <a:pt x="35439" y="15322"/>
                    <a:pt x="35268" y="14959"/>
                    <a:pt x="35182" y="14596"/>
                  </a:cubicBezTo>
                  <a:cubicBezTo>
                    <a:pt x="35011" y="14254"/>
                    <a:pt x="34819" y="13890"/>
                    <a:pt x="34648" y="13527"/>
                  </a:cubicBezTo>
                  <a:cubicBezTo>
                    <a:pt x="34284" y="12822"/>
                    <a:pt x="33942" y="12116"/>
                    <a:pt x="33665" y="11667"/>
                  </a:cubicBezTo>
                  <a:cubicBezTo>
                    <a:pt x="32062" y="8910"/>
                    <a:pt x="30095" y="6324"/>
                    <a:pt x="27701" y="4272"/>
                  </a:cubicBezTo>
                  <a:cubicBezTo>
                    <a:pt x="26547" y="3203"/>
                    <a:pt x="25200" y="2305"/>
                    <a:pt x="23790" y="1515"/>
                  </a:cubicBezTo>
                  <a:cubicBezTo>
                    <a:pt x="22358" y="788"/>
                    <a:pt x="20755" y="360"/>
                    <a:pt x="19152" y="83"/>
                  </a:cubicBezTo>
                  <a:cubicBezTo>
                    <a:pt x="18650" y="29"/>
                    <a:pt x="18140" y="1"/>
                    <a:pt x="17629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8"/>
          <p:cNvSpPr/>
          <p:nvPr/>
        </p:nvSpPr>
        <p:spPr>
          <a:xfrm rot="6540904">
            <a:off x="753046" y="412111"/>
            <a:ext cx="3077795" cy="2625108"/>
          </a:xfrm>
          <a:custGeom>
            <a:avLst/>
            <a:gdLst/>
            <a:ahLst/>
            <a:cxnLst/>
            <a:rect l="l" t="t" r="r" b="b"/>
            <a:pathLst>
              <a:path w="63781" h="54400" extrusionOk="0">
                <a:moveTo>
                  <a:pt x="8293" y="25720"/>
                </a:moveTo>
                <a:lnTo>
                  <a:pt x="8293" y="25720"/>
                </a:lnTo>
                <a:cubicBezTo>
                  <a:pt x="8657" y="25977"/>
                  <a:pt x="8913" y="26169"/>
                  <a:pt x="9277" y="26340"/>
                </a:cubicBezTo>
                <a:cubicBezTo>
                  <a:pt x="9896" y="26704"/>
                  <a:pt x="10602" y="26960"/>
                  <a:pt x="11222" y="27152"/>
                </a:cubicBezTo>
                <a:cubicBezTo>
                  <a:pt x="10516" y="26960"/>
                  <a:pt x="9811" y="26704"/>
                  <a:pt x="9191" y="26340"/>
                </a:cubicBezTo>
                <a:cubicBezTo>
                  <a:pt x="8913" y="26169"/>
                  <a:pt x="8550" y="25977"/>
                  <a:pt x="8293" y="25720"/>
                </a:cubicBezTo>
                <a:close/>
                <a:moveTo>
                  <a:pt x="11222" y="27152"/>
                </a:moveTo>
                <a:cubicBezTo>
                  <a:pt x="12654" y="27494"/>
                  <a:pt x="14171" y="27687"/>
                  <a:pt x="15774" y="27687"/>
                </a:cubicBezTo>
                <a:lnTo>
                  <a:pt x="15603" y="27687"/>
                </a:lnTo>
                <a:cubicBezTo>
                  <a:pt x="14086" y="27687"/>
                  <a:pt x="12568" y="27494"/>
                  <a:pt x="11222" y="27152"/>
                </a:cubicBezTo>
                <a:close/>
                <a:moveTo>
                  <a:pt x="18898" y="27639"/>
                </a:moveTo>
                <a:cubicBezTo>
                  <a:pt x="19429" y="27639"/>
                  <a:pt x="19964" y="27651"/>
                  <a:pt x="20498" y="27687"/>
                </a:cubicBezTo>
                <a:cubicBezTo>
                  <a:pt x="21033" y="27715"/>
                  <a:pt x="21568" y="27763"/>
                  <a:pt x="22104" y="27834"/>
                </a:cubicBezTo>
                <a:lnTo>
                  <a:pt x="22104" y="27834"/>
                </a:lnTo>
                <a:cubicBezTo>
                  <a:pt x="21507" y="27763"/>
                  <a:pt x="20906" y="27719"/>
                  <a:pt x="20306" y="27687"/>
                </a:cubicBezTo>
                <a:lnTo>
                  <a:pt x="15774" y="27687"/>
                </a:lnTo>
                <a:cubicBezTo>
                  <a:pt x="16786" y="27687"/>
                  <a:pt x="17836" y="27639"/>
                  <a:pt x="18898" y="27639"/>
                </a:cubicBezTo>
                <a:close/>
                <a:moveTo>
                  <a:pt x="3120" y="21754"/>
                </a:moveTo>
                <a:lnTo>
                  <a:pt x="3120" y="21754"/>
                </a:lnTo>
                <a:cubicBezTo>
                  <a:pt x="3148" y="21801"/>
                  <a:pt x="3177" y="21848"/>
                  <a:pt x="3206" y="21894"/>
                </a:cubicBezTo>
                <a:cubicBezTo>
                  <a:pt x="3933" y="23134"/>
                  <a:pt x="4809" y="24374"/>
                  <a:pt x="5878" y="25443"/>
                </a:cubicBezTo>
                <a:cubicBezTo>
                  <a:pt x="6412" y="25977"/>
                  <a:pt x="7054" y="26426"/>
                  <a:pt x="7673" y="26875"/>
                </a:cubicBezTo>
                <a:cubicBezTo>
                  <a:pt x="8293" y="27323"/>
                  <a:pt x="8999" y="27687"/>
                  <a:pt x="9725" y="27943"/>
                </a:cubicBezTo>
                <a:cubicBezTo>
                  <a:pt x="10221" y="28199"/>
                  <a:pt x="10717" y="28359"/>
                  <a:pt x="11249" y="28491"/>
                </a:cubicBezTo>
                <a:lnTo>
                  <a:pt x="11249" y="28491"/>
                </a:lnTo>
                <a:cubicBezTo>
                  <a:pt x="10546" y="28339"/>
                  <a:pt x="9783" y="28159"/>
                  <a:pt x="9084" y="27772"/>
                </a:cubicBezTo>
                <a:cubicBezTo>
                  <a:pt x="8293" y="27409"/>
                  <a:pt x="7588" y="26960"/>
                  <a:pt x="6861" y="26426"/>
                </a:cubicBezTo>
                <a:cubicBezTo>
                  <a:pt x="5536" y="25272"/>
                  <a:pt x="4467" y="23946"/>
                  <a:pt x="3570" y="22514"/>
                </a:cubicBezTo>
                <a:cubicBezTo>
                  <a:pt x="3414" y="22266"/>
                  <a:pt x="3264" y="22012"/>
                  <a:pt x="3120" y="21754"/>
                </a:cubicBezTo>
                <a:close/>
                <a:moveTo>
                  <a:pt x="23359" y="29745"/>
                </a:moveTo>
                <a:lnTo>
                  <a:pt x="23359" y="29745"/>
                </a:lnTo>
                <a:cubicBezTo>
                  <a:pt x="23558" y="29803"/>
                  <a:pt x="23755" y="29859"/>
                  <a:pt x="23951" y="29914"/>
                </a:cubicBezTo>
                <a:lnTo>
                  <a:pt x="23951" y="29914"/>
                </a:lnTo>
                <a:cubicBezTo>
                  <a:pt x="23757" y="29855"/>
                  <a:pt x="23559" y="29798"/>
                  <a:pt x="23359" y="29745"/>
                </a:cubicBezTo>
                <a:close/>
                <a:moveTo>
                  <a:pt x="23951" y="29914"/>
                </a:moveTo>
                <a:cubicBezTo>
                  <a:pt x="24749" y="30159"/>
                  <a:pt x="25482" y="30453"/>
                  <a:pt x="26098" y="30786"/>
                </a:cubicBezTo>
                <a:cubicBezTo>
                  <a:pt x="26909" y="31269"/>
                  <a:pt x="27563" y="31839"/>
                  <a:pt x="28076" y="32465"/>
                </a:cubicBezTo>
                <a:lnTo>
                  <a:pt x="28076" y="32465"/>
                </a:lnTo>
                <a:cubicBezTo>
                  <a:pt x="28015" y="32380"/>
                  <a:pt x="27954" y="32298"/>
                  <a:pt x="27893" y="32218"/>
                </a:cubicBezTo>
                <a:cubicBezTo>
                  <a:pt x="27701" y="32047"/>
                  <a:pt x="27530" y="31769"/>
                  <a:pt x="27252" y="31598"/>
                </a:cubicBezTo>
                <a:cubicBezTo>
                  <a:pt x="27167" y="31513"/>
                  <a:pt x="27081" y="31427"/>
                  <a:pt x="26910" y="31320"/>
                </a:cubicBezTo>
                <a:lnTo>
                  <a:pt x="26547" y="31064"/>
                </a:lnTo>
                <a:cubicBezTo>
                  <a:pt x="26012" y="30701"/>
                  <a:pt x="25478" y="30444"/>
                  <a:pt x="24858" y="30166"/>
                </a:cubicBezTo>
                <a:cubicBezTo>
                  <a:pt x="24557" y="30083"/>
                  <a:pt x="24255" y="30000"/>
                  <a:pt x="23951" y="29914"/>
                </a:cubicBezTo>
                <a:close/>
                <a:moveTo>
                  <a:pt x="28076" y="32465"/>
                </a:moveTo>
                <a:cubicBezTo>
                  <a:pt x="28168" y="32593"/>
                  <a:pt x="28259" y="32728"/>
                  <a:pt x="28344" y="32868"/>
                </a:cubicBezTo>
                <a:lnTo>
                  <a:pt x="28344" y="32868"/>
                </a:lnTo>
                <a:cubicBezTo>
                  <a:pt x="28309" y="32800"/>
                  <a:pt x="28273" y="32733"/>
                  <a:pt x="28235" y="32667"/>
                </a:cubicBezTo>
                <a:cubicBezTo>
                  <a:pt x="28184" y="32599"/>
                  <a:pt x="28131" y="32531"/>
                  <a:pt x="28076" y="32465"/>
                </a:cubicBezTo>
                <a:close/>
                <a:moveTo>
                  <a:pt x="24908" y="28436"/>
                </a:moveTo>
                <a:lnTo>
                  <a:pt x="24908" y="28436"/>
                </a:lnTo>
                <a:cubicBezTo>
                  <a:pt x="25041" y="28476"/>
                  <a:pt x="25174" y="28519"/>
                  <a:pt x="25307" y="28563"/>
                </a:cubicBezTo>
                <a:cubicBezTo>
                  <a:pt x="26012" y="28841"/>
                  <a:pt x="26825" y="29183"/>
                  <a:pt x="27530" y="29632"/>
                </a:cubicBezTo>
                <a:cubicBezTo>
                  <a:pt x="28235" y="30081"/>
                  <a:pt x="28855" y="30701"/>
                  <a:pt x="29390" y="31427"/>
                </a:cubicBezTo>
                <a:cubicBezTo>
                  <a:pt x="29924" y="32133"/>
                  <a:pt x="30202" y="32923"/>
                  <a:pt x="30458" y="33736"/>
                </a:cubicBezTo>
                <a:cubicBezTo>
                  <a:pt x="30736" y="34527"/>
                  <a:pt x="30822" y="35339"/>
                  <a:pt x="30907" y="36130"/>
                </a:cubicBezTo>
                <a:cubicBezTo>
                  <a:pt x="30970" y="37318"/>
                  <a:pt x="30940" y="38507"/>
                  <a:pt x="30955" y="39661"/>
                </a:cubicBezTo>
                <a:lnTo>
                  <a:pt x="30955" y="39661"/>
                </a:lnTo>
                <a:cubicBezTo>
                  <a:pt x="30933" y="38481"/>
                  <a:pt x="30952" y="37262"/>
                  <a:pt x="30822" y="36044"/>
                </a:cubicBezTo>
                <a:cubicBezTo>
                  <a:pt x="30736" y="35253"/>
                  <a:pt x="30651" y="34356"/>
                  <a:pt x="30373" y="33565"/>
                </a:cubicBezTo>
                <a:cubicBezTo>
                  <a:pt x="30116" y="32752"/>
                  <a:pt x="29753" y="31962"/>
                  <a:pt x="29219" y="31235"/>
                </a:cubicBezTo>
                <a:cubicBezTo>
                  <a:pt x="28150" y="29910"/>
                  <a:pt x="26632" y="29012"/>
                  <a:pt x="25029" y="28478"/>
                </a:cubicBezTo>
                <a:cubicBezTo>
                  <a:pt x="24989" y="28463"/>
                  <a:pt x="24949" y="28450"/>
                  <a:pt x="24908" y="28436"/>
                </a:cubicBezTo>
                <a:close/>
                <a:moveTo>
                  <a:pt x="28344" y="32868"/>
                </a:moveTo>
                <a:cubicBezTo>
                  <a:pt x="28730" y="33622"/>
                  <a:pt x="28976" y="34523"/>
                  <a:pt x="29133" y="35424"/>
                </a:cubicBezTo>
                <a:cubicBezTo>
                  <a:pt x="29390" y="37476"/>
                  <a:pt x="29219" y="39785"/>
                  <a:pt x="29390" y="42114"/>
                </a:cubicBezTo>
                <a:cubicBezTo>
                  <a:pt x="29304" y="40597"/>
                  <a:pt x="29304" y="39165"/>
                  <a:pt x="29304" y="37733"/>
                </a:cubicBezTo>
                <a:cubicBezTo>
                  <a:pt x="29304" y="36322"/>
                  <a:pt x="29133" y="34975"/>
                  <a:pt x="28770" y="33821"/>
                </a:cubicBezTo>
                <a:cubicBezTo>
                  <a:pt x="28675" y="33477"/>
                  <a:pt x="28521" y="33160"/>
                  <a:pt x="28344" y="32868"/>
                </a:cubicBezTo>
                <a:close/>
                <a:moveTo>
                  <a:pt x="31817" y="45355"/>
                </a:moveTo>
                <a:cubicBezTo>
                  <a:pt x="32616" y="47562"/>
                  <a:pt x="34574" y="49323"/>
                  <a:pt x="36785" y="50386"/>
                </a:cubicBezTo>
                <a:cubicBezTo>
                  <a:pt x="37319" y="50664"/>
                  <a:pt x="37939" y="50835"/>
                  <a:pt x="38474" y="51091"/>
                </a:cubicBezTo>
                <a:cubicBezTo>
                  <a:pt x="37854" y="50835"/>
                  <a:pt x="37319" y="50664"/>
                  <a:pt x="36699" y="50386"/>
                </a:cubicBezTo>
                <a:cubicBezTo>
                  <a:pt x="34573" y="49323"/>
                  <a:pt x="32616" y="47562"/>
                  <a:pt x="31817" y="45355"/>
                </a:cubicBezTo>
                <a:close/>
                <a:moveTo>
                  <a:pt x="38474" y="51091"/>
                </a:moveTo>
                <a:lnTo>
                  <a:pt x="38474" y="51091"/>
                </a:lnTo>
                <a:cubicBezTo>
                  <a:pt x="39115" y="51284"/>
                  <a:pt x="39649" y="51540"/>
                  <a:pt x="40269" y="51733"/>
                </a:cubicBezTo>
                <a:cubicBezTo>
                  <a:pt x="41509" y="52075"/>
                  <a:pt x="42748" y="52353"/>
                  <a:pt x="44009" y="52523"/>
                </a:cubicBezTo>
                <a:cubicBezTo>
                  <a:pt x="44781" y="52630"/>
                  <a:pt x="45553" y="52712"/>
                  <a:pt x="46310" y="52712"/>
                </a:cubicBezTo>
                <a:cubicBezTo>
                  <a:pt x="46655" y="52712"/>
                  <a:pt x="46997" y="52695"/>
                  <a:pt x="47334" y="52655"/>
                </a:cubicBezTo>
                <a:lnTo>
                  <a:pt x="47334" y="52655"/>
                </a:lnTo>
                <a:cubicBezTo>
                  <a:pt x="46844" y="52748"/>
                  <a:pt x="46353" y="52787"/>
                  <a:pt x="45861" y="52787"/>
                </a:cubicBezTo>
                <a:cubicBezTo>
                  <a:pt x="45184" y="52787"/>
                  <a:pt x="44504" y="52714"/>
                  <a:pt x="43817" y="52609"/>
                </a:cubicBezTo>
                <a:cubicBezTo>
                  <a:pt x="42663" y="52438"/>
                  <a:pt x="41423" y="52075"/>
                  <a:pt x="40183" y="51733"/>
                </a:cubicBezTo>
                <a:cubicBezTo>
                  <a:pt x="39649" y="51540"/>
                  <a:pt x="39008" y="51369"/>
                  <a:pt x="38474" y="51091"/>
                </a:cubicBezTo>
                <a:close/>
                <a:moveTo>
                  <a:pt x="15794" y="0"/>
                </a:moveTo>
                <a:cubicBezTo>
                  <a:pt x="14900" y="0"/>
                  <a:pt x="14024" y="61"/>
                  <a:pt x="13188" y="157"/>
                </a:cubicBezTo>
                <a:cubicBezTo>
                  <a:pt x="12034" y="435"/>
                  <a:pt x="10880" y="606"/>
                  <a:pt x="9725" y="862"/>
                </a:cubicBezTo>
                <a:cubicBezTo>
                  <a:pt x="9191" y="1055"/>
                  <a:pt x="8657" y="1140"/>
                  <a:pt x="8015" y="1397"/>
                </a:cubicBezTo>
                <a:cubicBezTo>
                  <a:pt x="7759" y="1504"/>
                  <a:pt x="7481" y="1589"/>
                  <a:pt x="7225" y="1760"/>
                </a:cubicBezTo>
                <a:cubicBezTo>
                  <a:pt x="6947" y="1846"/>
                  <a:pt x="6605" y="1931"/>
                  <a:pt x="6327" y="2123"/>
                </a:cubicBezTo>
                <a:cubicBezTo>
                  <a:pt x="5258" y="2743"/>
                  <a:pt x="4275" y="3449"/>
                  <a:pt x="3484" y="4346"/>
                </a:cubicBezTo>
                <a:cubicBezTo>
                  <a:pt x="2586" y="5330"/>
                  <a:pt x="1967" y="6313"/>
                  <a:pt x="1432" y="7467"/>
                </a:cubicBezTo>
                <a:cubicBezTo>
                  <a:pt x="449" y="9690"/>
                  <a:pt x="107" y="12084"/>
                  <a:pt x="278" y="14499"/>
                </a:cubicBezTo>
                <a:cubicBezTo>
                  <a:pt x="535" y="16893"/>
                  <a:pt x="1261" y="19137"/>
                  <a:pt x="2330" y="21275"/>
                </a:cubicBezTo>
                <a:cubicBezTo>
                  <a:pt x="2586" y="21809"/>
                  <a:pt x="2864" y="22236"/>
                  <a:pt x="3206" y="22771"/>
                </a:cubicBezTo>
                <a:cubicBezTo>
                  <a:pt x="3484" y="23220"/>
                  <a:pt x="3848" y="23754"/>
                  <a:pt x="4190" y="24203"/>
                </a:cubicBezTo>
                <a:cubicBezTo>
                  <a:pt x="4916" y="25186"/>
                  <a:pt x="5707" y="26084"/>
                  <a:pt x="6690" y="26789"/>
                </a:cubicBezTo>
                <a:cubicBezTo>
                  <a:pt x="7673" y="27494"/>
                  <a:pt x="8742" y="28114"/>
                  <a:pt x="9896" y="28563"/>
                </a:cubicBezTo>
                <a:cubicBezTo>
                  <a:pt x="11051" y="28927"/>
                  <a:pt x="12205" y="29183"/>
                  <a:pt x="13466" y="29290"/>
                </a:cubicBezTo>
                <a:cubicBezTo>
                  <a:pt x="14319" y="29353"/>
                  <a:pt x="15160" y="29370"/>
                  <a:pt x="15989" y="29370"/>
                </a:cubicBezTo>
                <a:cubicBezTo>
                  <a:pt x="16896" y="29370"/>
                  <a:pt x="17789" y="29350"/>
                  <a:pt x="18669" y="29350"/>
                </a:cubicBezTo>
                <a:cubicBezTo>
                  <a:pt x="19162" y="29350"/>
                  <a:pt x="19650" y="29356"/>
                  <a:pt x="20135" y="29375"/>
                </a:cubicBezTo>
                <a:cubicBezTo>
                  <a:pt x="21203" y="29461"/>
                  <a:pt x="22272" y="29546"/>
                  <a:pt x="23255" y="29717"/>
                </a:cubicBezTo>
                <a:cubicBezTo>
                  <a:pt x="23290" y="29726"/>
                  <a:pt x="23324" y="29735"/>
                  <a:pt x="23359" y="29745"/>
                </a:cubicBezTo>
                <a:lnTo>
                  <a:pt x="23359" y="29745"/>
                </a:lnTo>
                <a:cubicBezTo>
                  <a:pt x="23232" y="29708"/>
                  <a:pt x="23105" y="29670"/>
                  <a:pt x="22977" y="29632"/>
                </a:cubicBezTo>
                <a:cubicBezTo>
                  <a:pt x="21731" y="29372"/>
                  <a:pt x="20413" y="29325"/>
                  <a:pt x="19062" y="29325"/>
                </a:cubicBezTo>
                <a:cubicBezTo>
                  <a:pt x="18279" y="29325"/>
                  <a:pt x="17485" y="29341"/>
                  <a:pt x="16686" y="29341"/>
                </a:cubicBezTo>
                <a:cubicBezTo>
                  <a:pt x="16028" y="29341"/>
                  <a:pt x="15366" y="29330"/>
                  <a:pt x="14706" y="29290"/>
                </a:cubicBezTo>
                <a:cubicBezTo>
                  <a:pt x="13188" y="29290"/>
                  <a:pt x="11670" y="29098"/>
                  <a:pt x="10260" y="28649"/>
                </a:cubicBezTo>
                <a:cubicBezTo>
                  <a:pt x="9533" y="28392"/>
                  <a:pt x="8828" y="28029"/>
                  <a:pt x="8122" y="27687"/>
                </a:cubicBezTo>
                <a:cubicBezTo>
                  <a:pt x="7481" y="27323"/>
                  <a:pt x="6861" y="26875"/>
                  <a:pt x="6241" y="26340"/>
                </a:cubicBezTo>
                <a:cubicBezTo>
                  <a:pt x="5087" y="25357"/>
                  <a:pt x="4190" y="24117"/>
                  <a:pt x="3399" y="22878"/>
                </a:cubicBezTo>
                <a:cubicBezTo>
                  <a:pt x="2586" y="21702"/>
                  <a:pt x="1881" y="20377"/>
                  <a:pt x="1432" y="18945"/>
                </a:cubicBezTo>
                <a:cubicBezTo>
                  <a:pt x="364" y="16188"/>
                  <a:pt x="0" y="13067"/>
                  <a:pt x="641" y="10053"/>
                </a:cubicBezTo>
                <a:cubicBezTo>
                  <a:pt x="812" y="9327"/>
                  <a:pt x="983" y="8621"/>
                  <a:pt x="1347" y="7916"/>
                </a:cubicBezTo>
                <a:cubicBezTo>
                  <a:pt x="1603" y="7189"/>
                  <a:pt x="1967" y="6484"/>
                  <a:pt x="2415" y="5864"/>
                </a:cubicBezTo>
                <a:cubicBezTo>
                  <a:pt x="3313" y="4517"/>
                  <a:pt x="4467" y="3363"/>
                  <a:pt x="5793" y="2572"/>
                </a:cubicBezTo>
                <a:cubicBezTo>
                  <a:pt x="6412" y="2123"/>
                  <a:pt x="7139" y="1846"/>
                  <a:pt x="7844" y="1504"/>
                </a:cubicBezTo>
                <a:cubicBezTo>
                  <a:pt x="8657" y="1226"/>
                  <a:pt x="9362" y="1140"/>
                  <a:pt x="10067" y="862"/>
                </a:cubicBezTo>
                <a:cubicBezTo>
                  <a:pt x="10431" y="777"/>
                  <a:pt x="10794" y="691"/>
                  <a:pt x="11136" y="606"/>
                </a:cubicBezTo>
                <a:lnTo>
                  <a:pt x="12205" y="435"/>
                </a:lnTo>
                <a:cubicBezTo>
                  <a:pt x="12931" y="263"/>
                  <a:pt x="13572" y="245"/>
                  <a:pt x="14280" y="182"/>
                </a:cubicBezTo>
                <a:lnTo>
                  <a:pt x="14280" y="182"/>
                </a:lnTo>
                <a:cubicBezTo>
                  <a:pt x="14143" y="207"/>
                  <a:pt x="14126" y="243"/>
                  <a:pt x="14706" y="243"/>
                </a:cubicBezTo>
                <a:lnTo>
                  <a:pt x="13551" y="328"/>
                </a:lnTo>
                <a:cubicBezTo>
                  <a:pt x="13359" y="328"/>
                  <a:pt x="13102" y="328"/>
                  <a:pt x="12931" y="435"/>
                </a:cubicBezTo>
                <a:lnTo>
                  <a:pt x="12397" y="520"/>
                </a:lnTo>
                <a:cubicBezTo>
                  <a:pt x="11670" y="691"/>
                  <a:pt x="10880" y="777"/>
                  <a:pt x="10153" y="1055"/>
                </a:cubicBezTo>
                <a:cubicBezTo>
                  <a:pt x="9448" y="1226"/>
                  <a:pt x="8742" y="1397"/>
                  <a:pt x="8015" y="1675"/>
                </a:cubicBezTo>
                <a:cubicBezTo>
                  <a:pt x="7225" y="1931"/>
                  <a:pt x="6519" y="2294"/>
                  <a:pt x="5878" y="2658"/>
                </a:cubicBezTo>
                <a:cubicBezTo>
                  <a:pt x="4553" y="3534"/>
                  <a:pt x="3399" y="4603"/>
                  <a:pt x="2501" y="5949"/>
                </a:cubicBezTo>
                <a:cubicBezTo>
                  <a:pt x="2052" y="6569"/>
                  <a:pt x="1710" y="7275"/>
                  <a:pt x="1432" y="8001"/>
                </a:cubicBezTo>
                <a:cubicBezTo>
                  <a:pt x="1176" y="8707"/>
                  <a:pt x="898" y="9519"/>
                  <a:pt x="812" y="10224"/>
                </a:cubicBezTo>
                <a:cubicBezTo>
                  <a:pt x="193" y="13259"/>
                  <a:pt x="535" y="16359"/>
                  <a:pt x="1603" y="19137"/>
                </a:cubicBezTo>
                <a:cubicBezTo>
                  <a:pt x="2138" y="20548"/>
                  <a:pt x="2864" y="21894"/>
                  <a:pt x="3655" y="23134"/>
                </a:cubicBezTo>
                <a:cubicBezTo>
                  <a:pt x="4467" y="24374"/>
                  <a:pt x="5451" y="25549"/>
                  <a:pt x="6690" y="26511"/>
                </a:cubicBezTo>
                <a:cubicBezTo>
                  <a:pt x="7844" y="27494"/>
                  <a:pt x="9277" y="28221"/>
                  <a:pt x="10687" y="28649"/>
                </a:cubicBezTo>
                <a:cubicBezTo>
                  <a:pt x="11499" y="28841"/>
                  <a:pt x="12205" y="29012"/>
                  <a:pt x="13017" y="29098"/>
                </a:cubicBezTo>
                <a:cubicBezTo>
                  <a:pt x="13722" y="29183"/>
                  <a:pt x="14428" y="29183"/>
                  <a:pt x="15240" y="29183"/>
                </a:cubicBezTo>
                <a:cubicBezTo>
                  <a:pt x="15879" y="29206"/>
                  <a:pt x="16512" y="29211"/>
                  <a:pt x="17137" y="29211"/>
                </a:cubicBezTo>
                <a:cubicBezTo>
                  <a:pt x="17605" y="29211"/>
                  <a:pt x="18069" y="29209"/>
                  <a:pt x="18530" y="29209"/>
                </a:cubicBezTo>
                <a:cubicBezTo>
                  <a:pt x="20274" y="29209"/>
                  <a:pt x="21966" y="29249"/>
                  <a:pt x="23619" y="29632"/>
                </a:cubicBezTo>
                <a:cubicBezTo>
                  <a:pt x="24858" y="29995"/>
                  <a:pt x="26183" y="30530"/>
                  <a:pt x="27167" y="31320"/>
                </a:cubicBezTo>
                <a:cubicBezTo>
                  <a:pt x="27359" y="31513"/>
                  <a:pt x="27615" y="31684"/>
                  <a:pt x="27786" y="31962"/>
                </a:cubicBezTo>
                <a:cubicBezTo>
                  <a:pt x="28064" y="32133"/>
                  <a:pt x="28150" y="32389"/>
                  <a:pt x="28321" y="32667"/>
                </a:cubicBezTo>
                <a:cubicBezTo>
                  <a:pt x="28684" y="33201"/>
                  <a:pt x="28962" y="33821"/>
                  <a:pt x="29048" y="34441"/>
                </a:cubicBezTo>
                <a:cubicBezTo>
                  <a:pt x="29390" y="35702"/>
                  <a:pt x="29496" y="37113"/>
                  <a:pt x="29496" y="38545"/>
                </a:cubicBezTo>
                <a:cubicBezTo>
                  <a:pt x="29496" y="40062"/>
                  <a:pt x="29496" y="41580"/>
                  <a:pt x="29753" y="43076"/>
                </a:cubicBezTo>
                <a:cubicBezTo>
                  <a:pt x="29667" y="43076"/>
                  <a:pt x="29582" y="43076"/>
                  <a:pt x="29582" y="43183"/>
                </a:cubicBezTo>
                <a:cubicBezTo>
                  <a:pt x="29667" y="44252"/>
                  <a:pt x="30031" y="45406"/>
                  <a:pt x="30458" y="46475"/>
                </a:cubicBezTo>
                <a:cubicBezTo>
                  <a:pt x="30993" y="47458"/>
                  <a:pt x="31634" y="48527"/>
                  <a:pt x="32425" y="49317"/>
                </a:cubicBezTo>
                <a:cubicBezTo>
                  <a:pt x="34113" y="50920"/>
                  <a:pt x="36165" y="51989"/>
                  <a:pt x="38217" y="52801"/>
                </a:cubicBezTo>
                <a:cubicBezTo>
                  <a:pt x="39286" y="53143"/>
                  <a:pt x="40269" y="53507"/>
                  <a:pt x="41338" y="53763"/>
                </a:cubicBezTo>
                <a:cubicBezTo>
                  <a:pt x="42406" y="54041"/>
                  <a:pt x="43475" y="54212"/>
                  <a:pt x="44629" y="54298"/>
                </a:cubicBezTo>
                <a:cubicBezTo>
                  <a:pt x="45206" y="54351"/>
                  <a:pt x="45783" y="54399"/>
                  <a:pt x="46361" y="54399"/>
                </a:cubicBezTo>
                <a:cubicBezTo>
                  <a:pt x="46938" y="54399"/>
                  <a:pt x="47515" y="54351"/>
                  <a:pt x="48092" y="54212"/>
                </a:cubicBezTo>
                <a:cubicBezTo>
                  <a:pt x="48733" y="54041"/>
                  <a:pt x="49353" y="53870"/>
                  <a:pt x="49887" y="53592"/>
                </a:cubicBezTo>
                <a:cubicBezTo>
                  <a:pt x="50507" y="53336"/>
                  <a:pt x="51041" y="52972"/>
                  <a:pt x="51490" y="52523"/>
                </a:cubicBezTo>
                <a:cubicBezTo>
                  <a:pt x="52281" y="51733"/>
                  <a:pt x="52816" y="50920"/>
                  <a:pt x="53264" y="50023"/>
                </a:cubicBezTo>
                <a:cubicBezTo>
                  <a:pt x="53628" y="49232"/>
                  <a:pt x="53884" y="48420"/>
                  <a:pt x="54077" y="47629"/>
                </a:cubicBezTo>
                <a:cubicBezTo>
                  <a:pt x="54248" y="46817"/>
                  <a:pt x="54333" y="46111"/>
                  <a:pt x="54504" y="45406"/>
                </a:cubicBezTo>
                <a:cubicBezTo>
                  <a:pt x="54504" y="45043"/>
                  <a:pt x="54611" y="44679"/>
                  <a:pt x="54611" y="44337"/>
                </a:cubicBezTo>
                <a:cubicBezTo>
                  <a:pt x="54611" y="44145"/>
                  <a:pt x="54611" y="43974"/>
                  <a:pt x="54696" y="43888"/>
                </a:cubicBezTo>
                <a:lnTo>
                  <a:pt x="54696" y="43717"/>
                </a:lnTo>
                <a:lnTo>
                  <a:pt x="54611" y="43803"/>
                </a:lnTo>
                <a:lnTo>
                  <a:pt x="54611" y="43974"/>
                </a:lnTo>
                <a:lnTo>
                  <a:pt x="54504" y="44508"/>
                </a:lnTo>
                <a:cubicBezTo>
                  <a:pt x="54419" y="44957"/>
                  <a:pt x="54333" y="45320"/>
                  <a:pt x="54333" y="45748"/>
                </a:cubicBezTo>
                <a:cubicBezTo>
                  <a:pt x="54162" y="46560"/>
                  <a:pt x="53970" y="47351"/>
                  <a:pt x="53713" y="48163"/>
                </a:cubicBezTo>
                <a:cubicBezTo>
                  <a:pt x="53435" y="48954"/>
                  <a:pt x="53093" y="49766"/>
                  <a:pt x="52730" y="50472"/>
                </a:cubicBezTo>
                <a:cubicBezTo>
                  <a:pt x="52281" y="51284"/>
                  <a:pt x="51661" y="51989"/>
                  <a:pt x="50956" y="52609"/>
                </a:cubicBezTo>
                <a:cubicBezTo>
                  <a:pt x="50229" y="53143"/>
                  <a:pt x="49353" y="53592"/>
                  <a:pt x="48455" y="53763"/>
                </a:cubicBezTo>
                <a:cubicBezTo>
                  <a:pt x="47558" y="54041"/>
                  <a:pt x="46681" y="54041"/>
                  <a:pt x="45869" y="54041"/>
                </a:cubicBezTo>
                <a:cubicBezTo>
                  <a:pt x="44095" y="54041"/>
                  <a:pt x="42492" y="53678"/>
                  <a:pt x="40803" y="53229"/>
                </a:cubicBezTo>
                <a:cubicBezTo>
                  <a:pt x="39286" y="52801"/>
                  <a:pt x="37597" y="52267"/>
                  <a:pt x="36080" y="51455"/>
                </a:cubicBezTo>
                <a:cubicBezTo>
                  <a:pt x="34562" y="50664"/>
                  <a:pt x="33130" y="49681"/>
                  <a:pt x="31976" y="48249"/>
                </a:cubicBezTo>
                <a:cubicBezTo>
                  <a:pt x="31441" y="47543"/>
                  <a:pt x="30993" y="46731"/>
                  <a:pt x="30651" y="45940"/>
                </a:cubicBezTo>
                <a:cubicBezTo>
                  <a:pt x="30373" y="45128"/>
                  <a:pt x="30116" y="44252"/>
                  <a:pt x="29924" y="43354"/>
                </a:cubicBezTo>
                <a:cubicBezTo>
                  <a:pt x="29667" y="41665"/>
                  <a:pt x="29667" y="39977"/>
                  <a:pt x="29667" y="38374"/>
                </a:cubicBezTo>
                <a:cubicBezTo>
                  <a:pt x="29667" y="37476"/>
                  <a:pt x="29667" y="36664"/>
                  <a:pt x="29582" y="35873"/>
                </a:cubicBezTo>
                <a:cubicBezTo>
                  <a:pt x="29496" y="35061"/>
                  <a:pt x="29304" y="34356"/>
                  <a:pt x="29133" y="33650"/>
                </a:cubicBezTo>
                <a:cubicBezTo>
                  <a:pt x="28855" y="32923"/>
                  <a:pt x="28428" y="32304"/>
                  <a:pt x="27979" y="31684"/>
                </a:cubicBezTo>
                <a:lnTo>
                  <a:pt x="27786" y="31513"/>
                </a:lnTo>
                <a:lnTo>
                  <a:pt x="27530" y="31320"/>
                </a:lnTo>
                <a:cubicBezTo>
                  <a:pt x="27444" y="31235"/>
                  <a:pt x="27252" y="31064"/>
                  <a:pt x="27081" y="30978"/>
                </a:cubicBezTo>
                <a:cubicBezTo>
                  <a:pt x="26825" y="30786"/>
                  <a:pt x="26461" y="30530"/>
                  <a:pt x="26098" y="30359"/>
                </a:cubicBezTo>
                <a:cubicBezTo>
                  <a:pt x="25478" y="29995"/>
                  <a:pt x="24687" y="29717"/>
                  <a:pt x="23961" y="29546"/>
                </a:cubicBezTo>
                <a:cubicBezTo>
                  <a:pt x="23170" y="29290"/>
                  <a:pt x="22443" y="29183"/>
                  <a:pt x="21652" y="29098"/>
                </a:cubicBezTo>
                <a:cubicBezTo>
                  <a:pt x="20713" y="28997"/>
                  <a:pt x="19745" y="28956"/>
                  <a:pt x="18764" y="28956"/>
                </a:cubicBezTo>
                <a:cubicBezTo>
                  <a:pt x="18071" y="28956"/>
                  <a:pt x="17371" y="28977"/>
                  <a:pt x="16672" y="29012"/>
                </a:cubicBezTo>
                <a:cubicBezTo>
                  <a:pt x="15130" y="29012"/>
                  <a:pt x="13409" y="29012"/>
                  <a:pt x="11777" y="28612"/>
                </a:cubicBezTo>
                <a:lnTo>
                  <a:pt x="11777" y="28612"/>
                </a:lnTo>
                <a:cubicBezTo>
                  <a:pt x="11834" y="28624"/>
                  <a:pt x="11891" y="28637"/>
                  <a:pt x="11948" y="28649"/>
                </a:cubicBezTo>
                <a:cubicBezTo>
                  <a:pt x="12654" y="28756"/>
                  <a:pt x="13466" y="28841"/>
                  <a:pt x="14171" y="28927"/>
                </a:cubicBezTo>
                <a:cubicBezTo>
                  <a:pt x="14521" y="28936"/>
                  <a:pt x="14869" y="28940"/>
                  <a:pt x="15215" y="28940"/>
                </a:cubicBezTo>
                <a:cubicBezTo>
                  <a:pt x="16529" y="28940"/>
                  <a:pt x="17820" y="28884"/>
                  <a:pt x="19085" y="28884"/>
                </a:cubicBezTo>
                <a:cubicBezTo>
                  <a:pt x="20384" y="28884"/>
                  <a:pt x="21655" y="28943"/>
                  <a:pt x="22892" y="29183"/>
                </a:cubicBezTo>
                <a:cubicBezTo>
                  <a:pt x="24324" y="29461"/>
                  <a:pt x="25649" y="29910"/>
                  <a:pt x="26718" y="30615"/>
                </a:cubicBezTo>
                <a:cubicBezTo>
                  <a:pt x="26996" y="30786"/>
                  <a:pt x="27252" y="30978"/>
                  <a:pt x="27530" y="31235"/>
                </a:cubicBezTo>
                <a:cubicBezTo>
                  <a:pt x="27615" y="31320"/>
                  <a:pt x="27786" y="31427"/>
                  <a:pt x="27893" y="31513"/>
                </a:cubicBezTo>
                <a:lnTo>
                  <a:pt x="28150" y="31855"/>
                </a:lnTo>
                <a:cubicBezTo>
                  <a:pt x="28599" y="32389"/>
                  <a:pt x="28855" y="32923"/>
                  <a:pt x="29133" y="33565"/>
                </a:cubicBezTo>
                <a:cubicBezTo>
                  <a:pt x="29753" y="35253"/>
                  <a:pt x="29667" y="37113"/>
                  <a:pt x="29753" y="39079"/>
                </a:cubicBezTo>
                <a:cubicBezTo>
                  <a:pt x="29753" y="41046"/>
                  <a:pt x="29753" y="42991"/>
                  <a:pt x="30373" y="44957"/>
                </a:cubicBezTo>
                <a:cubicBezTo>
                  <a:pt x="30651" y="45940"/>
                  <a:pt x="31099" y="46817"/>
                  <a:pt x="31634" y="47629"/>
                </a:cubicBezTo>
                <a:cubicBezTo>
                  <a:pt x="32168" y="48527"/>
                  <a:pt x="32874" y="49232"/>
                  <a:pt x="33664" y="49852"/>
                </a:cubicBezTo>
                <a:cubicBezTo>
                  <a:pt x="35182" y="51091"/>
                  <a:pt x="36977" y="51904"/>
                  <a:pt x="38751" y="52523"/>
                </a:cubicBezTo>
                <a:cubicBezTo>
                  <a:pt x="39649" y="52801"/>
                  <a:pt x="40440" y="53058"/>
                  <a:pt x="41423" y="53336"/>
                </a:cubicBezTo>
                <a:cubicBezTo>
                  <a:pt x="42321" y="53507"/>
                  <a:pt x="43197" y="53763"/>
                  <a:pt x="44095" y="53870"/>
                </a:cubicBezTo>
                <a:cubicBezTo>
                  <a:pt x="44790" y="53931"/>
                  <a:pt x="45485" y="53991"/>
                  <a:pt x="46143" y="53991"/>
                </a:cubicBezTo>
                <a:cubicBezTo>
                  <a:pt x="46415" y="53991"/>
                  <a:pt x="46681" y="53981"/>
                  <a:pt x="46938" y="53956"/>
                </a:cubicBezTo>
                <a:cubicBezTo>
                  <a:pt x="47921" y="53870"/>
                  <a:pt x="48904" y="53678"/>
                  <a:pt x="49802" y="53143"/>
                </a:cubicBezTo>
                <a:cubicBezTo>
                  <a:pt x="50336" y="52972"/>
                  <a:pt x="50678" y="52609"/>
                  <a:pt x="51127" y="52353"/>
                </a:cubicBezTo>
                <a:cubicBezTo>
                  <a:pt x="51490" y="51989"/>
                  <a:pt x="51832" y="51626"/>
                  <a:pt x="52110" y="51198"/>
                </a:cubicBezTo>
                <a:cubicBezTo>
                  <a:pt x="52645" y="50386"/>
                  <a:pt x="53093" y="49488"/>
                  <a:pt x="53350" y="48612"/>
                </a:cubicBezTo>
                <a:cubicBezTo>
                  <a:pt x="53713" y="47714"/>
                  <a:pt x="53884" y="46817"/>
                  <a:pt x="54077" y="45940"/>
                </a:cubicBezTo>
                <a:cubicBezTo>
                  <a:pt x="54162" y="45491"/>
                  <a:pt x="54248" y="45043"/>
                  <a:pt x="54333" y="44594"/>
                </a:cubicBezTo>
                <a:lnTo>
                  <a:pt x="54504" y="43974"/>
                </a:lnTo>
                <a:lnTo>
                  <a:pt x="54504" y="43803"/>
                </a:lnTo>
                <a:lnTo>
                  <a:pt x="54504" y="43611"/>
                </a:lnTo>
                <a:lnTo>
                  <a:pt x="54611" y="43354"/>
                </a:lnTo>
                <a:cubicBezTo>
                  <a:pt x="54782" y="42734"/>
                  <a:pt x="55038" y="42200"/>
                  <a:pt x="55487" y="41665"/>
                </a:cubicBezTo>
                <a:cubicBezTo>
                  <a:pt x="56022" y="40939"/>
                  <a:pt x="56641" y="40404"/>
                  <a:pt x="57283" y="39870"/>
                </a:cubicBezTo>
                <a:cubicBezTo>
                  <a:pt x="58437" y="38994"/>
                  <a:pt x="59420" y="38267"/>
                  <a:pt x="59313" y="38096"/>
                </a:cubicBezTo>
                <a:lnTo>
                  <a:pt x="59313" y="38096"/>
                </a:lnTo>
                <a:cubicBezTo>
                  <a:pt x="59313" y="38096"/>
                  <a:pt x="59057" y="38182"/>
                  <a:pt x="58351" y="38459"/>
                </a:cubicBezTo>
                <a:cubicBezTo>
                  <a:pt x="57817" y="38716"/>
                  <a:pt x="56748" y="39250"/>
                  <a:pt x="55487" y="40233"/>
                </a:cubicBezTo>
                <a:cubicBezTo>
                  <a:pt x="55231" y="40511"/>
                  <a:pt x="54867" y="40853"/>
                  <a:pt x="54611" y="41302"/>
                </a:cubicBezTo>
                <a:cubicBezTo>
                  <a:pt x="54248" y="41665"/>
                  <a:pt x="53970" y="42200"/>
                  <a:pt x="53799" y="42649"/>
                </a:cubicBezTo>
                <a:cubicBezTo>
                  <a:pt x="53628" y="43183"/>
                  <a:pt x="53542" y="43611"/>
                  <a:pt x="53542" y="43888"/>
                </a:cubicBezTo>
                <a:cubicBezTo>
                  <a:pt x="53435" y="44252"/>
                  <a:pt x="53435" y="44423"/>
                  <a:pt x="53435" y="44423"/>
                </a:cubicBezTo>
                <a:cubicBezTo>
                  <a:pt x="53373" y="44647"/>
                  <a:pt x="53323" y="44732"/>
                  <a:pt x="53283" y="44732"/>
                </a:cubicBezTo>
                <a:cubicBezTo>
                  <a:pt x="53214" y="44732"/>
                  <a:pt x="53179" y="44470"/>
                  <a:pt x="53179" y="44252"/>
                </a:cubicBezTo>
                <a:cubicBezTo>
                  <a:pt x="53008" y="45491"/>
                  <a:pt x="52730" y="46731"/>
                  <a:pt x="52367" y="47885"/>
                </a:cubicBezTo>
                <a:cubicBezTo>
                  <a:pt x="51939" y="49146"/>
                  <a:pt x="51490" y="50215"/>
                  <a:pt x="50593" y="51091"/>
                </a:cubicBezTo>
                <a:cubicBezTo>
                  <a:pt x="49888" y="51891"/>
                  <a:pt x="48962" y="52335"/>
                  <a:pt x="47937" y="52543"/>
                </a:cubicBezTo>
                <a:lnTo>
                  <a:pt x="47937" y="52543"/>
                </a:lnTo>
                <a:cubicBezTo>
                  <a:pt x="48998" y="52266"/>
                  <a:pt x="50028" y="51747"/>
                  <a:pt x="50678" y="50920"/>
                </a:cubicBezTo>
                <a:cubicBezTo>
                  <a:pt x="51490" y="50023"/>
                  <a:pt x="52025" y="48869"/>
                  <a:pt x="52367" y="47629"/>
                </a:cubicBezTo>
                <a:cubicBezTo>
                  <a:pt x="52730" y="46475"/>
                  <a:pt x="52901" y="45214"/>
                  <a:pt x="53093" y="43888"/>
                </a:cubicBezTo>
                <a:cubicBezTo>
                  <a:pt x="53093" y="43803"/>
                  <a:pt x="53093" y="43760"/>
                  <a:pt x="53083" y="43760"/>
                </a:cubicBezTo>
                <a:cubicBezTo>
                  <a:pt x="53072" y="43760"/>
                  <a:pt x="53051" y="43803"/>
                  <a:pt x="53008" y="43888"/>
                </a:cubicBezTo>
                <a:cubicBezTo>
                  <a:pt x="52901" y="44145"/>
                  <a:pt x="52730" y="44786"/>
                  <a:pt x="52474" y="45855"/>
                </a:cubicBezTo>
                <a:cubicBezTo>
                  <a:pt x="52367" y="46197"/>
                  <a:pt x="52281" y="46646"/>
                  <a:pt x="52110" y="47265"/>
                </a:cubicBezTo>
                <a:cubicBezTo>
                  <a:pt x="51939" y="47800"/>
                  <a:pt x="51747" y="48420"/>
                  <a:pt x="51490" y="49146"/>
                </a:cubicBezTo>
                <a:cubicBezTo>
                  <a:pt x="51127" y="49766"/>
                  <a:pt x="50764" y="50386"/>
                  <a:pt x="50144" y="50920"/>
                </a:cubicBezTo>
                <a:cubicBezTo>
                  <a:pt x="49609" y="51455"/>
                  <a:pt x="48904" y="51904"/>
                  <a:pt x="48092" y="52160"/>
                </a:cubicBezTo>
                <a:cubicBezTo>
                  <a:pt x="47452" y="52330"/>
                  <a:pt x="46759" y="52399"/>
                  <a:pt x="46049" y="52399"/>
                </a:cubicBezTo>
                <a:cubicBezTo>
                  <a:pt x="44887" y="52399"/>
                  <a:pt x="43679" y="52215"/>
                  <a:pt x="42577" y="51989"/>
                </a:cubicBezTo>
                <a:cubicBezTo>
                  <a:pt x="41594" y="51818"/>
                  <a:pt x="40718" y="51540"/>
                  <a:pt x="39820" y="51284"/>
                </a:cubicBezTo>
                <a:cubicBezTo>
                  <a:pt x="39457" y="51091"/>
                  <a:pt x="39008" y="51006"/>
                  <a:pt x="38666" y="50835"/>
                </a:cubicBezTo>
                <a:cubicBezTo>
                  <a:pt x="38217" y="50664"/>
                  <a:pt x="37854" y="50557"/>
                  <a:pt x="37512" y="50386"/>
                </a:cubicBezTo>
                <a:cubicBezTo>
                  <a:pt x="37319" y="50301"/>
                  <a:pt x="37063" y="50130"/>
                  <a:pt x="36870" y="50023"/>
                </a:cubicBezTo>
                <a:cubicBezTo>
                  <a:pt x="36614" y="49937"/>
                  <a:pt x="36336" y="49852"/>
                  <a:pt x="36165" y="49681"/>
                </a:cubicBezTo>
                <a:lnTo>
                  <a:pt x="35545" y="49232"/>
                </a:lnTo>
                <a:cubicBezTo>
                  <a:pt x="35267" y="49146"/>
                  <a:pt x="35096" y="48954"/>
                  <a:pt x="34925" y="48783"/>
                </a:cubicBezTo>
                <a:cubicBezTo>
                  <a:pt x="34113" y="48163"/>
                  <a:pt x="33408" y="47458"/>
                  <a:pt x="32874" y="46646"/>
                </a:cubicBezTo>
                <a:cubicBezTo>
                  <a:pt x="32339" y="45855"/>
                  <a:pt x="31976" y="44872"/>
                  <a:pt x="31719" y="43888"/>
                </a:cubicBezTo>
                <a:cubicBezTo>
                  <a:pt x="31527" y="42905"/>
                  <a:pt x="31441" y="41836"/>
                  <a:pt x="31356" y="40768"/>
                </a:cubicBezTo>
                <a:lnTo>
                  <a:pt x="31356" y="37391"/>
                </a:lnTo>
                <a:cubicBezTo>
                  <a:pt x="31270" y="36236"/>
                  <a:pt x="31185" y="34975"/>
                  <a:pt x="30907" y="33821"/>
                </a:cubicBezTo>
                <a:cubicBezTo>
                  <a:pt x="30565" y="32582"/>
                  <a:pt x="29924" y="31320"/>
                  <a:pt x="29048" y="30444"/>
                </a:cubicBezTo>
                <a:cubicBezTo>
                  <a:pt x="28064" y="29461"/>
                  <a:pt x="26910" y="28841"/>
                  <a:pt x="25841" y="28392"/>
                </a:cubicBezTo>
                <a:cubicBezTo>
                  <a:pt x="24687" y="27943"/>
                  <a:pt x="23426" y="27580"/>
                  <a:pt x="22272" y="27494"/>
                </a:cubicBezTo>
                <a:cubicBezTo>
                  <a:pt x="21118" y="27323"/>
                  <a:pt x="19878" y="27323"/>
                  <a:pt x="18809" y="27323"/>
                </a:cubicBezTo>
                <a:cubicBezTo>
                  <a:pt x="18064" y="27323"/>
                  <a:pt x="17329" y="27332"/>
                  <a:pt x="16608" y="27332"/>
                </a:cubicBezTo>
                <a:cubicBezTo>
                  <a:pt x="15074" y="27332"/>
                  <a:pt x="13600" y="27293"/>
                  <a:pt x="12205" y="27046"/>
                </a:cubicBezTo>
                <a:cubicBezTo>
                  <a:pt x="11222" y="26789"/>
                  <a:pt x="10260" y="26511"/>
                  <a:pt x="9362" y="25977"/>
                </a:cubicBezTo>
                <a:cubicBezTo>
                  <a:pt x="8464" y="25549"/>
                  <a:pt x="7673" y="24908"/>
                  <a:pt x="6947" y="24203"/>
                </a:cubicBezTo>
                <a:cubicBezTo>
                  <a:pt x="6327" y="23498"/>
                  <a:pt x="5622" y="22685"/>
                  <a:pt x="5087" y="21809"/>
                </a:cubicBezTo>
                <a:cubicBezTo>
                  <a:pt x="4553" y="20911"/>
                  <a:pt x="4104" y="20014"/>
                  <a:pt x="3655" y="19030"/>
                </a:cubicBezTo>
                <a:cubicBezTo>
                  <a:pt x="2501" y="16359"/>
                  <a:pt x="2138" y="13259"/>
                  <a:pt x="2779" y="10481"/>
                </a:cubicBezTo>
                <a:cubicBezTo>
                  <a:pt x="3035" y="9070"/>
                  <a:pt x="3655" y="7809"/>
                  <a:pt x="4467" y="6655"/>
                </a:cubicBezTo>
                <a:cubicBezTo>
                  <a:pt x="5258" y="5501"/>
                  <a:pt x="6412" y="4603"/>
                  <a:pt x="7673" y="3983"/>
                </a:cubicBezTo>
                <a:cubicBezTo>
                  <a:pt x="7759" y="3898"/>
                  <a:pt x="7930" y="3812"/>
                  <a:pt x="8122" y="3812"/>
                </a:cubicBezTo>
                <a:lnTo>
                  <a:pt x="8550" y="3534"/>
                </a:lnTo>
                <a:cubicBezTo>
                  <a:pt x="8913" y="3449"/>
                  <a:pt x="9277" y="3363"/>
                  <a:pt x="9619" y="3278"/>
                </a:cubicBezTo>
                <a:lnTo>
                  <a:pt x="10794" y="2914"/>
                </a:lnTo>
                <a:lnTo>
                  <a:pt x="11328" y="2829"/>
                </a:lnTo>
                <a:cubicBezTo>
                  <a:pt x="11499" y="2743"/>
                  <a:pt x="11670" y="2743"/>
                  <a:pt x="11863" y="2743"/>
                </a:cubicBezTo>
                <a:cubicBezTo>
                  <a:pt x="12568" y="2572"/>
                  <a:pt x="13359" y="2380"/>
                  <a:pt x="14086" y="2294"/>
                </a:cubicBezTo>
                <a:cubicBezTo>
                  <a:pt x="14428" y="2294"/>
                  <a:pt x="14791" y="2209"/>
                  <a:pt x="15154" y="2209"/>
                </a:cubicBezTo>
                <a:lnTo>
                  <a:pt x="16309" y="2209"/>
                </a:lnTo>
                <a:cubicBezTo>
                  <a:pt x="17741" y="2294"/>
                  <a:pt x="19151" y="2465"/>
                  <a:pt x="20498" y="3000"/>
                </a:cubicBezTo>
                <a:cubicBezTo>
                  <a:pt x="21738" y="3641"/>
                  <a:pt x="22892" y="4432"/>
                  <a:pt x="23961" y="5501"/>
                </a:cubicBezTo>
                <a:cubicBezTo>
                  <a:pt x="24153" y="5672"/>
                  <a:pt x="24324" y="5864"/>
                  <a:pt x="24409" y="6035"/>
                </a:cubicBezTo>
                <a:lnTo>
                  <a:pt x="24944" y="6655"/>
                </a:lnTo>
                <a:cubicBezTo>
                  <a:pt x="25307" y="7104"/>
                  <a:pt x="25564" y="7467"/>
                  <a:pt x="25927" y="7916"/>
                </a:cubicBezTo>
                <a:cubicBezTo>
                  <a:pt x="26547" y="8792"/>
                  <a:pt x="27081" y="9690"/>
                  <a:pt x="27701" y="10588"/>
                </a:cubicBezTo>
                <a:cubicBezTo>
                  <a:pt x="28855" y="12447"/>
                  <a:pt x="30031" y="14414"/>
                  <a:pt x="31356" y="16188"/>
                </a:cubicBezTo>
                <a:cubicBezTo>
                  <a:pt x="32788" y="18069"/>
                  <a:pt x="34391" y="19757"/>
                  <a:pt x="36251" y="21082"/>
                </a:cubicBezTo>
                <a:cubicBezTo>
                  <a:pt x="38217" y="22514"/>
                  <a:pt x="40269" y="23498"/>
                  <a:pt x="42492" y="24203"/>
                </a:cubicBezTo>
                <a:cubicBezTo>
                  <a:pt x="44629" y="24908"/>
                  <a:pt x="46852" y="25186"/>
                  <a:pt x="49075" y="25272"/>
                </a:cubicBezTo>
                <a:cubicBezTo>
                  <a:pt x="49609" y="25357"/>
                  <a:pt x="50144" y="25357"/>
                  <a:pt x="50678" y="25357"/>
                </a:cubicBezTo>
                <a:lnTo>
                  <a:pt x="51405" y="25357"/>
                </a:lnTo>
                <a:cubicBezTo>
                  <a:pt x="51661" y="25357"/>
                  <a:pt x="51832" y="25443"/>
                  <a:pt x="52110" y="25443"/>
                </a:cubicBezTo>
                <a:cubicBezTo>
                  <a:pt x="53008" y="25549"/>
                  <a:pt x="53970" y="25806"/>
                  <a:pt x="54953" y="25977"/>
                </a:cubicBezTo>
                <a:cubicBezTo>
                  <a:pt x="55487" y="26169"/>
                  <a:pt x="56022" y="26255"/>
                  <a:pt x="56556" y="26340"/>
                </a:cubicBezTo>
                <a:lnTo>
                  <a:pt x="56919" y="26340"/>
                </a:lnTo>
                <a:cubicBezTo>
                  <a:pt x="57005" y="26426"/>
                  <a:pt x="57090" y="26426"/>
                  <a:pt x="57176" y="26426"/>
                </a:cubicBezTo>
                <a:cubicBezTo>
                  <a:pt x="57454" y="26511"/>
                  <a:pt x="57625" y="26511"/>
                  <a:pt x="57817" y="26618"/>
                </a:cubicBezTo>
                <a:cubicBezTo>
                  <a:pt x="58159" y="26704"/>
                  <a:pt x="58608" y="26960"/>
                  <a:pt x="58886" y="27152"/>
                </a:cubicBezTo>
                <a:cubicBezTo>
                  <a:pt x="59228" y="27323"/>
                  <a:pt x="59591" y="27580"/>
                  <a:pt x="59848" y="27858"/>
                </a:cubicBezTo>
                <a:cubicBezTo>
                  <a:pt x="61023" y="28927"/>
                  <a:pt x="61643" y="30530"/>
                  <a:pt x="61643" y="32047"/>
                </a:cubicBezTo>
                <a:cubicBezTo>
                  <a:pt x="61643" y="33372"/>
                  <a:pt x="61194" y="34441"/>
                  <a:pt x="60745" y="35253"/>
                </a:cubicBezTo>
                <a:cubicBezTo>
                  <a:pt x="60296" y="36044"/>
                  <a:pt x="59762" y="36493"/>
                  <a:pt x="59313" y="36856"/>
                </a:cubicBezTo>
                <a:cubicBezTo>
                  <a:pt x="59142" y="37027"/>
                  <a:pt x="58971" y="37113"/>
                  <a:pt x="58886" y="37198"/>
                </a:cubicBezTo>
                <a:cubicBezTo>
                  <a:pt x="58779" y="37305"/>
                  <a:pt x="58693" y="37391"/>
                  <a:pt x="58608" y="37476"/>
                </a:cubicBezTo>
                <a:cubicBezTo>
                  <a:pt x="58565" y="37519"/>
                  <a:pt x="58587" y="37540"/>
                  <a:pt x="58653" y="37540"/>
                </a:cubicBezTo>
                <a:cubicBezTo>
                  <a:pt x="58720" y="37540"/>
                  <a:pt x="58832" y="37519"/>
                  <a:pt x="58971" y="37476"/>
                </a:cubicBezTo>
                <a:cubicBezTo>
                  <a:pt x="59057" y="37391"/>
                  <a:pt x="59228" y="37305"/>
                  <a:pt x="59506" y="37198"/>
                </a:cubicBezTo>
                <a:cubicBezTo>
                  <a:pt x="59677" y="37113"/>
                  <a:pt x="59954" y="37027"/>
                  <a:pt x="60211" y="36771"/>
                </a:cubicBezTo>
                <a:cubicBezTo>
                  <a:pt x="60660" y="36407"/>
                  <a:pt x="61280" y="35873"/>
                  <a:pt x="61814" y="34975"/>
                </a:cubicBezTo>
                <a:cubicBezTo>
                  <a:pt x="62263" y="34099"/>
                  <a:pt x="62626" y="33030"/>
                  <a:pt x="62626" y="31684"/>
                </a:cubicBezTo>
                <a:cubicBezTo>
                  <a:pt x="62626" y="30359"/>
                  <a:pt x="62177" y="28927"/>
                  <a:pt x="61194" y="27580"/>
                </a:cubicBezTo>
                <a:cubicBezTo>
                  <a:pt x="61280" y="27580"/>
                  <a:pt x="61365" y="27494"/>
                  <a:pt x="61365" y="27494"/>
                </a:cubicBezTo>
                <a:cubicBezTo>
                  <a:pt x="62348" y="28841"/>
                  <a:pt x="62712" y="30166"/>
                  <a:pt x="62883" y="31235"/>
                </a:cubicBezTo>
                <a:cubicBezTo>
                  <a:pt x="62968" y="32304"/>
                  <a:pt x="62883" y="33116"/>
                  <a:pt x="62712" y="33736"/>
                </a:cubicBezTo>
                <a:cubicBezTo>
                  <a:pt x="62626" y="34356"/>
                  <a:pt x="62434" y="34719"/>
                  <a:pt x="62348" y="34975"/>
                </a:cubicBezTo>
                <a:cubicBezTo>
                  <a:pt x="62263" y="35253"/>
                  <a:pt x="62263" y="35424"/>
                  <a:pt x="62263" y="35510"/>
                </a:cubicBezTo>
                <a:cubicBezTo>
                  <a:pt x="62263" y="35525"/>
                  <a:pt x="62269" y="35532"/>
                  <a:pt x="62279" y="35532"/>
                </a:cubicBezTo>
                <a:cubicBezTo>
                  <a:pt x="62326" y="35532"/>
                  <a:pt x="62469" y="35393"/>
                  <a:pt x="62626" y="35253"/>
                </a:cubicBezTo>
                <a:cubicBezTo>
                  <a:pt x="62662" y="35217"/>
                  <a:pt x="62714" y="35177"/>
                  <a:pt x="62748" y="35177"/>
                </a:cubicBezTo>
                <a:cubicBezTo>
                  <a:pt x="62795" y="35177"/>
                  <a:pt x="62810" y="35251"/>
                  <a:pt x="62712" y="35510"/>
                </a:cubicBezTo>
                <a:cubicBezTo>
                  <a:pt x="63503" y="33907"/>
                  <a:pt x="63780" y="32047"/>
                  <a:pt x="63417" y="30359"/>
                </a:cubicBezTo>
                <a:cubicBezTo>
                  <a:pt x="63161" y="29461"/>
                  <a:pt x="62883" y="28563"/>
                  <a:pt x="62348" y="27858"/>
                </a:cubicBezTo>
                <a:cubicBezTo>
                  <a:pt x="61900" y="27046"/>
                  <a:pt x="61280" y="26340"/>
                  <a:pt x="60574" y="25806"/>
                </a:cubicBezTo>
                <a:cubicBezTo>
                  <a:pt x="59848" y="25272"/>
                  <a:pt x="59057" y="24823"/>
                  <a:pt x="58245" y="24566"/>
                </a:cubicBezTo>
                <a:lnTo>
                  <a:pt x="57539" y="24374"/>
                </a:lnTo>
                <a:lnTo>
                  <a:pt x="56919" y="24288"/>
                </a:lnTo>
                <a:cubicBezTo>
                  <a:pt x="56556" y="24203"/>
                  <a:pt x="56214" y="24117"/>
                  <a:pt x="55851" y="24032"/>
                </a:cubicBezTo>
                <a:cubicBezTo>
                  <a:pt x="55145" y="23840"/>
                  <a:pt x="54333" y="23669"/>
                  <a:pt x="53542" y="23498"/>
                </a:cubicBezTo>
                <a:cubicBezTo>
                  <a:pt x="53093" y="23412"/>
                  <a:pt x="52730" y="23305"/>
                  <a:pt x="52281" y="23220"/>
                </a:cubicBezTo>
                <a:cubicBezTo>
                  <a:pt x="51832" y="23220"/>
                  <a:pt x="51405" y="23220"/>
                  <a:pt x="50956" y="23134"/>
                </a:cubicBezTo>
                <a:lnTo>
                  <a:pt x="49609" y="23134"/>
                </a:lnTo>
                <a:cubicBezTo>
                  <a:pt x="49353" y="23134"/>
                  <a:pt x="49075" y="23134"/>
                  <a:pt x="48819" y="23049"/>
                </a:cubicBezTo>
                <a:cubicBezTo>
                  <a:pt x="48455" y="23049"/>
                  <a:pt x="48199" y="23049"/>
                  <a:pt x="47921" y="22963"/>
                </a:cubicBezTo>
                <a:cubicBezTo>
                  <a:pt x="47387" y="22963"/>
                  <a:pt x="46767" y="22878"/>
                  <a:pt x="46318" y="22771"/>
                </a:cubicBezTo>
                <a:cubicBezTo>
                  <a:pt x="45783" y="22685"/>
                  <a:pt x="45335" y="22600"/>
                  <a:pt x="44886" y="22514"/>
                </a:cubicBezTo>
                <a:cubicBezTo>
                  <a:pt x="42748" y="22065"/>
                  <a:pt x="40718" y="21360"/>
                  <a:pt x="38837" y="20206"/>
                </a:cubicBezTo>
                <a:cubicBezTo>
                  <a:pt x="36977" y="19137"/>
                  <a:pt x="35374" y="17620"/>
                  <a:pt x="33942" y="15931"/>
                </a:cubicBezTo>
                <a:cubicBezTo>
                  <a:pt x="32510" y="14328"/>
                  <a:pt x="31356" y="12362"/>
                  <a:pt x="30202" y="10481"/>
                </a:cubicBezTo>
                <a:cubicBezTo>
                  <a:pt x="28962" y="8536"/>
                  <a:pt x="27786" y="6569"/>
                  <a:pt x="26183" y="4795"/>
                </a:cubicBezTo>
                <a:cubicBezTo>
                  <a:pt x="25478" y="3898"/>
                  <a:pt x="24580" y="3000"/>
                  <a:pt x="23619" y="2294"/>
                </a:cubicBezTo>
                <a:cubicBezTo>
                  <a:pt x="23084" y="1931"/>
                  <a:pt x="22550" y="1589"/>
                  <a:pt x="22015" y="1311"/>
                </a:cubicBezTo>
                <a:cubicBezTo>
                  <a:pt x="21738" y="1226"/>
                  <a:pt x="21481" y="1055"/>
                  <a:pt x="21118" y="969"/>
                </a:cubicBezTo>
                <a:lnTo>
                  <a:pt x="20306" y="606"/>
                </a:lnTo>
                <a:cubicBezTo>
                  <a:pt x="18812" y="166"/>
                  <a:pt x="17277" y="0"/>
                  <a:pt x="15794" y="0"/>
                </a:cubicBezTo>
                <a:close/>
              </a:path>
            </a:pathLst>
          </a:custGeom>
          <a:solidFill>
            <a:srgbClr val="FFE8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" name="Google Shape;421;p8"/>
          <p:cNvGrpSpPr/>
          <p:nvPr/>
        </p:nvGrpSpPr>
        <p:grpSpPr>
          <a:xfrm>
            <a:off x="5406820" y="1024698"/>
            <a:ext cx="673905" cy="549549"/>
            <a:chOff x="6741375" y="2285650"/>
            <a:chExt cx="603425" cy="492075"/>
          </a:xfrm>
        </p:grpSpPr>
        <p:sp>
          <p:nvSpPr>
            <p:cNvPr id="422" name="Google Shape;422;p8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8"/>
          <p:cNvGrpSpPr/>
          <p:nvPr/>
        </p:nvGrpSpPr>
        <p:grpSpPr>
          <a:xfrm rot="4494401">
            <a:off x="6797789" y="1798174"/>
            <a:ext cx="1444763" cy="1427592"/>
            <a:chOff x="4221175" y="746750"/>
            <a:chExt cx="1040677" cy="1028328"/>
          </a:xfrm>
        </p:grpSpPr>
        <p:sp>
          <p:nvSpPr>
            <p:cNvPr id="442" name="Google Shape;442;p8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8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70" name="Google Shape;470;p8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471" name="Google Shape;471;p8"/>
          <p:cNvGrpSpPr/>
          <p:nvPr/>
        </p:nvGrpSpPr>
        <p:grpSpPr>
          <a:xfrm rot="10648545">
            <a:off x="199618" y="3045606"/>
            <a:ext cx="709713" cy="578750"/>
            <a:chOff x="6741375" y="2285650"/>
            <a:chExt cx="603425" cy="492075"/>
          </a:xfrm>
        </p:grpSpPr>
        <p:sp>
          <p:nvSpPr>
            <p:cNvPr id="472" name="Google Shape;472;p8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1_1">
    <p:bg>
      <p:bgPr>
        <a:solidFill>
          <a:srgbClr val="F3F3F3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0"/>
          <p:cNvSpPr/>
          <p:nvPr/>
        </p:nvSpPr>
        <p:spPr>
          <a:xfrm rot="10800000">
            <a:off x="61746" y="60889"/>
            <a:ext cx="2441358" cy="5071381"/>
          </a:xfrm>
          <a:custGeom>
            <a:avLst/>
            <a:gdLst/>
            <a:ahLst/>
            <a:cxnLst/>
            <a:rect l="l" t="t" r="r" b="b"/>
            <a:pathLst>
              <a:path w="34563" h="71797" extrusionOk="0">
                <a:moveTo>
                  <a:pt x="31356" y="1"/>
                </a:moveTo>
                <a:cubicBezTo>
                  <a:pt x="31356" y="1"/>
                  <a:pt x="25201" y="4190"/>
                  <a:pt x="25201" y="20670"/>
                </a:cubicBezTo>
                <a:cubicBezTo>
                  <a:pt x="25201" y="31271"/>
                  <a:pt x="9619" y="28770"/>
                  <a:pt x="3292" y="36337"/>
                </a:cubicBezTo>
                <a:cubicBezTo>
                  <a:pt x="0" y="40355"/>
                  <a:pt x="449" y="44010"/>
                  <a:pt x="3484" y="50422"/>
                </a:cubicBezTo>
                <a:cubicBezTo>
                  <a:pt x="7845" y="59848"/>
                  <a:pt x="86" y="67244"/>
                  <a:pt x="4724" y="71796"/>
                </a:cubicBezTo>
                <a:lnTo>
                  <a:pt x="34562" y="71796"/>
                </a:lnTo>
                <a:lnTo>
                  <a:pt x="34562" y="1"/>
                </a:lnTo>
                <a:close/>
              </a:path>
            </a:pathLst>
          </a:custGeom>
          <a:solidFill>
            <a:srgbClr val="83E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0"/>
          <p:cNvSpPr/>
          <p:nvPr/>
        </p:nvSpPr>
        <p:spPr>
          <a:xfrm rot="10800000">
            <a:off x="-19766" y="-14549"/>
            <a:ext cx="2528945" cy="5196617"/>
          </a:xfrm>
          <a:custGeom>
            <a:avLst/>
            <a:gdLst/>
            <a:ahLst/>
            <a:cxnLst/>
            <a:rect l="l" t="t" r="r" b="b"/>
            <a:pathLst>
              <a:path w="35803" h="73570" extrusionOk="0">
                <a:moveTo>
                  <a:pt x="34029" y="39906"/>
                </a:moveTo>
                <a:lnTo>
                  <a:pt x="34029" y="56364"/>
                </a:lnTo>
                <a:cubicBezTo>
                  <a:pt x="34002" y="57945"/>
                  <a:pt x="33984" y="59526"/>
                  <a:pt x="33972" y="61106"/>
                </a:cubicBezTo>
                <a:lnTo>
                  <a:pt x="33972" y="61106"/>
                </a:lnTo>
                <a:lnTo>
                  <a:pt x="34029" y="39906"/>
                </a:lnTo>
                <a:close/>
                <a:moveTo>
                  <a:pt x="33943" y="71775"/>
                </a:moveTo>
                <a:cubicBezTo>
                  <a:pt x="33943" y="71803"/>
                  <a:pt x="33943" y="71832"/>
                  <a:pt x="33943" y="71860"/>
                </a:cubicBezTo>
                <a:cubicBezTo>
                  <a:pt x="31613" y="71775"/>
                  <a:pt x="29305" y="71775"/>
                  <a:pt x="27082" y="71775"/>
                </a:cubicBezTo>
                <a:close/>
                <a:moveTo>
                  <a:pt x="33665" y="0"/>
                </a:moveTo>
                <a:cubicBezTo>
                  <a:pt x="33580" y="86"/>
                  <a:pt x="33409" y="86"/>
                  <a:pt x="33302" y="86"/>
                </a:cubicBezTo>
                <a:cubicBezTo>
                  <a:pt x="33045" y="86"/>
                  <a:pt x="32682" y="86"/>
                  <a:pt x="32511" y="171"/>
                </a:cubicBezTo>
                <a:cubicBezTo>
                  <a:pt x="31977" y="171"/>
                  <a:pt x="31613" y="257"/>
                  <a:pt x="31528" y="364"/>
                </a:cubicBezTo>
                <a:cubicBezTo>
                  <a:pt x="31442" y="449"/>
                  <a:pt x="31613" y="449"/>
                  <a:pt x="32062" y="535"/>
                </a:cubicBezTo>
                <a:cubicBezTo>
                  <a:pt x="32340" y="620"/>
                  <a:pt x="32596" y="620"/>
                  <a:pt x="33045" y="620"/>
                </a:cubicBezTo>
                <a:cubicBezTo>
                  <a:pt x="33494" y="706"/>
                  <a:pt x="34029" y="706"/>
                  <a:pt x="34563" y="706"/>
                </a:cubicBezTo>
                <a:cubicBezTo>
                  <a:pt x="34563" y="1155"/>
                  <a:pt x="34477" y="1689"/>
                  <a:pt x="34477" y="2223"/>
                </a:cubicBezTo>
                <a:lnTo>
                  <a:pt x="34477" y="7204"/>
                </a:lnTo>
                <a:cubicBezTo>
                  <a:pt x="34433" y="7502"/>
                  <a:pt x="34393" y="7617"/>
                  <a:pt x="34355" y="7617"/>
                </a:cubicBezTo>
                <a:cubicBezTo>
                  <a:pt x="34300" y="7617"/>
                  <a:pt x="34250" y="7382"/>
                  <a:pt x="34200" y="7118"/>
                </a:cubicBezTo>
                <a:cubicBezTo>
                  <a:pt x="34114" y="18083"/>
                  <a:pt x="34114" y="28941"/>
                  <a:pt x="34029" y="39906"/>
                </a:cubicBezTo>
                <a:cubicBezTo>
                  <a:pt x="34114" y="28941"/>
                  <a:pt x="34114" y="17891"/>
                  <a:pt x="34114" y="6776"/>
                </a:cubicBezTo>
                <a:cubicBezTo>
                  <a:pt x="34092" y="6681"/>
                  <a:pt x="34062" y="6617"/>
                  <a:pt x="34030" y="6617"/>
                </a:cubicBezTo>
                <a:cubicBezTo>
                  <a:pt x="33941" y="6617"/>
                  <a:pt x="33836" y="7130"/>
                  <a:pt x="33836" y="8913"/>
                </a:cubicBezTo>
                <a:cubicBezTo>
                  <a:pt x="33665" y="12291"/>
                  <a:pt x="33836" y="24132"/>
                  <a:pt x="33751" y="30907"/>
                </a:cubicBezTo>
                <a:cubicBezTo>
                  <a:pt x="33665" y="37576"/>
                  <a:pt x="33665" y="44523"/>
                  <a:pt x="33665" y="51555"/>
                </a:cubicBezTo>
                <a:cubicBezTo>
                  <a:pt x="33580" y="58159"/>
                  <a:pt x="33580" y="64828"/>
                  <a:pt x="33580" y="71518"/>
                </a:cubicBezTo>
                <a:cubicBezTo>
                  <a:pt x="28599" y="71433"/>
                  <a:pt x="23683" y="71433"/>
                  <a:pt x="18874" y="71433"/>
                </a:cubicBezTo>
                <a:cubicBezTo>
                  <a:pt x="15497" y="71433"/>
                  <a:pt x="12206" y="71326"/>
                  <a:pt x="8828" y="71326"/>
                </a:cubicBezTo>
                <a:lnTo>
                  <a:pt x="5345" y="71326"/>
                </a:lnTo>
                <a:lnTo>
                  <a:pt x="5088" y="71069"/>
                </a:lnTo>
                <a:cubicBezTo>
                  <a:pt x="4361" y="70001"/>
                  <a:pt x="4361" y="68568"/>
                  <a:pt x="4639" y="66965"/>
                </a:cubicBezTo>
                <a:cubicBezTo>
                  <a:pt x="4896" y="65448"/>
                  <a:pt x="5345" y="63759"/>
                  <a:pt x="5622" y="62071"/>
                </a:cubicBezTo>
                <a:cubicBezTo>
                  <a:pt x="5964" y="60382"/>
                  <a:pt x="6157" y="58608"/>
                  <a:pt x="6050" y="56813"/>
                </a:cubicBezTo>
                <a:cubicBezTo>
                  <a:pt x="6050" y="54953"/>
                  <a:pt x="5622" y="53158"/>
                  <a:pt x="4981" y="51469"/>
                </a:cubicBezTo>
                <a:cubicBezTo>
                  <a:pt x="4554" y="50593"/>
                  <a:pt x="4276" y="49866"/>
                  <a:pt x="3912" y="49161"/>
                </a:cubicBezTo>
                <a:cubicBezTo>
                  <a:pt x="3741" y="48797"/>
                  <a:pt x="3570" y="48349"/>
                  <a:pt x="3485" y="48007"/>
                </a:cubicBezTo>
                <a:cubicBezTo>
                  <a:pt x="3293" y="47643"/>
                  <a:pt x="3122" y="47280"/>
                  <a:pt x="3036" y="46852"/>
                </a:cubicBezTo>
                <a:cubicBezTo>
                  <a:pt x="2673" y="45869"/>
                  <a:pt x="2416" y="44801"/>
                  <a:pt x="2309" y="43732"/>
                </a:cubicBezTo>
                <a:cubicBezTo>
                  <a:pt x="2138" y="42663"/>
                  <a:pt x="2224" y="41680"/>
                  <a:pt x="2587" y="40697"/>
                </a:cubicBezTo>
                <a:cubicBezTo>
                  <a:pt x="2844" y="39713"/>
                  <a:pt x="3378" y="38837"/>
                  <a:pt x="4105" y="37939"/>
                </a:cubicBezTo>
                <a:cubicBezTo>
                  <a:pt x="4810" y="37127"/>
                  <a:pt x="5622" y="36422"/>
                  <a:pt x="6499" y="35802"/>
                </a:cubicBezTo>
                <a:cubicBezTo>
                  <a:pt x="8294" y="34562"/>
                  <a:pt x="10432" y="33665"/>
                  <a:pt x="12654" y="32959"/>
                </a:cubicBezTo>
                <a:cubicBezTo>
                  <a:pt x="14792" y="32147"/>
                  <a:pt x="17100" y="31527"/>
                  <a:pt x="19323" y="30544"/>
                </a:cubicBezTo>
                <a:cubicBezTo>
                  <a:pt x="20392" y="30095"/>
                  <a:pt x="21546" y="29561"/>
                  <a:pt x="22529" y="28855"/>
                </a:cubicBezTo>
                <a:cubicBezTo>
                  <a:pt x="23598" y="28150"/>
                  <a:pt x="24581" y="27167"/>
                  <a:pt x="25201" y="26098"/>
                </a:cubicBezTo>
                <a:cubicBezTo>
                  <a:pt x="25928" y="24944"/>
                  <a:pt x="26270" y="23683"/>
                  <a:pt x="26355" y="22443"/>
                </a:cubicBezTo>
                <a:cubicBezTo>
                  <a:pt x="26462" y="22080"/>
                  <a:pt x="26462" y="21823"/>
                  <a:pt x="26462" y="21460"/>
                </a:cubicBezTo>
                <a:lnTo>
                  <a:pt x="26462" y="20669"/>
                </a:lnTo>
                <a:lnTo>
                  <a:pt x="26462" y="19066"/>
                </a:lnTo>
                <a:cubicBezTo>
                  <a:pt x="26462" y="18532"/>
                  <a:pt x="26548" y="17997"/>
                  <a:pt x="26548" y="17463"/>
                </a:cubicBezTo>
                <a:cubicBezTo>
                  <a:pt x="26633" y="17014"/>
                  <a:pt x="26633" y="16480"/>
                  <a:pt x="26719" y="15946"/>
                </a:cubicBezTo>
                <a:cubicBezTo>
                  <a:pt x="26719" y="15411"/>
                  <a:pt x="26804" y="14962"/>
                  <a:pt x="26890" y="14428"/>
                </a:cubicBezTo>
                <a:cubicBezTo>
                  <a:pt x="26890" y="13894"/>
                  <a:pt x="26996" y="13445"/>
                  <a:pt x="27082" y="12910"/>
                </a:cubicBezTo>
                <a:cubicBezTo>
                  <a:pt x="27167" y="12462"/>
                  <a:pt x="27253" y="11927"/>
                  <a:pt x="27338" y="11478"/>
                </a:cubicBezTo>
                <a:cubicBezTo>
                  <a:pt x="27424" y="11051"/>
                  <a:pt x="27531" y="10517"/>
                  <a:pt x="27702" y="10068"/>
                </a:cubicBezTo>
                <a:cubicBezTo>
                  <a:pt x="27787" y="9619"/>
                  <a:pt x="27873" y="9170"/>
                  <a:pt x="28065" y="8721"/>
                </a:cubicBezTo>
                <a:cubicBezTo>
                  <a:pt x="28065" y="8465"/>
                  <a:pt x="28151" y="8272"/>
                  <a:pt x="28236" y="8016"/>
                </a:cubicBezTo>
                <a:cubicBezTo>
                  <a:pt x="28322" y="7845"/>
                  <a:pt x="28407" y="7567"/>
                  <a:pt x="28407" y="7396"/>
                </a:cubicBezTo>
                <a:cubicBezTo>
                  <a:pt x="28599" y="7033"/>
                  <a:pt x="28685" y="6669"/>
                  <a:pt x="28856" y="6327"/>
                </a:cubicBezTo>
                <a:cubicBezTo>
                  <a:pt x="29027" y="5964"/>
                  <a:pt x="29134" y="5600"/>
                  <a:pt x="29305" y="5344"/>
                </a:cubicBezTo>
                <a:cubicBezTo>
                  <a:pt x="29561" y="4724"/>
                  <a:pt x="29839" y="4190"/>
                  <a:pt x="30096" y="3741"/>
                </a:cubicBezTo>
                <a:cubicBezTo>
                  <a:pt x="30630" y="2843"/>
                  <a:pt x="31079" y="2223"/>
                  <a:pt x="31442" y="1775"/>
                </a:cubicBezTo>
                <a:cubicBezTo>
                  <a:pt x="31613" y="1604"/>
                  <a:pt x="31806" y="1433"/>
                  <a:pt x="31891" y="1326"/>
                </a:cubicBezTo>
                <a:lnTo>
                  <a:pt x="31891" y="1240"/>
                </a:lnTo>
                <a:lnTo>
                  <a:pt x="31977" y="1240"/>
                </a:lnTo>
                <a:lnTo>
                  <a:pt x="31977" y="1155"/>
                </a:lnTo>
                <a:cubicBezTo>
                  <a:pt x="32062" y="1155"/>
                  <a:pt x="32062" y="1069"/>
                  <a:pt x="32062" y="1069"/>
                </a:cubicBezTo>
                <a:cubicBezTo>
                  <a:pt x="32105" y="1026"/>
                  <a:pt x="32105" y="1005"/>
                  <a:pt x="32062" y="1005"/>
                </a:cubicBezTo>
                <a:cubicBezTo>
                  <a:pt x="32019" y="1005"/>
                  <a:pt x="31934" y="1026"/>
                  <a:pt x="31806" y="1069"/>
                </a:cubicBezTo>
                <a:cubicBezTo>
                  <a:pt x="31271" y="1326"/>
                  <a:pt x="30096" y="2309"/>
                  <a:pt x="29027" y="4104"/>
                </a:cubicBezTo>
                <a:cubicBezTo>
                  <a:pt x="28856" y="4361"/>
                  <a:pt x="28770" y="4532"/>
                  <a:pt x="28599" y="4810"/>
                </a:cubicBezTo>
                <a:cubicBezTo>
                  <a:pt x="28407" y="5066"/>
                  <a:pt x="28322" y="5344"/>
                  <a:pt x="28151" y="5600"/>
                </a:cubicBezTo>
                <a:cubicBezTo>
                  <a:pt x="27873" y="6135"/>
                  <a:pt x="27616" y="6776"/>
                  <a:pt x="27338" y="7481"/>
                </a:cubicBezTo>
                <a:cubicBezTo>
                  <a:pt x="27253" y="7738"/>
                  <a:pt x="27167" y="8101"/>
                  <a:pt x="26996" y="8465"/>
                </a:cubicBezTo>
                <a:cubicBezTo>
                  <a:pt x="26890" y="8807"/>
                  <a:pt x="26719" y="9170"/>
                  <a:pt x="26633" y="9533"/>
                </a:cubicBezTo>
                <a:cubicBezTo>
                  <a:pt x="26462" y="10324"/>
                  <a:pt x="26270" y="11051"/>
                  <a:pt x="26099" y="11927"/>
                </a:cubicBezTo>
                <a:cubicBezTo>
                  <a:pt x="26013" y="11927"/>
                  <a:pt x="25928" y="11842"/>
                  <a:pt x="25928" y="11842"/>
                </a:cubicBezTo>
                <a:cubicBezTo>
                  <a:pt x="26548" y="8550"/>
                  <a:pt x="27338" y="6498"/>
                  <a:pt x="27873" y="5344"/>
                </a:cubicBezTo>
                <a:cubicBezTo>
                  <a:pt x="28151" y="4724"/>
                  <a:pt x="28322" y="4361"/>
                  <a:pt x="28407" y="3997"/>
                </a:cubicBezTo>
                <a:cubicBezTo>
                  <a:pt x="28599" y="3741"/>
                  <a:pt x="28599" y="3655"/>
                  <a:pt x="28599" y="3570"/>
                </a:cubicBezTo>
                <a:cubicBezTo>
                  <a:pt x="28599" y="3536"/>
                  <a:pt x="28588" y="3523"/>
                  <a:pt x="28568" y="3523"/>
                </a:cubicBezTo>
                <a:cubicBezTo>
                  <a:pt x="28468" y="3523"/>
                  <a:pt x="28162" y="3867"/>
                  <a:pt x="28078" y="3867"/>
                </a:cubicBezTo>
                <a:cubicBezTo>
                  <a:pt x="28039" y="3867"/>
                  <a:pt x="28049" y="3792"/>
                  <a:pt x="28151" y="3570"/>
                </a:cubicBezTo>
                <a:lnTo>
                  <a:pt x="28151" y="3570"/>
                </a:lnTo>
                <a:cubicBezTo>
                  <a:pt x="27253" y="5066"/>
                  <a:pt x="26548" y="6669"/>
                  <a:pt x="26099" y="8379"/>
                </a:cubicBezTo>
                <a:lnTo>
                  <a:pt x="25928" y="8999"/>
                </a:lnTo>
                <a:cubicBezTo>
                  <a:pt x="25821" y="9170"/>
                  <a:pt x="25821" y="9448"/>
                  <a:pt x="25735" y="9619"/>
                </a:cubicBezTo>
                <a:lnTo>
                  <a:pt x="25393" y="10859"/>
                </a:lnTo>
                <a:cubicBezTo>
                  <a:pt x="25287" y="11756"/>
                  <a:pt x="25116" y="12547"/>
                  <a:pt x="24945" y="13445"/>
                </a:cubicBezTo>
                <a:cubicBezTo>
                  <a:pt x="24859" y="14257"/>
                  <a:pt x="24667" y="15133"/>
                  <a:pt x="24581" y="16031"/>
                </a:cubicBezTo>
                <a:cubicBezTo>
                  <a:pt x="24581" y="16822"/>
                  <a:pt x="24496" y="17720"/>
                  <a:pt x="24410" y="18532"/>
                </a:cubicBezTo>
                <a:cubicBezTo>
                  <a:pt x="24410" y="19408"/>
                  <a:pt x="24325" y="20306"/>
                  <a:pt x="24325" y="21097"/>
                </a:cubicBezTo>
                <a:cubicBezTo>
                  <a:pt x="24325" y="21375"/>
                  <a:pt x="24325" y="21546"/>
                  <a:pt x="24218" y="21738"/>
                </a:cubicBezTo>
                <a:lnTo>
                  <a:pt x="24218" y="22272"/>
                </a:lnTo>
                <a:cubicBezTo>
                  <a:pt x="24132" y="22614"/>
                  <a:pt x="24132" y="23063"/>
                  <a:pt x="23961" y="23341"/>
                </a:cubicBezTo>
                <a:cubicBezTo>
                  <a:pt x="23790" y="24046"/>
                  <a:pt x="23427" y="25030"/>
                  <a:pt x="22615" y="25820"/>
                </a:cubicBezTo>
                <a:cubicBezTo>
                  <a:pt x="21909" y="26718"/>
                  <a:pt x="20926" y="27252"/>
                  <a:pt x="20306" y="27701"/>
                </a:cubicBezTo>
                <a:cubicBezTo>
                  <a:pt x="18789" y="28492"/>
                  <a:pt x="17015" y="29112"/>
                  <a:pt x="15326" y="29753"/>
                </a:cubicBezTo>
                <a:cubicBezTo>
                  <a:pt x="13638" y="30288"/>
                  <a:pt x="11842" y="30822"/>
                  <a:pt x="10068" y="31527"/>
                </a:cubicBezTo>
                <a:cubicBezTo>
                  <a:pt x="8294" y="32233"/>
                  <a:pt x="6584" y="33045"/>
                  <a:pt x="4981" y="34199"/>
                </a:cubicBezTo>
                <a:cubicBezTo>
                  <a:pt x="4190" y="34733"/>
                  <a:pt x="3378" y="35439"/>
                  <a:pt x="2758" y="36165"/>
                </a:cubicBezTo>
                <a:cubicBezTo>
                  <a:pt x="2138" y="36956"/>
                  <a:pt x="1519" y="37662"/>
                  <a:pt x="1070" y="38645"/>
                </a:cubicBezTo>
                <a:cubicBezTo>
                  <a:pt x="621" y="39543"/>
                  <a:pt x="279" y="40526"/>
                  <a:pt x="172" y="41594"/>
                </a:cubicBezTo>
                <a:cubicBezTo>
                  <a:pt x="1" y="42578"/>
                  <a:pt x="1" y="43646"/>
                  <a:pt x="172" y="44523"/>
                </a:cubicBezTo>
                <a:cubicBezTo>
                  <a:pt x="364" y="45506"/>
                  <a:pt x="621" y="46489"/>
                  <a:pt x="899" y="47387"/>
                </a:cubicBezTo>
                <a:cubicBezTo>
                  <a:pt x="984" y="47814"/>
                  <a:pt x="1155" y="48263"/>
                  <a:pt x="1348" y="48712"/>
                </a:cubicBezTo>
                <a:cubicBezTo>
                  <a:pt x="1519" y="49161"/>
                  <a:pt x="1690" y="49610"/>
                  <a:pt x="1882" y="49952"/>
                </a:cubicBezTo>
                <a:cubicBezTo>
                  <a:pt x="2053" y="50401"/>
                  <a:pt x="2224" y="50849"/>
                  <a:pt x="2416" y="51213"/>
                </a:cubicBezTo>
                <a:cubicBezTo>
                  <a:pt x="2502" y="51469"/>
                  <a:pt x="2587" y="51662"/>
                  <a:pt x="2673" y="51833"/>
                </a:cubicBezTo>
                <a:cubicBezTo>
                  <a:pt x="2758" y="52004"/>
                  <a:pt x="2844" y="52281"/>
                  <a:pt x="2951" y="52452"/>
                </a:cubicBezTo>
                <a:cubicBezTo>
                  <a:pt x="3207" y="53265"/>
                  <a:pt x="3485" y="54055"/>
                  <a:pt x="3656" y="54868"/>
                </a:cubicBezTo>
                <a:cubicBezTo>
                  <a:pt x="3912" y="56471"/>
                  <a:pt x="3912" y="58159"/>
                  <a:pt x="3741" y="59848"/>
                </a:cubicBezTo>
                <a:cubicBezTo>
                  <a:pt x="3485" y="61536"/>
                  <a:pt x="3122" y="63310"/>
                  <a:pt x="2673" y="65106"/>
                </a:cubicBezTo>
                <a:cubicBezTo>
                  <a:pt x="2502" y="65982"/>
                  <a:pt x="2309" y="66880"/>
                  <a:pt x="2224" y="67863"/>
                </a:cubicBezTo>
                <a:cubicBezTo>
                  <a:pt x="2224" y="68846"/>
                  <a:pt x="2224" y="69915"/>
                  <a:pt x="2587" y="70898"/>
                </a:cubicBezTo>
                <a:cubicBezTo>
                  <a:pt x="2673" y="71155"/>
                  <a:pt x="2758" y="71433"/>
                  <a:pt x="2844" y="71689"/>
                </a:cubicBezTo>
                <a:cubicBezTo>
                  <a:pt x="3036" y="71860"/>
                  <a:pt x="3122" y="72138"/>
                  <a:pt x="3293" y="72394"/>
                </a:cubicBezTo>
                <a:lnTo>
                  <a:pt x="3570" y="72672"/>
                </a:lnTo>
                <a:cubicBezTo>
                  <a:pt x="3570" y="72758"/>
                  <a:pt x="3656" y="72843"/>
                  <a:pt x="3741" y="72929"/>
                </a:cubicBezTo>
                <a:lnTo>
                  <a:pt x="3912" y="73121"/>
                </a:lnTo>
                <a:lnTo>
                  <a:pt x="4190" y="73378"/>
                </a:lnTo>
                <a:lnTo>
                  <a:pt x="4276" y="73463"/>
                </a:lnTo>
                <a:lnTo>
                  <a:pt x="3912" y="72929"/>
                </a:lnTo>
                <a:lnTo>
                  <a:pt x="3656" y="72758"/>
                </a:lnTo>
                <a:cubicBezTo>
                  <a:pt x="3656" y="72672"/>
                  <a:pt x="3570" y="72587"/>
                  <a:pt x="3570" y="72587"/>
                </a:cubicBezTo>
                <a:lnTo>
                  <a:pt x="3293" y="72223"/>
                </a:lnTo>
                <a:cubicBezTo>
                  <a:pt x="3122" y="71967"/>
                  <a:pt x="3036" y="71775"/>
                  <a:pt x="2844" y="71518"/>
                </a:cubicBezTo>
                <a:cubicBezTo>
                  <a:pt x="2673" y="70984"/>
                  <a:pt x="2502" y="70449"/>
                  <a:pt x="2416" y="69915"/>
                </a:cubicBezTo>
                <a:cubicBezTo>
                  <a:pt x="2224" y="68846"/>
                  <a:pt x="2309" y="67778"/>
                  <a:pt x="2502" y="66880"/>
                </a:cubicBezTo>
                <a:cubicBezTo>
                  <a:pt x="2587" y="65897"/>
                  <a:pt x="2844" y="64914"/>
                  <a:pt x="3036" y="64037"/>
                </a:cubicBezTo>
                <a:cubicBezTo>
                  <a:pt x="3378" y="62156"/>
                  <a:pt x="3827" y="60382"/>
                  <a:pt x="3912" y="58608"/>
                </a:cubicBezTo>
                <a:cubicBezTo>
                  <a:pt x="3912" y="58710"/>
                  <a:pt x="3912" y="58939"/>
                  <a:pt x="3935" y="58939"/>
                </a:cubicBezTo>
                <a:cubicBezTo>
                  <a:pt x="3950" y="58939"/>
                  <a:pt x="3976" y="58831"/>
                  <a:pt x="4019" y="58501"/>
                </a:cubicBezTo>
                <a:lnTo>
                  <a:pt x="4019" y="58501"/>
                </a:lnTo>
                <a:cubicBezTo>
                  <a:pt x="3912" y="60297"/>
                  <a:pt x="3570" y="62071"/>
                  <a:pt x="3207" y="63952"/>
                </a:cubicBezTo>
                <a:cubicBezTo>
                  <a:pt x="2951" y="64828"/>
                  <a:pt x="2758" y="65726"/>
                  <a:pt x="2587" y="66709"/>
                </a:cubicBezTo>
                <a:cubicBezTo>
                  <a:pt x="2502" y="67692"/>
                  <a:pt x="2416" y="68654"/>
                  <a:pt x="2587" y="69723"/>
                </a:cubicBezTo>
                <a:cubicBezTo>
                  <a:pt x="2673" y="70257"/>
                  <a:pt x="2758" y="70791"/>
                  <a:pt x="2951" y="71326"/>
                </a:cubicBezTo>
                <a:cubicBezTo>
                  <a:pt x="3122" y="71518"/>
                  <a:pt x="3207" y="71775"/>
                  <a:pt x="3378" y="72052"/>
                </a:cubicBezTo>
                <a:cubicBezTo>
                  <a:pt x="3378" y="72138"/>
                  <a:pt x="3485" y="72223"/>
                  <a:pt x="3570" y="72309"/>
                </a:cubicBezTo>
                <a:lnTo>
                  <a:pt x="3741" y="72501"/>
                </a:lnTo>
                <a:lnTo>
                  <a:pt x="3741" y="72587"/>
                </a:lnTo>
                <a:lnTo>
                  <a:pt x="3827" y="72672"/>
                </a:lnTo>
                <a:lnTo>
                  <a:pt x="4276" y="73121"/>
                </a:lnTo>
                <a:cubicBezTo>
                  <a:pt x="4276" y="73207"/>
                  <a:pt x="4361" y="73292"/>
                  <a:pt x="4447" y="73378"/>
                </a:cubicBezTo>
                <a:lnTo>
                  <a:pt x="35439" y="73378"/>
                </a:lnTo>
                <a:cubicBezTo>
                  <a:pt x="35546" y="68226"/>
                  <a:pt x="35546" y="62968"/>
                  <a:pt x="35546" y="57710"/>
                </a:cubicBezTo>
                <a:lnTo>
                  <a:pt x="35546" y="42663"/>
                </a:lnTo>
                <a:lnTo>
                  <a:pt x="35717" y="42663"/>
                </a:lnTo>
                <a:cubicBezTo>
                  <a:pt x="35717" y="33750"/>
                  <a:pt x="35717" y="24752"/>
                  <a:pt x="35803" y="15668"/>
                </a:cubicBezTo>
                <a:cubicBezTo>
                  <a:pt x="35803" y="11927"/>
                  <a:pt x="35717" y="8636"/>
                  <a:pt x="35632" y="5964"/>
                </a:cubicBezTo>
                <a:cubicBezTo>
                  <a:pt x="35439" y="16565"/>
                  <a:pt x="35354" y="27616"/>
                  <a:pt x="35354" y="38837"/>
                </a:cubicBezTo>
                <a:cubicBezTo>
                  <a:pt x="35268" y="50144"/>
                  <a:pt x="35268" y="61707"/>
                  <a:pt x="35268" y="73207"/>
                </a:cubicBezTo>
                <a:cubicBezTo>
                  <a:pt x="29134" y="73121"/>
                  <a:pt x="22978" y="73121"/>
                  <a:pt x="16929" y="73121"/>
                </a:cubicBezTo>
                <a:lnTo>
                  <a:pt x="35183" y="73121"/>
                </a:lnTo>
                <a:lnTo>
                  <a:pt x="35183" y="62691"/>
                </a:lnTo>
                <a:cubicBezTo>
                  <a:pt x="35183" y="59399"/>
                  <a:pt x="35268" y="56193"/>
                  <a:pt x="35268" y="53072"/>
                </a:cubicBezTo>
                <a:cubicBezTo>
                  <a:pt x="35354" y="36251"/>
                  <a:pt x="35268" y="21097"/>
                  <a:pt x="35439" y="5878"/>
                </a:cubicBezTo>
                <a:lnTo>
                  <a:pt x="35439" y="3378"/>
                </a:lnTo>
                <a:cubicBezTo>
                  <a:pt x="35439" y="2929"/>
                  <a:pt x="35439" y="2394"/>
                  <a:pt x="35354" y="1967"/>
                </a:cubicBezTo>
                <a:cubicBezTo>
                  <a:pt x="35354" y="1240"/>
                  <a:pt x="35354" y="620"/>
                  <a:pt x="35268" y="0"/>
                </a:cubicBezTo>
                <a:close/>
                <a:moveTo>
                  <a:pt x="4276" y="73463"/>
                </a:moveTo>
                <a:cubicBezTo>
                  <a:pt x="4276" y="73570"/>
                  <a:pt x="4361" y="73570"/>
                  <a:pt x="4361" y="73570"/>
                </a:cubicBezTo>
                <a:lnTo>
                  <a:pt x="35632" y="73570"/>
                </a:lnTo>
                <a:cubicBezTo>
                  <a:pt x="27958" y="73570"/>
                  <a:pt x="20306" y="73463"/>
                  <a:pt x="12654" y="73463"/>
                </a:cubicBezTo>
                <a:close/>
                <a:moveTo>
                  <a:pt x="35717" y="43732"/>
                </a:moveTo>
                <a:cubicBezTo>
                  <a:pt x="35632" y="53799"/>
                  <a:pt x="35632" y="63674"/>
                  <a:pt x="35632" y="73570"/>
                </a:cubicBezTo>
                <a:cubicBezTo>
                  <a:pt x="35632" y="63674"/>
                  <a:pt x="35717" y="53692"/>
                  <a:pt x="35717" y="43732"/>
                </a:cubicBezTo>
                <a:close/>
              </a:path>
            </a:pathLst>
          </a:custGeom>
          <a:solidFill>
            <a:srgbClr val="83E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10"/>
          <p:cNvGrpSpPr/>
          <p:nvPr/>
        </p:nvGrpSpPr>
        <p:grpSpPr>
          <a:xfrm rot="-10590693" flipH="1">
            <a:off x="1768259" y="350248"/>
            <a:ext cx="998819" cy="986967"/>
            <a:chOff x="4221175" y="746750"/>
            <a:chExt cx="1040677" cy="1028328"/>
          </a:xfrm>
        </p:grpSpPr>
        <p:sp>
          <p:nvSpPr>
            <p:cNvPr id="527" name="Google Shape;527;p10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0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0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0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0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0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0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rgbClr val="FF8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10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55" name="Google Shape;555;p10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0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557" name="Google Shape;557;p10"/>
          <p:cNvGrpSpPr/>
          <p:nvPr/>
        </p:nvGrpSpPr>
        <p:grpSpPr>
          <a:xfrm>
            <a:off x="5406820" y="1024698"/>
            <a:ext cx="673905" cy="549549"/>
            <a:chOff x="6741375" y="2285650"/>
            <a:chExt cx="603425" cy="492075"/>
          </a:xfrm>
        </p:grpSpPr>
        <p:sp>
          <p:nvSpPr>
            <p:cNvPr id="558" name="Google Shape;558;p10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0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0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0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0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0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0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0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0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0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0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0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0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0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0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0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0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0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0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10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8" name="Google Shape;578;p10"/>
          <p:cNvSpPr/>
          <p:nvPr/>
        </p:nvSpPr>
        <p:spPr>
          <a:xfrm rot="5103109">
            <a:off x="7263408" y="122040"/>
            <a:ext cx="2054769" cy="1755053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0"/>
          <p:cNvSpPr/>
          <p:nvPr/>
        </p:nvSpPr>
        <p:spPr>
          <a:xfrm rot="5103109">
            <a:off x="7202723" y="89376"/>
            <a:ext cx="2175323" cy="1842609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10"/>
          <p:cNvGrpSpPr/>
          <p:nvPr/>
        </p:nvGrpSpPr>
        <p:grpSpPr>
          <a:xfrm rot="10800000">
            <a:off x="7461955" y="896784"/>
            <a:ext cx="998841" cy="986989"/>
            <a:chOff x="4221175" y="746750"/>
            <a:chExt cx="1040677" cy="1028328"/>
          </a:xfrm>
        </p:grpSpPr>
        <p:sp>
          <p:nvSpPr>
            <p:cNvPr id="581" name="Google Shape;581;p10"/>
            <p:cNvSpPr/>
            <p:nvPr/>
          </p:nvSpPr>
          <p:spPr>
            <a:xfrm>
              <a:off x="4729810" y="1732760"/>
              <a:ext cx="128635" cy="27587"/>
            </a:xfrm>
            <a:custGeom>
              <a:avLst/>
              <a:gdLst/>
              <a:ahLst/>
              <a:cxnLst/>
              <a:rect l="l" t="t" r="r" b="b"/>
              <a:pathLst>
                <a:path w="3292" h="706" extrusionOk="0">
                  <a:moveTo>
                    <a:pt x="342" y="0"/>
                  </a:moveTo>
                  <a:cubicBezTo>
                    <a:pt x="0" y="0"/>
                    <a:pt x="0" y="534"/>
                    <a:pt x="342" y="534"/>
                  </a:cubicBezTo>
                  <a:cubicBezTo>
                    <a:pt x="1240" y="620"/>
                    <a:pt x="2031" y="705"/>
                    <a:pt x="2928" y="705"/>
                  </a:cubicBezTo>
                  <a:cubicBezTo>
                    <a:pt x="3292" y="705"/>
                    <a:pt x="3292" y="171"/>
                    <a:pt x="2928" y="171"/>
                  </a:cubicBezTo>
                  <a:cubicBezTo>
                    <a:pt x="2031" y="171"/>
                    <a:pt x="1240" y="86"/>
                    <a:pt x="342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0"/>
            <p:cNvSpPr/>
            <p:nvPr/>
          </p:nvSpPr>
          <p:spPr>
            <a:xfrm>
              <a:off x="4493877" y="1746397"/>
              <a:ext cx="131566" cy="28681"/>
            </a:xfrm>
            <a:custGeom>
              <a:avLst/>
              <a:gdLst/>
              <a:ahLst/>
              <a:cxnLst/>
              <a:rect l="l" t="t" r="r" b="b"/>
              <a:pathLst>
                <a:path w="3367" h="734" extrusionOk="0">
                  <a:moveTo>
                    <a:pt x="349" y="0"/>
                  </a:moveTo>
                  <a:cubicBezTo>
                    <a:pt x="130" y="0"/>
                    <a:pt x="1" y="452"/>
                    <a:pt x="331" y="549"/>
                  </a:cubicBezTo>
                  <a:cubicBezTo>
                    <a:pt x="870" y="703"/>
                    <a:pt x="1401" y="733"/>
                    <a:pt x="1933" y="733"/>
                  </a:cubicBezTo>
                  <a:cubicBezTo>
                    <a:pt x="2288" y="733"/>
                    <a:pt x="2644" y="720"/>
                    <a:pt x="3003" y="720"/>
                  </a:cubicBezTo>
                  <a:cubicBezTo>
                    <a:pt x="3366" y="720"/>
                    <a:pt x="3366" y="185"/>
                    <a:pt x="3003" y="185"/>
                  </a:cubicBezTo>
                  <a:cubicBezTo>
                    <a:pt x="2644" y="185"/>
                    <a:pt x="2302" y="199"/>
                    <a:pt x="1963" y="199"/>
                  </a:cubicBezTo>
                  <a:cubicBezTo>
                    <a:pt x="1456" y="199"/>
                    <a:pt x="955" y="168"/>
                    <a:pt x="417" y="14"/>
                  </a:cubicBezTo>
                  <a:cubicBezTo>
                    <a:pt x="394" y="5"/>
                    <a:pt x="371" y="0"/>
                    <a:pt x="349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4951949" y="1673444"/>
              <a:ext cx="103471" cy="35480"/>
            </a:xfrm>
            <a:custGeom>
              <a:avLst/>
              <a:gdLst/>
              <a:ahLst/>
              <a:cxnLst/>
              <a:rect l="l" t="t" r="r" b="b"/>
              <a:pathLst>
                <a:path w="2648" h="908" extrusionOk="0">
                  <a:moveTo>
                    <a:pt x="535" y="0"/>
                  </a:moveTo>
                  <a:cubicBezTo>
                    <a:pt x="193" y="0"/>
                    <a:pt x="1" y="449"/>
                    <a:pt x="364" y="535"/>
                  </a:cubicBezTo>
                  <a:cubicBezTo>
                    <a:pt x="984" y="620"/>
                    <a:pt x="1604" y="813"/>
                    <a:pt x="2138" y="898"/>
                  </a:cubicBezTo>
                  <a:cubicBezTo>
                    <a:pt x="2165" y="904"/>
                    <a:pt x="2191" y="907"/>
                    <a:pt x="2215" y="907"/>
                  </a:cubicBezTo>
                  <a:cubicBezTo>
                    <a:pt x="2524" y="907"/>
                    <a:pt x="2647" y="443"/>
                    <a:pt x="2330" y="364"/>
                  </a:cubicBezTo>
                  <a:cubicBezTo>
                    <a:pt x="1689" y="278"/>
                    <a:pt x="1155" y="171"/>
                    <a:pt x="535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4649628" y="1624992"/>
              <a:ext cx="130628" cy="43139"/>
            </a:xfrm>
            <a:custGeom>
              <a:avLst/>
              <a:gdLst/>
              <a:ahLst/>
              <a:cxnLst/>
              <a:rect l="l" t="t" r="r" b="b"/>
              <a:pathLst>
                <a:path w="3343" h="1104" extrusionOk="0">
                  <a:moveTo>
                    <a:pt x="342" y="1"/>
                  </a:moveTo>
                  <a:cubicBezTo>
                    <a:pt x="0" y="1"/>
                    <a:pt x="0" y="535"/>
                    <a:pt x="342" y="535"/>
                  </a:cubicBezTo>
                  <a:cubicBezTo>
                    <a:pt x="1154" y="621"/>
                    <a:pt x="2052" y="706"/>
                    <a:pt x="2843" y="1070"/>
                  </a:cubicBezTo>
                  <a:cubicBezTo>
                    <a:pt x="2881" y="1093"/>
                    <a:pt x="2918" y="1103"/>
                    <a:pt x="2954" y="1103"/>
                  </a:cubicBezTo>
                  <a:cubicBezTo>
                    <a:pt x="3181" y="1103"/>
                    <a:pt x="3342" y="694"/>
                    <a:pt x="3121" y="621"/>
                  </a:cubicBezTo>
                  <a:cubicBezTo>
                    <a:pt x="2223" y="172"/>
                    <a:pt x="1240" y="86"/>
                    <a:pt x="342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4434366" y="1589551"/>
              <a:ext cx="114216" cy="29658"/>
            </a:xfrm>
            <a:custGeom>
              <a:avLst/>
              <a:gdLst/>
              <a:ahLst/>
              <a:cxnLst/>
              <a:rect l="l" t="t" r="r" b="b"/>
              <a:pathLst>
                <a:path w="2923" h="759" extrusionOk="0">
                  <a:moveTo>
                    <a:pt x="435" y="1"/>
                  </a:moveTo>
                  <a:cubicBezTo>
                    <a:pt x="140" y="1"/>
                    <a:pt x="0" y="465"/>
                    <a:pt x="337" y="544"/>
                  </a:cubicBezTo>
                  <a:cubicBezTo>
                    <a:pt x="847" y="668"/>
                    <a:pt x="1413" y="758"/>
                    <a:pt x="1986" y="758"/>
                  </a:cubicBezTo>
                  <a:cubicBezTo>
                    <a:pt x="2206" y="758"/>
                    <a:pt x="2426" y="745"/>
                    <a:pt x="2645" y="715"/>
                  </a:cubicBezTo>
                  <a:cubicBezTo>
                    <a:pt x="2923" y="715"/>
                    <a:pt x="2923" y="181"/>
                    <a:pt x="2645" y="181"/>
                  </a:cubicBezTo>
                  <a:cubicBezTo>
                    <a:pt x="2342" y="222"/>
                    <a:pt x="2052" y="247"/>
                    <a:pt x="1773" y="247"/>
                  </a:cubicBezTo>
                  <a:cubicBezTo>
                    <a:pt x="1324" y="247"/>
                    <a:pt x="903" y="182"/>
                    <a:pt x="508" y="10"/>
                  </a:cubicBezTo>
                  <a:cubicBezTo>
                    <a:pt x="483" y="4"/>
                    <a:pt x="458" y="1"/>
                    <a:pt x="435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4804091" y="1536527"/>
              <a:ext cx="224759" cy="64278"/>
            </a:xfrm>
            <a:custGeom>
              <a:avLst/>
              <a:gdLst/>
              <a:ahLst/>
              <a:cxnLst/>
              <a:rect l="l" t="t" r="r" b="b"/>
              <a:pathLst>
                <a:path w="5752" h="1645" extrusionOk="0">
                  <a:moveTo>
                    <a:pt x="262" y="0"/>
                  </a:moveTo>
                  <a:cubicBezTo>
                    <a:pt x="27" y="0"/>
                    <a:pt x="1" y="397"/>
                    <a:pt x="237" y="469"/>
                  </a:cubicBezTo>
                  <a:cubicBezTo>
                    <a:pt x="1925" y="1111"/>
                    <a:pt x="3614" y="1367"/>
                    <a:pt x="5302" y="1645"/>
                  </a:cubicBezTo>
                  <a:cubicBezTo>
                    <a:pt x="5666" y="1645"/>
                    <a:pt x="5751" y="1196"/>
                    <a:pt x="5473" y="1111"/>
                  </a:cubicBezTo>
                  <a:cubicBezTo>
                    <a:pt x="3785" y="833"/>
                    <a:pt x="2096" y="576"/>
                    <a:pt x="408" y="42"/>
                  </a:cubicBezTo>
                  <a:cubicBezTo>
                    <a:pt x="353" y="13"/>
                    <a:pt x="304" y="0"/>
                    <a:pt x="262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4600355" y="1478853"/>
              <a:ext cx="124180" cy="42201"/>
            </a:xfrm>
            <a:custGeom>
              <a:avLst/>
              <a:gdLst/>
              <a:ahLst/>
              <a:cxnLst/>
              <a:rect l="l" t="t" r="r" b="b"/>
              <a:pathLst>
                <a:path w="3178" h="1080" extrusionOk="0">
                  <a:moveTo>
                    <a:pt x="278" y="0"/>
                  </a:moveTo>
                  <a:cubicBezTo>
                    <a:pt x="0" y="0"/>
                    <a:pt x="0" y="535"/>
                    <a:pt x="278" y="535"/>
                  </a:cubicBezTo>
                  <a:cubicBezTo>
                    <a:pt x="1069" y="535"/>
                    <a:pt x="1881" y="706"/>
                    <a:pt x="2586" y="1069"/>
                  </a:cubicBezTo>
                  <a:cubicBezTo>
                    <a:pt x="2610" y="1076"/>
                    <a:pt x="2634" y="1080"/>
                    <a:pt x="2659" y="1080"/>
                  </a:cubicBezTo>
                  <a:cubicBezTo>
                    <a:pt x="2918" y="1080"/>
                    <a:pt x="3177" y="691"/>
                    <a:pt x="2864" y="535"/>
                  </a:cubicBezTo>
                  <a:cubicBezTo>
                    <a:pt x="2052" y="171"/>
                    <a:pt x="1176" y="0"/>
                    <a:pt x="278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4433428" y="1471311"/>
              <a:ext cx="93077" cy="28876"/>
            </a:xfrm>
            <a:custGeom>
              <a:avLst/>
              <a:gdLst/>
              <a:ahLst/>
              <a:cxnLst/>
              <a:rect l="l" t="t" r="r" b="b"/>
              <a:pathLst>
                <a:path w="2382" h="739" extrusionOk="0">
                  <a:moveTo>
                    <a:pt x="361" y="1"/>
                  </a:moveTo>
                  <a:cubicBezTo>
                    <a:pt x="30" y="98"/>
                    <a:pt x="0" y="549"/>
                    <a:pt x="271" y="549"/>
                  </a:cubicBezTo>
                  <a:cubicBezTo>
                    <a:pt x="298" y="549"/>
                    <a:pt x="328" y="545"/>
                    <a:pt x="361" y="535"/>
                  </a:cubicBezTo>
                  <a:cubicBezTo>
                    <a:pt x="895" y="535"/>
                    <a:pt x="1429" y="642"/>
                    <a:pt x="1878" y="728"/>
                  </a:cubicBezTo>
                  <a:cubicBezTo>
                    <a:pt x="1909" y="735"/>
                    <a:pt x="1939" y="738"/>
                    <a:pt x="1967" y="738"/>
                  </a:cubicBezTo>
                  <a:cubicBezTo>
                    <a:pt x="2267" y="738"/>
                    <a:pt x="2382" y="350"/>
                    <a:pt x="2049" y="193"/>
                  </a:cubicBezTo>
                  <a:cubicBezTo>
                    <a:pt x="1515" y="108"/>
                    <a:pt x="895" y="1"/>
                    <a:pt x="361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4974104" y="1454079"/>
              <a:ext cx="101087" cy="50524"/>
            </a:xfrm>
            <a:custGeom>
              <a:avLst/>
              <a:gdLst/>
              <a:ahLst/>
              <a:cxnLst/>
              <a:rect l="l" t="t" r="r" b="b"/>
              <a:pathLst>
                <a:path w="2587" h="1293" extrusionOk="0">
                  <a:moveTo>
                    <a:pt x="326" y="0"/>
                  </a:moveTo>
                  <a:cubicBezTo>
                    <a:pt x="42" y="0"/>
                    <a:pt x="1" y="452"/>
                    <a:pt x="331" y="549"/>
                  </a:cubicBezTo>
                  <a:cubicBezTo>
                    <a:pt x="866" y="720"/>
                    <a:pt x="1486" y="976"/>
                    <a:pt x="2020" y="1254"/>
                  </a:cubicBezTo>
                  <a:cubicBezTo>
                    <a:pt x="2076" y="1281"/>
                    <a:pt x="2130" y="1292"/>
                    <a:pt x="2180" y="1292"/>
                  </a:cubicBezTo>
                  <a:cubicBezTo>
                    <a:pt x="2449" y="1292"/>
                    <a:pt x="2587" y="950"/>
                    <a:pt x="2298" y="805"/>
                  </a:cubicBezTo>
                  <a:cubicBezTo>
                    <a:pt x="1763" y="442"/>
                    <a:pt x="1037" y="185"/>
                    <a:pt x="417" y="14"/>
                  </a:cubicBezTo>
                  <a:cubicBezTo>
                    <a:pt x="384" y="5"/>
                    <a:pt x="354" y="0"/>
                    <a:pt x="32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4781584" y="1401993"/>
              <a:ext cx="126837" cy="43139"/>
            </a:xfrm>
            <a:custGeom>
              <a:avLst/>
              <a:gdLst/>
              <a:ahLst/>
              <a:cxnLst/>
              <a:rect l="l" t="t" r="r" b="b"/>
              <a:pathLst>
                <a:path w="3246" h="1104" extrusionOk="0">
                  <a:moveTo>
                    <a:pt x="535" y="1"/>
                  </a:moveTo>
                  <a:cubicBezTo>
                    <a:pt x="171" y="1"/>
                    <a:pt x="0" y="535"/>
                    <a:pt x="364" y="535"/>
                  </a:cubicBezTo>
                  <a:cubicBezTo>
                    <a:pt x="1155" y="706"/>
                    <a:pt x="2052" y="813"/>
                    <a:pt x="2758" y="1070"/>
                  </a:cubicBezTo>
                  <a:cubicBezTo>
                    <a:pt x="2807" y="1093"/>
                    <a:pt x="2853" y="1103"/>
                    <a:pt x="2895" y="1103"/>
                  </a:cubicBezTo>
                  <a:cubicBezTo>
                    <a:pt x="3158" y="1103"/>
                    <a:pt x="3245" y="695"/>
                    <a:pt x="2950" y="621"/>
                  </a:cubicBezTo>
                  <a:cubicBezTo>
                    <a:pt x="2138" y="279"/>
                    <a:pt x="1347" y="172"/>
                    <a:pt x="535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4635405" y="1336035"/>
              <a:ext cx="75493" cy="43569"/>
            </a:xfrm>
            <a:custGeom>
              <a:avLst/>
              <a:gdLst/>
              <a:ahLst/>
              <a:cxnLst/>
              <a:rect l="l" t="t" r="r" b="b"/>
              <a:pathLst>
                <a:path w="1932" h="1115" extrusionOk="0">
                  <a:moveTo>
                    <a:pt x="364" y="0"/>
                  </a:moveTo>
                  <a:cubicBezTo>
                    <a:pt x="1" y="0"/>
                    <a:pt x="1" y="535"/>
                    <a:pt x="364" y="535"/>
                  </a:cubicBezTo>
                  <a:cubicBezTo>
                    <a:pt x="706" y="620"/>
                    <a:pt x="1070" y="706"/>
                    <a:pt x="1347" y="1069"/>
                  </a:cubicBezTo>
                  <a:cubicBezTo>
                    <a:pt x="1395" y="1101"/>
                    <a:pt x="1447" y="1115"/>
                    <a:pt x="1498" y="1115"/>
                  </a:cubicBezTo>
                  <a:cubicBezTo>
                    <a:pt x="1720" y="1115"/>
                    <a:pt x="1932" y="846"/>
                    <a:pt x="1775" y="620"/>
                  </a:cubicBezTo>
                  <a:cubicBezTo>
                    <a:pt x="1347" y="257"/>
                    <a:pt x="899" y="86"/>
                    <a:pt x="364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4492587" y="1276719"/>
              <a:ext cx="100071" cy="35480"/>
            </a:xfrm>
            <a:custGeom>
              <a:avLst/>
              <a:gdLst/>
              <a:ahLst/>
              <a:cxnLst/>
              <a:rect l="l" t="t" r="r" b="b"/>
              <a:pathLst>
                <a:path w="2561" h="908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984" y="535"/>
                    <a:pt x="1518" y="621"/>
                    <a:pt x="2053" y="899"/>
                  </a:cubicBezTo>
                  <a:cubicBezTo>
                    <a:pt x="2080" y="905"/>
                    <a:pt x="2105" y="908"/>
                    <a:pt x="2130" y="908"/>
                  </a:cubicBezTo>
                  <a:cubicBezTo>
                    <a:pt x="2438" y="908"/>
                    <a:pt x="2560" y="443"/>
                    <a:pt x="2224" y="364"/>
                  </a:cubicBezTo>
                  <a:cubicBezTo>
                    <a:pt x="1604" y="86"/>
                    <a:pt x="984" y="1"/>
                    <a:pt x="36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4287211" y="1255854"/>
              <a:ext cx="93077" cy="28134"/>
            </a:xfrm>
            <a:custGeom>
              <a:avLst/>
              <a:gdLst/>
              <a:ahLst/>
              <a:cxnLst/>
              <a:rect l="l" t="t" r="r" b="b"/>
              <a:pathLst>
                <a:path w="2382" h="720" extrusionOk="0">
                  <a:moveTo>
                    <a:pt x="362" y="0"/>
                  </a:moveTo>
                  <a:cubicBezTo>
                    <a:pt x="26" y="80"/>
                    <a:pt x="1" y="544"/>
                    <a:pt x="288" y="544"/>
                  </a:cubicBezTo>
                  <a:cubicBezTo>
                    <a:pt x="311" y="544"/>
                    <a:pt x="336" y="541"/>
                    <a:pt x="362" y="535"/>
                  </a:cubicBezTo>
                  <a:cubicBezTo>
                    <a:pt x="897" y="535"/>
                    <a:pt x="1431" y="535"/>
                    <a:pt x="1880" y="706"/>
                  </a:cubicBezTo>
                  <a:cubicBezTo>
                    <a:pt x="1913" y="715"/>
                    <a:pt x="1944" y="720"/>
                    <a:pt x="1973" y="720"/>
                  </a:cubicBezTo>
                  <a:cubicBezTo>
                    <a:pt x="2270" y="720"/>
                    <a:pt x="2381" y="269"/>
                    <a:pt x="2051" y="171"/>
                  </a:cubicBezTo>
                  <a:cubicBezTo>
                    <a:pt x="1516" y="86"/>
                    <a:pt x="982" y="0"/>
                    <a:pt x="362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4296667" y="1327712"/>
              <a:ext cx="91592" cy="35910"/>
            </a:xfrm>
            <a:custGeom>
              <a:avLst/>
              <a:gdLst/>
              <a:ahLst/>
              <a:cxnLst/>
              <a:rect l="l" t="t" r="r" b="b"/>
              <a:pathLst>
                <a:path w="2344" h="919" extrusionOk="0">
                  <a:moveTo>
                    <a:pt x="334" y="1"/>
                  </a:moveTo>
                  <a:cubicBezTo>
                    <a:pt x="80" y="1"/>
                    <a:pt x="1" y="397"/>
                    <a:pt x="291" y="470"/>
                  </a:cubicBezTo>
                  <a:cubicBezTo>
                    <a:pt x="826" y="748"/>
                    <a:pt x="1467" y="833"/>
                    <a:pt x="2001" y="919"/>
                  </a:cubicBezTo>
                  <a:cubicBezTo>
                    <a:pt x="2343" y="919"/>
                    <a:pt x="2343" y="384"/>
                    <a:pt x="2001" y="384"/>
                  </a:cubicBezTo>
                  <a:cubicBezTo>
                    <a:pt x="1467" y="299"/>
                    <a:pt x="932" y="213"/>
                    <a:pt x="484" y="42"/>
                  </a:cubicBezTo>
                  <a:cubicBezTo>
                    <a:pt x="429" y="13"/>
                    <a:pt x="378" y="1"/>
                    <a:pt x="33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4915453" y="1313840"/>
              <a:ext cx="132777" cy="58613"/>
            </a:xfrm>
            <a:custGeom>
              <a:avLst/>
              <a:gdLst/>
              <a:ahLst/>
              <a:cxnLst/>
              <a:rect l="l" t="t" r="r" b="b"/>
              <a:pathLst>
                <a:path w="3398" h="1500" extrusionOk="0">
                  <a:moveTo>
                    <a:pt x="356" y="1"/>
                  </a:moveTo>
                  <a:cubicBezTo>
                    <a:pt x="102" y="1"/>
                    <a:pt x="1" y="420"/>
                    <a:pt x="315" y="568"/>
                  </a:cubicBezTo>
                  <a:cubicBezTo>
                    <a:pt x="1127" y="825"/>
                    <a:pt x="2003" y="1103"/>
                    <a:pt x="2901" y="1466"/>
                  </a:cubicBezTo>
                  <a:cubicBezTo>
                    <a:pt x="2936" y="1489"/>
                    <a:pt x="2971" y="1500"/>
                    <a:pt x="3006" y="1500"/>
                  </a:cubicBezTo>
                  <a:cubicBezTo>
                    <a:pt x="3223" y="1500"/>
                    <a:pt x="3398" y="1091"/>
                    <a:pt x="3158" y="1017"/>
                  </a:cubicBezTo>
                  <a:cubicBezTo>
                    <a:pt x="2281" y="654"/>
                    <a:pt x="1384" y="397"/>
                    <a:pt x="486" y="34"/>
                  </a:cubicBezTo>
                  <a:cubicBezTo>
                    <a:pt x="440" y="11"/>
                    <a:pt x="396" y="1"/>
                    <a:pt x="356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4654239" y="1224398"/>
              <a:ext cx="138247" cy="35715"/>
            </a:xfrm>
            <a:custGeom>
              <a:avLst/>
              <a:gdLst/>
              <a:ahLst/>
              <a:cxnLst/>
              <a:rect l="l" t="t" r="r" b="b"/>
              <a:pathLst>
                <a:path w="3538" h="914" extrusionOk="0">
                  <a:moveTo>
                    <a:pt x="409" y="1"/>
                  </a:moveTo>
                  <a:cubicBezTo>
                    <a:pt x="112" y="1"/>
                    <a:pt x="0" y="452"/>
                    <a:pt x="331" y="549"/>
                  </a:cubicBezTo>
                  <a:cubicBezTo>
                    <a:pt x="1123" y="760"/>
                    <a:pt x="1871" y="913"/>
                    <a:pt x="2706" y="913"/>
                  </a:cubicBezTo>
                  <a:cubicBezTo>
                    <a:pt x="2886" y="913"/>
                    <a:pt x="3070" y="906"/>
                    <a:pt x="3259" y="891"/>
                  </a:cubicBezTo>
                  <a:cubicBezTo>
                    <a:pt x="3537" y="891"/>
                    <a:pt x="3537" y="357"/>
                    <a:pt x="3259" y="357"/>
                  </a:cubicBezTo>
                  <a:cubicBezTo>
                    <a:pt x="3085" y="372"/>
                    <a:pt x="2914" y="379"/>
                    <a:pt x="2746" y="379"/>
                  </a:cubicBezTo>
                  <a:cubicBezTo>
                    <a:pt x="1965" y="379"/>
                    <a:pt x="1241" y="226"/>
                    <a:pt x="502" y="15"/>
                  </a:cubicBezTo>
                  <a:cubicBezTo>
                    <a:pt x="469" y="5"/>
                    <a:pt x="438" y="1"/>
                    <a:pt x="409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4794244" y="1174383"/>
              <a:ext cx="91787" cy="37278"/>
            </a:xfrm>
            <a:custGeom>
              <a:avLst/>
              <a:gdLst/>
              <a:ahLst/>
              <a:cxnLst/>
              <a:rect l="l" t="t" r="r" b="b"/>
              <a:pathLst>
                <a:path w="2349" h="954" extrusionOk="0">
                  <a:moveTo>
                    <a:pt x="434" y="0"/>
                  </a:moveTo>
                  <a:cubicBezTo>
                    <a:pt x="152" y="0"/>
                    <a:pt x="0" y="420"/>
                    <a:pt x="296" y="568"/>
                  </a:cubicBezTo>
                  <a:cubicBezTo>
                    <a:pt x="737" y="797"/>
                    <a:pt x="1177" y="953"/>
                    <a:pt x="1666" y="953"/>
                  </a:cubicBezTo>
                  <a:cubicBezTo>
                    <a:pt x="1770" y="953"/>
                    <a:pt x="1876" y="946"/>
                    <a:pt x="1985" y="931"/>
                  </a:cubicBezTo>
                  <a:cubicBezTo>
                    <a:pt x="2348" y="931"/>
                    <a:pt x="2348" y="397"/>
                    <a:pt x="1985" y="397"/>
                  </a:cubicBezTo>
                  <a:cubicBezTo>
                    <a:pt x="1891" y="412"/>
                    <a:pt x="1800" y="419"/>
                    <a:pt x="1712" y="419"/>
                  </a:cubicBezTo>
                  <a:cubicBezTo>
                    <a:pt x="1300" y="419"/>
                    <a:pt x="944" y="263"/>
                    <a:pt x="574" y="34"/>
                  </a:cubicBezTo>
                  <a:cubicBezTo>
                    <a:pt x="525" y="10"/>
                    <a:pt x="478" y="0"/>
                    <a:pt x="434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4596995" y="1053720"/>
              <a:ext cx="180019" cy="42357"/>
            </a:xfrm>
            <a:custGeom>
              <a:avLst/>
              <a:gdLst/>
              <a:ahLst/>
              <a:cxnLst/>
              <a:rect l="l" t="t" r="r" b="b"/>
              <a:pathLst>
                <a:path w="4607" h="1084" extrusionOk="0">
                  <a:moveTo>
                    <a:pt x="364" y="1"/>
                  </a:moveTo>
                  <a:cubicBezTo>
                    <a:pt x="1" y="1"/>
                    <a:pt x="1" y="535"/>
                    <a:pt x="364" y="535"/>
                  </a:cubicBezTo>
                  <a:cubicBezTo>
                    <a:pt x="1604" y="535"/>
                    <a:pt x="2865" y="813"/>
                    <a:pt x="4105" y="1070"/>
                  </a:cubicBezTo>
                  <a:cubicBezTo>
                    <a:pt x="4137" y="1079"/>
                    <a:pt x="4168" y="1084"/>
                    <a:pt x="4198" y="1084"/>
                  </a:cubicBezTo>
                  <a:cubicBezTo>
                    <a:pt x="4494" y="1084"/>
                    <a:pt x="4606" y="633"/>
                    <a:pt x="4276" y="535"/>
                  </a:cubicBezTo>
                  <a:cubicBezTo>
                    <a:pt x="2950" y="279"/>
                    <a:pt x="1689" y="1"/>
                    <a:pt x="36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4500168" y="1151094"/>
              <a:ext cx="128596" cy="35480"/>
            </a:xfrm>
            <a:custGeom>
              <a:avLst/>
              <a:gdLst/>
              <a:ahLst/>
              <a:cxnLst/>
              <a:rect l="l" t="t" r="r" b="b"/>
              <a:pathLst>
                <a:path w="3291" h="908" extrusionOk="0">
                  <a:moveTo>
                    <a:pt x="203" y="0"/>
                  </a:moveTo>
                  <a:cubicBezTo>
                    <a:pt x="1" y="0"/>
                    <a:pt x="18" y="465"/>
                    <a:pt x="256" y="544"/>
                  </a:cubicBezTo>
                  <a:cubicBezTo>
                    <a:pt x="1153" y="630"/>
                    <a:pt x="2030" y="822"/>
                    <a:pt x="2928" y="907"/>
                  </a:cubicBezTo>
                  <a:cubicBezTo>
                    <a:pt x="3291" y="907"/>
                    <a:pt x="3291" y="373"/>
                    <a:pt x="2928" y="373"/>
                  </a:cubicBezTo>
                  <a:cubicBezTo>
                    <a:pt x="2030" y="288"/>
                    <a:pt x="1153" y="95"/>
                    <a:pt x="256" y="10"/>
                  </a:cubicBezTo>
                  <a:cubicBezTo>
                    <a:pt x="237" y="3"/>
                    <a:pt x="219" y="0"/>
                    <a:pt x="203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4353951" y="1088809"/>
              <a:ext cx="107808" cy="31768"/>
            </a:xfrm>
            <a:custGeom>
              <a:avLst/>
              <a:gdLst/>
              <a:ahLst/>
              <a:cxnLst/>
              <a:rect l="l" t="t" r="r" b="b"/>
              <a:pathLst>
                <a:path w="2759" h="813" extrusionOk="0">
                  <a:moveTo>
                    <a:pt x="2395" y="1"/>
                  </a:moveTo>
                  <a:cubicBezTo>
                    <a:pt x="1689" y="86"/>
                    <a:pt x="963" y="172"/>
                    <a:pt x="343" y="279"/>
                  </a:cubicBezTo>
                  <a:cubicBezTo>
                    <a:pt x="1" y="364"/>
                    <a:pt x="172" y="813"/>
                    <a:pt x="428" y="813"/>
                  </a:cubicBezTo>
                  <a:cubicBezTo>
                    <a:pt x="1155" y="706"/>
                    <a:pt x="1775" y="621"/>
                    <a:pt x="2395" y="535"/>
                  </a:cubicBezTo>
                  <a:cubicBezTo>
                    <a:pt x="2758" y="535"/>
                    <a:pt x="2758" y="1"/>
                    <a:pt x="2395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4221175" y="1043717"/>
              <a:ext cx="91084" cy="24266"/>
            </a:xfrm>
            <a:custGeom>
              <a:avLst/>
              <a:gdLst/>
              <a:ahLst/>
              <a:cxnLst/>
              <a:rect l="l" t="t" r="r" b="b"/>
              <a:pathLst>
                <a:path w="2331" h="621" extrusionOk="0">
                  <a:moveTo>
                    <a:pt x="1967" y="0"/>
                  </a:moveTo>
                  <a:cubicBezTo>
                    <a:pt x="1432" y="86"/>
                    <a:pt x="898" y="86"/>
                    <a:pt x="364" y="86"/>
                  </a:cubicBezTo>
                  <a:cubicBezTo>
                    <a:pt x="0" y="86"/>
                    <a:pt x="0" y="620"/>
                    <a:pt x="364" y="620"/>
                  </a:cubicBezTo>
                  <a:cubicBezTo>
                    <a:pt x="898" y="620"/>
                    <a:pt x="1432" y="620"/>
                    <a:pt x="1967" y="535"/>
                  </a:cubicBezTo>
                  <a:cubicBezTo>
                    <a:pt x="2330" y="535"/>
                    <a:pt x="2330" y="0"/>
                    <a:pt x="196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0"/>
            <p:cNvSpPr/>
            <p:nvPr/>
          </p:nvSpPr>
          <p:spPr>
            <a:xfrm>
              <a:off x="4378177" y="1008628"/>
              <a:ext cx="104447" cy="24266"/>
            </a:xfrm>
            <a:custGeom>
              <a:avLst/>
              <a:gdLst/>
              <a:ahLst/>
              <a:cxnLst/>
              <a:rect l="l" t="t" r="r" b="b"/>
              <a:pathLst>
                <a:path w="2673" h="621" extrusionOk="0">
                  <a:moveTo>
                    <a:pt x="2309" y="1"/>
                  </a:moveTo>
                  <a:cubicBezTo>
                    <a:pt x="1689" y="86"/>
                    <a:pt x="984" y="86"/>
                    <a:pt x="343" y="86"/>
                  </a:cubicBezTo>
                  <a:cubicBezTo>
                    <a:pt x="1" y="86"/>
                    <a:pt x="1" y="621"/>
                    <a:pt x="343" y="621"/>
                  </a:cubicBezTo>
                  <a:cubicBezTo>
                    <a:pt x="984" y="621"/>
                    <a:pt x="1689" y="621"/>
                    <a:pt x="2309" y="535"/>
                  </a:cubicBezTo>
                  <a:cubicBezTo>
                    <a:pt x="2672" y="535"/>
                    <a:pt x="2672" y="1"/>
                    <a:pt x="2309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0"/>
            <p:cNvSpPr/>
            <p:nvPr/>
          </p:nvSpPr>
          <p:spPr>
            <a:xfrm>
              <a:off x="4525098" y="928447"/>
              <a:ext cx="96164" cy="32159"/>
            </a:xfrm>
            <a:custGeom>
              <a:avLst/>
              <a:gdLst/>
              <a:ahLst/>
              <a:cxnLst/>
              <a:rect l="l" t="t" r="r" b="b"/>
              <a:pathLst>
                <a:path w="2461" h="823" extrusionOk="0">
                  <a:moveTo>
                    <a:pt x="2119" y="1"/>
                  </a:moveTo>
                  <a:cubicBezTo>
                    <a:pt x="1499" y="1"/>
                    <a:pt x="857" y="108"/>
                    <a:pt x="238" y="279"/>
                  </a:cubicBezTo>
                  <a:cubicBezTo>
                    <a:pt x="0" y="358"/>
                    <a:pt x="56" y="822"/>
                    <a:pt x="354" y="822"/>
                  </a:cubicBezTo>
                  <a:cubicBezTo>
                    <a:pt x="378" y="822"/>
                    <a:pt x="403" y="819"/>
                    <a:pt x="430" y="813"/>
                  </a:cubicBezTo>
                  <a:cubicBezTo>
                    <a:pt x="964" y="642"/>
                    <a:pt x="1584" y="535"/>
                    <a:pt x="2119" y="535"/>
                  </a:cubicBezTo>
                  <a:cubicBezTo>
                    <a:pt x="2461" y="535"/>
                    <a:pt x="2461" y="1"/>
                    <a:pt x="2119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0"/>
            <p:cNvSpPr/>
            <p:nvPr/>
          </p:nvSpPr>
          <p:spPr>
            <a:xfrm>
              <a:off x="4280451" y="876673"/>
              <a:ext cx="160403" cy="24266"/>
            </a:xfrm>
            <a:custGeom>
              <a:avLst/>
              <a:gdLst/>
              <a:ahLst/>
              <a:cxnLst/>
              <a:rect l="l" t="t" r="r" b="b"/>
              <a:pathLst>
                <a:path w="4105" h="621" extrusionOk="0">
                  <a:moveTo>
                    <a:pt x="3741" y="1"/>
                  </a:moveTo>
                  <a:cubicBezTo>
                    <a:pt x="2587" y="86"/>
                    <a:pt x="1518" y="86"/>
                    <a:pt x="364" y="86"/>
                  </a:cubicBezTo>
                  <a:cubicBezTo>
                    <a:pt x="1" y="86"/>
                    <a:pt x="1" y="620"/>
                    <a:pt x="364" y="620"/>
                  </a:cubicBezTo>
                  <a:cubicBezTo>
                    <a:pt x="1518" y="620"/>
                    <a:pt x="2587" y="620"/>
                    <a:pt x="3741" y="535"/>
                  </a:cubicBezTo>
                  <a:cubicBezTo>
                    <a:pt x="4105" y="535"/>
                    <a:pt x="4105" y="1"/>
                    <a:pt x="3741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0"/>
            <p:cNvSpPr/>
            <p:nvPr/>
          </p:nvSpPr>
          <p:spPr>
            <a:xfrm>
              <a:off x="4473011" y="806808"/>
              <a:ext cx="106479" cy="34816"/>
            </a:xfrm>
            <a:custGeom>
              <a:avLst/>
              <a:gdLst/>
              <a:ahLst/>
              <a:cxnLst/>
              <a:rect l="l" t="t" r="r" b="b"/>
              <a:pathLst>
                <a:path w="2725" h="891" extrusionOk="0">
                  <a:moveTo>
                    <a:pt x="413" y="1"/>
                  </a:moveTo>
                  <a:cubicBezTo>
                    <a:pt x="130" y="1"/>
                    <a:pt x="0" y="452"/>
                    <a:pt x="331" y="549"/>
                  </a:cubicBezTo>
                  <a:cubicBezTo>
                    <a:pt x="1036" y="720"/>
                    <a:pt x="1763" y="805"/>
                    <a:pt x="2383" y="891"/>
                  </a:cubicBezTo>
                  <a:cubicBezTo>
                    <a:pt x="2725" y="891"/>
                    <a:pt x="2725" y="357"/>
                    <a:pt x="2383" y="357"/>
                  </a:cubicBezTo>
                  <a:cubicBezTo>
                    <a:pt x="1763" y="271"/>
                    <a:pt x="1122" y="186"/>
                    <a:pt x="502" y="15"/>
                  </a:cubicBezTo>
                  <a:cubicBezTo>
                    <a:pt x="471" y="5"/>
                    <a:pt x="442" y="1"/>
                    <a:pt x="413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0"/>
            <p:cNvSpPr/>
            <p:nvPr/>
          </p:nvSpPr>
          <p:spPr>
            <a:xfrm>
              <a:off x="4261500" y="746750"/>
              <a:ext cx="99172" cy="30205"/>
            </a:xfrm>
            <a:custGeom>
              <a:avLst/>
              <a:gdLst/>
              <a:ahLst/>
              <a:cxnLst/>
              <a:rect l="l" t="t" r="r" b="b"/>
              <a:pathLst>
                <a:path w="2538" h="773" extrusionOk="0">
                  <a:moveTo>
                    <a:pt x="1676" y="0"/>
                  </a:moveTo>
                  <a:cubicBezTo>
                    <a:pt x="1222" y="0"/>
                    <a:pt x="769" y="80"/>
                    <a:pt x="315" y="205"/>
                  </a:cubicBezTo>
                  <a:cubicBezTo>
                    <a:pt x="1" y="353"/>
                    <a:pt x="86" y="773"/>
                    <a:pt x="295" y="773"/>
                  </a:cubicBezTo>
                  <a:cubicBezTo>
                    <a:pt x="327" y="773"/>
                    <a:pt x="363" y="762"/>
                    <a:pt x="400" y="739"/>
                  </a:cubicBezTo>
                  <a:cubicBezTo>
                    <a:pt x="854" y="614"/>
                    <a:pt x="1262" y="535"/>
                    <a:pt x="1691" y="535"/>
                  </a:cubicBezTo>
                  <a:cubicBezTo>
                    <a:pt x="1848" y="535"/>
                    <a:pt x="2008" y="545"/>
                    <a:pt x="2174" y="568"/>
                  </a:cubicBezTo>
                  <a:cubicBezTo>
                    <a:pt x="2538" y="568"/>
                    <a:pt x="2538" y="34"/>
                    <a:pt x="2174" y="34"/>
                  </a:cubicBezTo>
                  <a:cubicBezTo>
                    <a:pt x="2008" y="11"/>
                    <a:pt x="1842" y="0"/>
                    <a:pt x="167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0"/>
            <p:cNvSpPr/>
            <p:nvPr/>
          </p:nvSpPr>
          <p:spPr>
            <a:xfrm>
              <a:off x="5093634" y="1612644"/>
              <a:ext cx="168218" cy="42983"/>
            </a:xfrm>
            <a:custGeom>
              <a:avLst/>
              <a:gdLst/>
              <a:ahLst/>
              <a:cxnLst/>
              <a:rect l="l" t="t" r="r" b="b"/>
              <a:pathLst>
                <a:path w="4305" h="1100" extrusionOk="0">
                  <a:moveTo>
                    <a:pt x="404" y="1"/>
                  </a:moveTo>
                  <a:cubicBezTo>
                    <a:pt x="136" y="1"/>
                    <a:pt x="1" y="343"/>
                    <a:pt x="308" y="488"/>
                  </a:cubicBezTo>
                  <a:cubicBezTo>
                    <a:pt x="1068" y="929"/>
                    <a:pt x="1959" y="1099"/>
                    <a:pt x="2856" y="1099"/>
                  </a:cubicBezTo>
                  <a:cubicBezTo>
                    <a:pt x="3219" y="1099"/>
                    <a:pt x="3584" y="1071"/>
                    <a:pt x="3941" y="1022"/>
                  </a:cubicBezTo>
                  <a:cubicBezTo>
                    <a:pt x="4304" y="937"/>
                    <a:pt x="4133" y="488"/>
                    <a:pt x="3770" y="488"/>
                  </a:cubicBezTo>
                  <a:cubicBezTo>
                    <a:pt x="3450" y="539"/>
                    <a:pt x="3114" y="567"/>
                    <a:pt x="2777" y="567"/>
                  </a:cubicBezTo>
                  <a:cubicBezTo>
                    <a:pt x="1989" y="567"/>
                    <a:pt x="1193" y="413"/>
                    <a:pt x="564" y="39"/>
                  </a:cubicBezTo>
                  <a:cubicBezTo>
                    <a:pt x="508" y="12"/>
                    <a:pt x="454" y="1"/>
                    <a:pt x="40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1_1_1">
    <p:bg>
      <p:bgPr>
        <a:solidFill>
          <a:srgbClr val="F3F3F3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1"/>
          <p:cNvSpPr/>
          <p:nvPr/>
        </p:nvSpPr>
        <p:spPr>
          <a:xfrm rot="5180307">
            <a:off x="7210911" y="116834"/>
            <a:ext cx="2127004" cy="1816752"/>
          </a:xfrm>
          <a:custGeom>
            <a:avLst/>
            <a:gdLst/>
            <a:ahLst/>
            <a:cxnLst/>
            <a:rect l="l" t="t" r="r" b="b"/>
            <a:pathLst>
              <a:path w="51747" h="44199" extrusionOk="0">
                <a:moveTo>
                  <a:pt x="9277" y="1"/>
                </a:moveTo>
                <a:lnTo>
                  <a:pt x="9277" y="1"/>
                </a:lnTo>
                <a:cubicBezTo>
                  <a:pt x="9277" y="1"/>
                  <a:pt x="12825" y="7653"/>
                  <a:pt x="10516" y="12548"/>
                </a:cubicBezTo>
                <a:cubicBezTo>
                  <a:pt x="8828" y="16032"/>
                  <a:pt x="5985" y="14599"/>
                  <a:pt x="5173" y="19152"/>
                </a:cubicBezTo>
                <a:cubicBezTo>
                  <a:pt x="4587" y="22605"/>
                  <a:pt x="1693" y="22701"/>
                  <a:pt x="1375" y="22701"/>
                </a:cubicBezTo>
                <a:cubicBezTo>
                  <a:pt x="1357" y="22701"/>
                  <a:pt x="1347" y="22700"/>
                  <a:pt x="1347" y="22700"/>
                </a:cubicBezTo>
                <a:lnTo>
                  <a:pt x="0" y="43903"/>
                </a:lnTo>
                <a:cubicBezTo>
                  <a:pt x="0" y="43903"/>
                  <a:pt x="3243" y="44199"/>
                  <a:pt x="6816" y="44199"/>
                </a:cubicBezTo>
                <a:cubicBezTo>
                  <a:pt x="9166" y="44199"/>
                  <a:pt x="11659" y="44071"/>
                  <a:pt x="13466" y="43647"/>
                </a:cubicBezTo>
                <a:cubicBezTo>
                  <a:pt x="22806" y="41232"/>
                  <a:pt x="19515" y="34905"/>
                  <a:pt x="30202" y="32682"/>
                </a:cubicBezTo>
                <a:cubicBezTo>
                  <a:pt x="41872" y="30374"/>
                  <a:pt x="45078" y="25201"/>
                  <a:pt x="45698" y="13894"/>
                </a:cubicBezTo>
                <a:cubicBezTo>
                  <a:pt x="46232" y="2587"/>
                  <a:pt x="51747" y="2587"/>
                  <a:pt x="51747" y="2587"/>
                </a:cubicBezTo>
                <a:lnTo>
                  <a:pt x="9277" y="1"/>
                </a:ln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1"/>
          <p:cNvSpPr/>
          <p:nvPr/>
        </p:nvSpPr>
        <p:spPr>
          <a:xfrm rot="5180307">
            <a:off x="7147827" y="83014"/>
            <a:ext cx="2251795" cy="1907386"/>
          </a:xfrm>
          <a:custGeom>
            <a:avLst/>
            <a:gdLst/>
            <a:ahLst/>
            <a:cxnLst/>
            <a:rect l="l" t="t" r="r" b="b"/>
            <a:pathLst>
              <a:path w="54783" h="46404" extrusionOk="0">
                <a:moveTo>
                  <a:pt x="10688" y="449"/>
                </a:moveTo>
                <a:lnTo>
                  <a:pt x="11842" y="535"/>
                </a:lnTo>
                <a:lnTo>
                  <a:pt x="10773" y="535"/>
                </a:lnTo>
                <a:lnTo>
                  <a:pt x="10153" y="449"/>
                </a:lnTo>
                <a:close/>
                <a:moveTo>
                  <a:pt x="11842" y="535"/>
                </a:moveTo>
                <a:lnTo>
                  <a:pt x="12686" y="620"/>
                </a:lnTo>
                <a:lnTo>
                  <a:pt x="12686" y="620"/>
                </a:lnTo>
                <a:cubicBezTo>
                  <a:pt x="12398" y="599"/>
                  <a:pt x="12109" y="577"/>
                  <a:pt x="11842" y="535"/>
                </a:cubicBezTo>
                <a:close/>
                <a:moveTo>
                  <a:pt x="12291" y="2223"/>
                </a:moveTo>
                <a:lnTo>
                  <a:pt x="13188" y="2309"/>
                </a:lnTo>
                <a:lnTo>
                  <a:pt x="13188" y="2309"/>
                </a:lnTo>
                <a:lnTo>
                  <a:pt x="12569" y="2223"/>
                </a:lnTo>
                <a:close/>
                <a:moveTo>
                  <a:pt x="11720" y="2154"/>
                </a:moveTo>
                <a:cubicBezTo>
                  <a:pt x="11761" y="2261"/>
                  <a:pt x="11801" y="2369"/>
                  <a:pt x="11842" y="2501"/>
                </a:cubicBezTo>
                <a:lnTo>
                  <a:pt x="11883" y="2664"/>
                </a:lnTo>
                <a:lnTo>
                  <a:pt x="11883" y="2664"/>
                </a:lnTo>
                <a:cubicBezTo>
                  <a:pt x="11808" y="2434"/>
                  <a:pt x="11764" y="2288"/>
                  <a:pt x="11720" y="2154"/>
                </a:cubicBezTo>
                <a:close/>
                <a:moveTo>
                  <a:pt x="9626" y="465"/>
                </a:moveTo>
                <a:lnTo>
                  <a:pt x="9626" y="465"/>
                </a:lnTo>
                <a:cubicBezTo>
                  <a:pt x="9987" y="1251"/>
                  <a:pt x="10327" y="2057"/>
                  <a:pt x="10688" y="2843"/>
                </a:cubicBezTo>
                <a:lnTo>
                  <a:pt x="10688" y="3035"/>
                </a:lnTo>
                <a:lnTo>
                  <a:pt x="10602" y="2843"/>
                </a:lnTo>
                <a:cubicBezTo>
                  <a:pt x="10326" y="2057"/>
                  <a:pt x="9987" y="1251"/>
                  <a:pt x="9626" y="465"/>
                </a:cubicBezTo>
                <a:close/>
                <a:moveTo>
                  <a:pt x="12291" y="2501"/>
                </a:moveTo>
                <a:lnTo>
                  <a:pt x="12376" y="2758"/>
                </a:lnTo>
                <a:lnTo>
                  <a:pt x="12462" y="3121"/>
                </a:lnTo>
                <a:lnTo>
                  <a:pt x="12376" y="2672"/>
                </a:lnTo>
                <a:lnTo>
                  <a:pt x="12291" y="2501"/>
                </a:lnTo>
                <a:close/>
                <a:moveTo>
                  <a:pt x="10688" y="3035"/>
                </a:moveTo>
                <a:lnTo>
                  <a:pt x="10688" y="3035"/>
                </a:lnTo>
                <a:cubicBezTo>
                  <a:pt x="10742" y="3090"/>
                  <a:pt x="10762" y="3144"/>
                  <a:pt x="10769" y="3198"/>
                </a:cubicBezTo>
                <a:lnTo>
                  <a:pt x="10769" y="3198"/>
                </a:lnTo>
                <a:lnTo>
                  <a:pt x="10688" y="3035"/>
                </a:lnTo>
                <a:close/>
                <a:moveTo>
                  <a:pt x="12462" y="3121"/>
                </a:moveTo>
                <a:cubicBezTo>
                  <a:pt x="12569" y="3463"/>
                  <a:pt x="12654" y="3741"/>
                  <a:pt x="12740" y="3997"/>
                </a:cubicBezTo>
                <a:cubicBezTo>
                  <a:pt x="12654" y="3655"/>
                  <a:pt x="12569" y="3377"/>
                  <a:pt x="12462" y="3121"/>
                </a:cubicBezTo>
                <a:close/>
                <a:moveTo>
                  <a:pt x="10799" y="3340"/>
                </a:moveTo>
                <a:lnTo>
                  <a:pt x="10966" y="3655"/>
                </a:lnTo>
                <a:cubicBezTo>
                  <a:pt x="11051" y="3912"/>
                  <a:pt x="11051" y="4190"/>
                  <a:pt x="11137" y="4446"/>
                </a:cubicBezTo>
                <a:cubicBezTo>
                  <a:pt x="11051" y="4190"/>
                  <a:pt x="10966" y="3912"/>
                  <a:pt x="10859" y="3655"/>
                </a:cubicBezTo>
                <a:lnTo>
                  <a:pt x="10799" y="3340"/>
                </a:lnTo>
                <a:close/>
                <a:moveTo>
                  <a:pt x="11137" y="4446"/>
                </a:moveTo>
                <a:cubicBezTo>
                  <a:pt x="11401" y="5225"/>
                  <a:pt x="11564" y="6005"/>
                  <a:pt x="11699" y="6784"/>
                </a:cubicBezTo>
                <a:lnTo>
                  <a:pt x="11699" y="6784"/>
                </a:lnTo>
                <a:cubicBezTo>
                  <a:pt x="11536" y="5980"/>
                  <a:pt x="11330" y="5189"/>
                  <a:pt x="11137" y="4446"/>
                </a:cubicBezTo>
                <a:close/>
                <a:moveTo>
                  <a:pt x="12740" y="3997"/>
                </a:moveTo>
                <a:cubicBezTo>
                  <a:pt x="13103" y="5173"/>
                  <a:pt x="13274" y="6327"/>
                  <a:pt x="13445" y="7481"/>
                </a:cubicBezTo>
                <a:cubicBezTo>
                  <a:pt x="13553" y="8132"/>
                  <a:pt x="13601" y="8809"/>
                  <a:pt x="13602" y="9487"/>
                </a:cubicBezTo>
                <a:lnTo>
                  <a:pt x="13602" y="9487"/>
                </a:lnTo>
                <a:cubicBezTo>
                  <a:pt x="13604" y="8769"/>
                  <a:pt x="13557" y="8068"/>
                  <a:pt x="13445" y="7396"/>
                </a:cubicBezTo>
                <a:cubicBezTo>
                  <a:pt x="13274" y="6242"/>
                  <a:pt x="13103" y="5066"/>
                  <a:pt x="12740" y="3997"/>
                </a:cubicBezTo>
                <a:close/>
                <a:moveTo>
                  <a:pt x="13602" y="9487"/>
                </a:moveTo>
                <a:cubicBezTo>
                  <a:pt x="13601" y="10001"/>
                  <a:pt x="13575" y="10524"/>
                  <a:pt x="13530" y="11051"/>
                </a:cubicBezTo>
                <a:cubicBezTo>
                  <a:pt x="13577" y="10537"/>
                  <a:pt x="13603" y="10012"/>
                  <a:pt x="13602" y="9487"/>
                </a:cubicBezTo>
                <a:close/>
                <a:moveTo>
                  <a:pt x="13530" y="11051"/>
                </a:moveTo>
                <a:cubicBezTo>
                  <a:pt x="13445" y="11307"/>
                  <a:pt x="13445" y="11671"/>
                  <a:pt x="13359" y="11927"/>
                </a:cubicBezTo>
                <a:lnTo>
                  <a:pt x="13311" y="12183"/>
                </a:lnTo>
                <a:lnTo>
                  <a:pt x="13359" y="12012"/>
                </a:lnTo>
                <a:cubicBezTo>
                  <a:pt x="13445" y="11671"/>
                  <a:pt x="13445" y="11393"/>
                  <a:pt x="13530" y="11051"/>
                </a:cubicBezTo>
                <a:close/>
                <a:moveTo>
                  <a:pt x="13311" y="12183"/>
                </a:moveTo>
                <a:lnTo>
                  <a:pt x="13103" y="12910"/>
                </a:lnTo>
                <a:cubicBezTo>
                  <a:pt x="12941" y="13433"/>
                  <a:pt x="12733" y="13895"/>
                  <a:pt x="12505" y="14399"/>
                </a:cubicBezTo>
                <a:lnTo>
                  <a:pt x="12505" y="14399"/>
                </a:lnTo>
                <a:cubicBezTo>
                  <a:pt x="12801" y="13913"/>
                  <a:pt x="13020" y="13369"/>
                  <a:pt x="13188" y="12825"/>
                </a:cubicBezTo>
                <a:lnTo>
                  <a:pt x="13311" y="12183"/>
                </a:lnTo>
                <a:close/>
                <a:moveTo>
                  <a:pt x="12505" y="14399"/>
                </a:moveTo>
                <a:lnTo>
                  <a:pt x="12505" y="14399"/>
                </a:lnTo>
                <a:cubicBezTo>
                  <a:pt x="12464" y="14467"/>
                  <a:pt x="12421" y="14533"/>
                  <a:pt x="12376" y="14599"/>
                </a:cubicBezTo>
                <a:cubicBezTo>
                  <a:pt x="12307" y="14743"/>
                  <a:pt x="12224" y="14893"/>
                  <a:pt x="12129" y="15045"/>
                </a:cubicBezTo>
                <a:lnTo>
                  <a:pt x="12129" y="15045"/>
                </a:lnTo>
                <a:cubicBezTo>
                  <a:pt x="12216" y="14925"/>
                  <a:pt x="12299" y="14805"/>
                  <a:pt x="12376" y="14684"/>
                </a:cubicBezTo>
                <a:cubicBezTo>
                  <a:pt x="12420" y="14587"/>
                  <a:pt x="12463" y="14492"/>
                  <a:pt x="12505" y="14399"/>
                </a:cubicBezTo>
                <a:close/>
                <a:moveTo>
                  <a:pt x="12129" y="15045"/>
                </a:moveTo>
                <a:lnTo>
                  <a:pt x="12129" y="15045"/>
                </a:lnTo>
                <a:cubicBezTo>
                  <a:pt x="11827" y="15455"/>
                  <a:pt x="11465" y="15854"/>
                  <a:pt x="11051" y="16202"/>
                </a:cubicBezTo>
                <a:cubicBezTo>
                  <a:pt x="10951" y="16301"/>
                  <a:pt x="10844" y="16392"/>
                  <a:pt x="10731" y="16477"/>
                </a:cubicBezTo>
                <a:lnTo>
                  <a:pt x="10731" y="16477"/>
                </a:lnTo>
                <a:cubicBezTo>
                  <a:pt x="10865" y="16386"/>
                  <a:pt x="11001" y="16294"/>
                  <a:pt x="11137" y="16202"/>
                </a:cubicBezTo>
                <a:cubicBezTo>
                  <a:pt x="11527" y="15874"/>
                  <a:pt x="11871" y="15455"/>
                  <a:pt x="12129" y="15045"/>
                </a:cubicBezTo>
                <a:close/>
                <a:moveTo>
                  <a:pt x="10731" y="16477"/>
                </a:moveTo>
                <a:lnTo>
                  <a:pt x="10731" y="16477"/>
                </a:lnTo>
                <a:cubicBezTo>
                  <a:pt x="10600" y="16565"/>
                  <a:pt x="10469" y="16652"/>
                  <a:pt x="10342" y="16736"/>
                </a:cubicBezTo>
                <a:lnTo>
                  <a:pt x="10342" y="16736"/>
                </a:lnTo>
                <a:cubicBezTo>
                  <a:pt x="10474" y="16656"/>
                  <a:pt x="10605" y="16571"/>
                  <a:pt x="10731" y="16477"/>
                </a:cubicBezTo>
                <a:close/>
                <a:moveTo>
                  <a:pt x="11853" y="7717"/>
                </a:moveTo>
                <a:cubicBezTo>
                  <a:pt x="12034" y="8767"/>
                  <a:pt x="12030" y="9895"/>
                  <a:pt x="11842" y="10858"/>
                </a:cubicBezTo>
                <a:cubicBezTo>
                  <a:pt x="11842" y="11136"/>
                  <a:pt x="11842" y="11393"/>
                  <a:pt x="11756" y="11671"/>
                </a:cubicBezTo>
                <a:lnTo>
                  <a:pt x="11585" y="12461"/>
                </a:lnTo>
                <a:lnTo>
                  <a:pt x="11308" y="13188"/>
                </a:lnTo>
                <a:lnTo>
                  <a:pt x="11222" y="13359"/>
                </a:lnTo>
                <a:lnTo>
                  <a:pt x="11137" y="13530"/>
                </a:lnTo>
                <a:lnTo>
                  <a:pt x="10966" y="13808"/>
                </a:lnTo>
                <a:cubicBezTo>
                  <a:pt x="10688" y="14257"/>
                  <a:pt x="10324" y="14599"/>
                  <a:pt x="9982" y="14962"/>
                </a:cubicBezTo>
                <a:cubicBezTo>
                  <a:pt x="9619" y="15219"/>
                  <a:pt x="9170" y="15496"/>
                  <a:pt x="8636" y="15860"/>
                </a:cubicBezTo>
                <a:cubicBezTo>
                  <a:pt x="8187" y="16116"/>
                  <a:pt x="7653" y="16480"/>
                  <a:pt x="7225" y="16929"/>
                </a:cubicBezTo>
                <a:cubicBezTo>
                  <a:pt x="6851" y="17285"/>
                  <a:pt x="6537" y="17789"/>
                  <a:pt x="6294" y="18256"/>
                </a:cubicBezTo>
                <a:lnTo>
                  <a:pt x="6294" y="18256"/>
                </a:lnTo>
                <a:cubicBezTo>
                  <a:pt x="6481" y="17708"/>
                  <a:pt x="6825" y="17229"/>
                  <a:pt x="7311" y="16822"/>
                </a:cubicBezTo>
                <a:cubicBezTo>
                  <a:pt x="7759" y="16394"/>
                  <a:pt x="8294" y="16031"/>
                  <a:pt x="8721" y="15753"/>
                </a:cubicBezTo>
                <a:cubicBezTo>
                  <a:pt x="9704" y="15219"/>
                  <a:pt x="10431" y="14599"/>
                  <a:pt x="10966" y="13722"/>
                </a:cubicBezTo>
                <a:cubicBezTo>
                  <a:pt x="11500" y="12825"/>
                  <a:pt x="11756" y="11842"/>
                  <a:pt x="11842" y="10773"/>
                </a:cubicBezTo>
                <a:cubicBezTo>
                  <a:pt x="11923" y="9836"/>
                  <a:pt x="11927" y="8743"/>
                  <a:pt x="11853" y="7717"/>
                </a:cubicBezTo>
                <a:close/>
                <a:moveTo>
                  <a:pt x="10342" y="16736"/>
                </a:moveTo>
                <a:cubicBezTo>
                  <a:pt x="10058" y="16907"/>
                  <a:pt x="9772" y="17049"/>
                  <a:pt x="9533" y="17185"/>
                </a:cubicBezTo>
                <a:cubicBezTo>
                  <a:pt x="9085" y="17548"/>
                  <a:pt x="8721" y="17719"/>
                  <a:pt x="8379" y="18083"/>
                </a:cubicBezTo>
                <a:cubicBezTo>
                  <a:pt x="8101" y="18339"/>
                  <a:pt x="7930" y="18703"/>
                  <a:pt x="7759" y="19151"/>
                </a:cubicBezTo>
                <a:cubicBezTo>
                  <a:pt x="7930" y="18703"/>
                  <a:pt x="8187" y="18339"/>
                  <a:pt x="8465" y="18083"/>
                </a:cubicBezTo>
                <a:cubicBezTo>
                  <a:pt x="8721" y="17719"/>
                  <a:pt x="9170" y="17548"/>
                  <a:pt x="9619" y="17185"/>
                </a:cubicBezTo>
                <a:cubicBezTo>
                  <a:pt x="9842" y="17057"/>
                  <a:pt x="10087" y="16903"/>
                  <a:pt x="10342" y="16736"/>
                </a:cubicBezTo>
                <a:close/>
                <a:moveTo>
                  <a:pt x="6100" y="18680"/>
                </a:moveTo>
                <a:cubicBezTo>
                  <a:pt x="6019" y="18916"/>
                  <a:pt x="5949" y="19198"/>
                  <a:pt x="5878" y="19408"/>
                </a:cubicBezTo>
                <a:lnTo>
                  <a:pt x="5707" y="20220"/>
                </a:lnTo>
                <a:lnTo>
                  <a:pt x="5878" y="19322"/>
                </a:lnTo>
                <a:cubicBezTo>
                  <a:pt x="5939" y="19139"/>
                  <a:pt x="6000" y="18902"/>
                  <a:pt x="6100" y="18680"/>
                </a:cubicBezTo>
                <a:close/>
                <a:moveTo>
                  <a:pt x="5707" y="20220"/>
                </a:moveTo>
                <a:cubicBezTo>
                  <a:pt x="5622" y="20754"/>
                  <a:pt x="5430" y="21203"/>
                  <a:pt x="5173" y="21545"/>
                </a:cubicBezTo>
                <a:cubicBezTo>
                  <a:pt x="5430" y="21096"/>
                  <a:pt x="5622" y="20669"/>
                  <a:pt x="5707" y="20220"/>
                </a:cubicBezTo>
                <a:close/>
                <a:moveTo>
                  <a:pt x="11963" y="2911"/>
                </a:moveTo>
                <a:lnTo>
                  <a:pt x="12120" y="3206"/>
                </a:lnTo>
                <a:cubicBezTo>
                  <a:pt x="12205" y="3463"/>
                  <a:pt x="12291" y="3741"/>
                  <a:pt x="12376" y="4104"/>
                </a:cubicBezTo>
                <a:cubicBezTo>
                  <a:pt x="12654" y="5173"/>
                  <a:pt x="12911" y="6327"/>
                  <a:pt x="13103" y="7396"/>
                </a:cubicBezTo>
                <a:cubicBezTo>
                  <a:pt x="13274" y="8550"/>
                  <a:pt x="13274" y="9790"/>
                  <a:pt x="13188" y="10944"/>
                </a:cubicBezTo>
                <a:cubicBezTo>
                  <a:pt x="13103" y="12119"/>
                  <a:pt x="12654" y="13359"/>
                  <a:pt x="12120" y="14428"/>
                </a:cubicBezTo>
                <a:cubicBezTo>
                  <a:pt x="11756" y="14962"/>
                  <a:pt x="11393" y="15411"/>
                  <a:pt x="10859" y="15860"/>
                </a:cubicBezTo>
                <a:cubicBezTo>
                  <a:pt x="10431" y="16287"/>
                  <a:pt x="9897" y="16565"/>
                  <a:pt x="9448" y="16822"/>
                </a:cubicBezTo>
                <a:cubicBezTo>
                  <a:pt x="8914" y="17185"/>
                  <a:pt x="8550" y="17463"/>
                  <a:pt x="8187" y="17719"/>
                </a:cubicBezTo>
                <a:cubicBezTo>
                  <a:pt x="7845" y="18083"/>
                  <a:pt x="7567" y="18532"/>
                  <a:pt x="7396" y="18959"/>
                </a:cubicBezTo>
                <a:cubicBezTo>
                  <a:pt x="7311" y="19151"/>
                  <a:pt x="7225" y="19408"/>
                  <a:pt x="7225" y="19686"/>
                </a:cubicBezTo>
                <a:lnTo>
                  <a:pt x="7033" y="20477"/>
                </a:lnTo>
                <a:cubicBezTo>
                  <a:pt x="6865" y="21001"/>
                  <a:pt x="6697" y="21608"/>
                  <a:pt x="6348" y="22135"/>
                </a:cubicBezTo>
                <a:lnTo>
                  <a:pt x="6348" y="22135"/>
                </a:lnTo>
                <a:cubicBezTo>
                  <a:pt x="6482" y="21910"/>
                  <a:pt x="6594" y="21685"/>
                  <a:pt x="6691" y="21460"/>
                </a:cubicBezTo>
                <a:lnTo>
                  <a:pt x="6776" y="21011"/>
                </a:lnTo>
                <a:lnTo>
                  <a:pt x="6862" y="20669"/>
                </a:lnTo>
                <a:lnTo>
                  <a:pt x="7033" y="20028"/>
                </a:lnTo>
                <a:cubicBezTo>
                  <a:pt x="7225" y="19151"/>
                  <a:pt x="7482" y="18425"/>
                  <a:pt x="8016" y="17805"/>
                </a:cubicBezTo>
                <a:cubicBezTo>
                  <a:pt x="8550" y="17271"/>
                  <a:pt x="9362" y="16929"/>
                  <a:pt x="10153" y="16287"/>
                </a:cubicBezTo>
                <a:cubicBezTo>
                  <a:pt x="10966" y="15860"/>
                  <a:pt x="11671" y="15048"/>
                  <a:pt x="12120" y="14150"/>
                </a:cubicBezTo>
                <a:cubicBezTo>
                  <a:pt x="12205" y="14064"/>
                  <a:pt x="12291" y="13979"/>
                  <a:pt x="12291" y="13808"/>
                </a:cubicBezTo>
                <a:lnTo>
                  <a:pt x="12462" y="13530"/>
                </a:lnTo>
                <a:lnTo>
                  <a:pt x="12740" y="12825"/>
                </a:lnTo>
                <a:lnTo>
                  <a:pt x="12911" y="12119"/>
                </a:lnTo>
                <a:lnTo>
                  <a:pt x="12996" y="11756"/>
                </a:lnTo>
                <a:lnTo>
                  <a:pt x="12996" y="11393"/>
                </a:lnTo>
                <a:cubicBezTo>
                  <a:pt x="13274" y="9533"/>
                  <a:pt x="13188" y="7738"/>
                  <a:pt x="12825" y="6049"/>
                </a:cubicBezTo>
                <a:cubicBezTo>
                  <a:pt x="12654" y="5066"/>
                  <a:pt x="12376" y="4275"/>
                  <a:pt x="12120" y="3377"/>
                </a:cubicBezTo>
                <a:cubicBezTo>
                  <a:pt x="12058" y="3196"/>
                  <a:pt x="12007" y="3042"/>
                  <a:pt x="11963" y="2911"/>
                </a:cubicBezTo>
                <a:close/>
                <a:moveTo>
                  <a:pt x="7759" y="19151"/>
                </a:moveTo>
                <a:cubicBezTo>
                  <a:pt x="7653" y="19322"/>
                  <a:pt x="7567" y="19600"/>
                  <a:pt x="7482" y="19771"/>
                </a:cubicBezTo>
                <a:lnTo>
                  <a:pt x="7311" y="20562"/>
                </a:lnTo>
                <a:cubicBezTo>
                  <a:pt x="7225" y="21203"/>
                  <a:pt x="7033" y="21823"/>
                  <a:pt x="6691" y="22443"/>
                </a:cubicBezTo>
                <a:cubicBezTo>
                  <a:pt x="7033" y="21823"/>
                  <a:pt x="7311" y="21203"/>
                  <a:pt x="7396" y="20477"/>
                </a:cubicBezTo>
                <a:lnTo>
                  <a:pt x="7567" y="19771"/>
                </a:lnTo>
                <a:cubicBezTo>
                  <a:pt x="7653" y="19600"/>
                  <a:pt x="7759" y="19322"/>
                  <a:pt x="7759" y="19151"/>
                </a:cubicBezTo>
                <a:close/>
                <a:moveTo>
                  <a:pt x="6322" y="22178"/>
                </a:moveTo>
                <a:lnTo>
                  <a:pt x="6322" y="22178"/>
                </a:lnTo>
                <a:cubicBezTo>
                  <a:pt x="6063" y="22768"/>
                  <a:pt x="5676" y="23177"/>
                  <a:pt x="5110" y="23522"/>
                </a:cubicBezTo>
                <a:lnTo>
                  <a:pt x="5110" y="23522"/>
                </a:lnTo>
                <a:cubicBezTo>
                  <a:pt x="5417" y="23303"/>
                  <a:pt x="5696" y="23049"/>
                  <a:pt x="5878" y="22806"/>
                </a:cubicBezTo>
                <a:cubicBezTo>
                  <a:pt x="6048" y="22597"/>
                  <a:pt x="6194" y="22387"/>
                  <a:pt x="6322" y="22178"/>
                </a:cubicBezTo>
                <a:close/>
                <a:moveTo>
                  <a:pt x="6691" y="22443"/>
                </a:moveTo>
                <a:cubicBezTo>
                  <a:pt x="6327" y="22977"/>
                  <a:pt x="5793" y="23512"/>
                  <a:pt x="5259" y="23961"/>
                </a:cubicBezTo>
                <a:cubicBezTo>
                  <a:pt x="5878" y="23597"/>
                  <a:pt x="6327" y="23063"/>
                  <a:pt x="6691" y="22443"/>
                </a:cubicBezTo>
                <a:close/>
                <a:moveTo>
                  <a:pt x="4720" y="23770"/>
                </a:moveTo>
                <a:lnTo>
                  <a:pt x="4720" y="23770"/>
                </a:lnTo>
                <a:cubicBezTo>
                  <a:pt x="4565" y="23870"/>
                  <a:pt x="4408" y="23962"/>
                  <a:pt x="4256" y="24022"/>
                </a:cubicBezTo>
                <a:lnTo>
                  <a:pt x="4256" y="24022"/>
                </a:lnTo>
                <a:cubicBezTo>
                  <a:pt x="4402" y="23939"/>
                  <a:pt x="4538" y="23841"/>
                  <a:pt x="4720" y="23770"/>
                </a:cubicBezTo>
                <a:close/>
                <a:moveTo>
                  <a:pt x="4009" y="24132"/>
                </a:moveTo>
                <a:cubicBezTo>
                  <a:pt x="3898" y="24181"/>
                  <a:pt x="3797" y="24217"/>
                  <a:pt x="3741" y="24217"/>
                </a:cubicBezTo>
                <a:lnTo>
                  <a:pt x="3570" y="24303"/>
                </a:lnTo>
                <a:lnTo>
                  <a:pt x="3121" y="24303"/>
                </a:lnTo>
                <a:cubicBezTo>
                  <a:pt x="3207" y="24303"/>
                  <a:pt x="3292" y="24303"/>
                  <a:pt x="3378" y="24217"/>
                </a:cubicBezTo>
                <a:lnTo>
                  <a:pt x="3656" y="24217"/>
                </a:lnTo>
                <a:cubicBezTo>
                  <a:pt x="3740" y="24217"/>
                  <a:pt x="3824" y="24134"/>
                  <a:pt x="4009" y="24132"/>
                </a:cubicBezTo>
                <a:close/>
                <a:moveTo>
                  <a:pt x="5259" y="23961"/>
                </a:moveTo>
                <a:lnTo>
                  <a:pt x="5259" y="23961"/>
                </a:lnTo>
                <a:cubicBezTo>
                  <a:pt x="4895" y="24132"/>
                  <a:pt x="4639" y="24303"/>
                  <a:pt x="4275" y="24409"/>
                </a:cubicBezTo>
                <a:cubicBezTo>
                  <a:pt x="4190" y="24495"/>
                  <a:pt x="4019" y="24495"/>
                  <a:pt x="3827" y="24580"/>
                </a:cubicBezTo>
                <a:lnTo>
                  <a:pt x="3656" y="24666"/>
                </a:lnTo>
                <a:lnTo>
                  <a:pt x="3827" y="24666"/>
                </a:lnTo>
                <a:cubicBezTo>
                  <a:pt x="4019" y="24580"/>
                  <a:pt x="4190" y="24495"/>
                  <a:pt x="4361" y="24495"/>
                </a:cubicBezTo>
                <a:cubicBezTo>
                  <a:pt x="4639" y="24303"/>
                  <a:pt x="4981" y="24132"/>
                  <a:pt x="5259" y="23961"/>
                </a:cubicBezTo>
                <a:close/>
                <a:moveTo>
                  <a:pt x="1775" y="23961"/>
                </a:moveTo>
                <a:cubicBezTo>
                  <a:pt x="1775" y="24217"/>
                  <a:pt x="1775" y="24580"/>
                  <a:pt x="1689" y="24837"/>
                </a:cubicBezTo>
                <a:lnTo>
                  <a:pt x="1775" y="23961"/>
                </a:lnTo>
                <a:close/>
                <a:moveTo>
                  <a:pt x="3485" y="24666"/>
                </a:moveTo>
                <a:lnTo>
                  <a:pt x="3485" y="24751"/>
                </a:lnTo>
                <a:cubicBezTo>
                  <a:pt x="3207" y="29924"/>
                  <a:pt x="2843" y="35096"/>
                  <a:pt x="2501" y="40248"/>
                </a:cubicBezTo>
                <a:cubicBezTo>
                  <a:pt x="2416" y="41509"/>
                  <a:pt x="2309" y="42748"/>
                  <a:pt x="2309" y="43903"/>
                </a:cubicBezTo>
                <a:lnTo>
                  <a:pt x="2416" y="43368"/>
                </a:lnTo>
                <a:lnTo>
                  <a:pt x="2501" y="41316"/>
                </a:lnTo>
                <a:cubicBezTo>
                  <a:pt x="2843" y="35802"/>
                  <a:pt x="3207" y="30287"/>
                  <a:pt x="3570" y="24751"/>
                </a:cubicBezTo>
                <a:lnTo>
                  <a:pt x="3570" y="24666"/>
                </a:lnTo>
                <a:close/>
                <a:moveTo>
                  <a:pt x="8999" y="0"/>
                </a:moveTo>
                <a:cubicBezTo>
                  <a:pt x="9448" y="983"/>
                  <a:pt x="9897" y="1967"/>
                  <a:pt x="10239" y="2929"/>
                </a:cubicBezTo>
                <a:lnTo>
                  <a:pt x="10431" y="3377"/>
                </a:lnTo>
                <a:lnTo>
                  <a:pt x="10517" y="3741"/>
                </a:lnTo>
                <a:cubicBezTo>
                  <a:pt x="10602" y="3997"/>
                  <a:pt x="10688" y="4275"/>
                  <a:pt x="10773" y="4532"/>
                </a:cubicBezTo>
                <a:cubicBezTo>
                  <a:pt x="11051" y="5515"/>
                  <a:pt x="11308" y="6583"/>
                  <a:pt x="11393" y="7652"/>
                </a:cubicBezTo>
                <a:cubicBezTo>
                  <a:pt x="11585" y="8721"/>
                  <a:pt x="11585" y="9790"/>
                  <a:pt x="11500" y="10773"/>
                </a:cubicBezTo>
                <a:cubicBezTo>
                  <a:pt x="11500" y="11051"/>
                  <a:pt x="11393" y="11307"/>
                  <a:pt x="11393" y="11478"/>
                </a:cubicBezTo>
                <a:lnTo>
                  <a:pt x="11222" y="12290"/>
                </a:lnTo>
                <a:cubicBezTo>
                  <a:pt x="11051" y="12739"/>
                  <a:pt x="10859" y="13188"/>
                  <a:pt x="10602" y="13530"/>
                </a:cubicBezTo>
                <a:cubicBezTo>
                  <a:pt x="10153" y="14428"/>
                  <a:pt x="9533" y="14877"/>
                  <a:pt x="8550" y="15496"/>
                </a:cubicBezTo>
                <a:cubicBezTo>
                  <a:pt x="8016" y="15753"/>
                  <a:pt x="7482" y="16116"/>
                  <a:pt x="6947" y="16651"/>
                </a:cubicBezTo>
                <a:cubicBezTo>
                  <a:pt x="6498" y="17100"/>
                  <a:pt x="6156" y="17719"/>
                  <a:pt x="5878" y="18339"/>
                </a:cubicBezTo>
                <a:cubicBezTo>
                  <a:pt x="5707" y="18617"/>
                  <a:pt x="5622" y="18959"/>
                  <a:pt x="5515" y="19237"/>
                </a:cubicBezTo>
                <a:lnTo>
                  <a:pt x="5344" y="20135"/>
                </a:lnTo>
                <a:cubicBezTo>
                  <a:pt x="5259" y="20562"/>
                  <a:pt x="5088" y="21011"/>
                  <a:pt x="4895" y="21374"/>
                </a:cubicBezTo>
                <a:cubicBezTo>
                  <a:pt x="4724" y="21738"/>
                  <a:pt x="4361" y="21994"/>
                  <a:pt x="4104" y="22272"/>
                </a:cubicBezTo>
                <a:cubicBezTo>
                  <a:pt x="3912" y="22358"/>
                  <a:pt x="3741" y="22443"/>
                  <a:pt x="3570" y="22529"/>
                </a:cubicBezTo>
                <a:cubicBezTo>
                  <a:pt x="3485" y="22529"/>
                  <a:pt x="3378" y="22614"/>
                  <a:pt x="3207" y="22614"/>
                </a:cubicBezTo>
                <a:lnTo>
                  <a:pt x="3036" y="22614"/>
                </a:lnTo>
                <a:cubicBezTo>
                  <a:pt x="2950" y="22700"/>
                  <a:pt x="2758" y="22700"/>
                  <a:pt x="2672" y="22700"/>
                </a:cubicBezTo>
                <a:cubicBezTo>
                  <a:pt x="2416" y="22892"/>
                  <a:pt x="2224" y="23063"/>
                  <a:pt x="2053" y="23234"/>
                </a:cubicBezTo>
                <a:lnTo>
                  <a:pt x="1967" y="23234"/>
                </a:lnTo>
                <a:lnTo>
                  <a:pt x="1882" y="23341"/>
                </a:lnTo>
                <a:lnTo>
                  <a:pt x="1775" y="23512"/>
                </a:lnTo>
                <a:lnTo>
                  <a:pt x="1518" y="23768"/>
                </a:lnTo>
                <a:cubicBezTo>
                  <a:pt x="1347" y="26547"/>
                  <a:pt x="1155" y="29219"/>
                  <a:pt x="898" y="31890"/>
                </a:cubicBezTo>
                <a:cubicBezTo>
                  <a:pt x="706" y="34733"/>
                  <a:pt x="535" y="37661"/>
                  <a:pt x="364" y="40525"/>
                </a:cubicBezTo>
                <a:lnTo>
                  <a:pt x="172" y="42748"/>
                </a:lnTo>
                <a:lnTo>
                  <a:pt x="86" y="43903"/>
                </a:lnTo>
                <a:lnTo>
                  <a:pt x="86" y="44971"/>
                </a:lnTo>
                <a:lnTo>
                  <a:pt x="1" y="45506"/>
                </a:lnTo>
                <a:lnTo>
                  <a:pt x="1" y="45784"/>
                </a:lnTo>
                <a:lnTo>
                  <a:pt x="1" y="45955"/>
                </a:lnTo>
                <a:lnTo>
                  <a:pt x="1" y="46040"/>
                </a:lnTo>
                <a:lnTo>
                  <a:pt x="86" y="46040"/>
                </a:lnTo>
                <a:cubicBezTo>
                  <a:pt x="813" y="46125"/>
                  <a:pt x="1518" y="46125"/>
                  <a:pt x="2224" y="46211"/>
                </a:cubicBezTo>
                <a:lnTo>
                  <a:pt x="3378" y="46318"/>
                </a:lnTo>
                <a:cubicBezTo>
                  <a:pt x="4104" y="46318"/>
                  <a:pt x="4810" y="46403"/>
                  <a:pt x="5622" y="46403"/>
                </a:cubicBezTo>
                <a:lnTo>
                  <a:pt x="10068" y="46403"/>
                </a:lnTo>
                <a:cubicBezTo>
                  <a:pt x="11500" y="46318"/>
                  <a:pt x="12996" y="46211"/>
                  <a:pt x="14599" y="45869"/>
                </a:cubicBezTo>
                <a:cubicBezTo>
                  <a:pt x="14962" y="45784"/>
                  <a:pt x="15326" y="45677"/>
                  <a:pt x="15668" y="45591"/>
                </a:cubicBezTo>
                <a:cubicBezTo>
                  <a:pt x="16031" y="45420"/>
                  <a:pt x="16480" y="45335"/>
                  <a:pt x="16843" y="45249"/>
                </a:cubicBezTo>
                <a:lnTo>
                  <a:pt x="17912" y="44800"/>
                </a:lnTo>
                <a:cubicBezTo>
                  <a:pt x="17998" y="44715"/>
                  <a:pt x="18083" y="44715"/>
                  <a:pt x="18169" y="44608"/>
                </a:cubicBezTo>
                <a:lnTo>
                  <a:pt x="18446" y="44522"/>
                </a:lnTo>
                <a:lnTo>
                  <a:pt x="18981" y="44180"/>
                </a:lnTo>
                <a:cubicBezTo>
                  <a:pt x="19152" y="44074"/>
                  <a:pt x="19323" y="43988"/>
                  <a:pt x="19515" y="43903"/>
                </a:cubicBezTo>
                <a:lnTo>
                  <a:pt x="19943" y="43539"/>
                </a:lnTo>
                <a:lnTo>
                  <a:pt x="20477" y="43197"/>
                </a:lnTo>
                <a:cubicBezTo>
                  <a:pt x="20584" y="43005"/>
                  <a:pt x="20755" y="42919"/>
                  <a:pt x="20926" y="42748"/>
                </a:cubicBezTo>
                <a:lnTo>
                  <a:pt x="21375" y="42385"/>
                </a:lnTo>
                <a:cubicBezTo>
                  <a:pt x="21460" y="42214"/>
                  <a:pt x="21653" y="42129"/>
                  <a:pt x="21738" y="41936"/>
                </a:cubicBezTo>
                <a:lnTo>
                  <a:pt x="22187" y="41509"/>
                </a:lnTo>
                <a:lnTo>
                  <a:pt x="22529" y="41060"/>
                </a:lnTo>
                <a:cubicBezTo>
                  <a:pt x="22892" y="40696"/>
                  <a:pt x="23149" y="40248"/>
                  <a:pt x="23427" y="39906"/>
                </a:cubicBezTo>
                <a:cubicBezTo>
                  <a:pt x="23790" y="39457"/>
                  <a:pt x="24046" y="39093"/>
                  <a:pt x="24410" y="38730"/>
                </a:cubicBezTo>
                <a:cubicBezTo>
                  <a:pt x="24666" y="38388"/>
                  <a:pt x="25030" y="38025"/>
                  <a:pt x="25393" y="37768"/>
                </a:cubicBezTo>
                <a:cubicBezTo>
                  <a:pt x="25479" y="37576"/>
                  <a:pt x="25650" y="37490"/>
                  <a:pt x="25821" y="37319"/>
                </a:cubicBezTo>
                <a:cubicBezTo>
                  <a:pt x="26013" y="37127"/>
                  <a:pt x="26184" y="37042"/>
                  <a:pt x="26462" y="36871"/>
                </a:cubicBezTo>
                <a:cubicBezTo>
                  <a:pt x="27958" y="35887"/>
                  <a:pt x="29753" y="35267"/>
                  <a:pt x="31698" y="34819"/>
                </a:cubicBezTo>
                <a:cubicBezTo>
                  <a:pt x="33750" y="34370"/>
                  <a:pt x="35802" y="33835"/>
                  <a:pt x="37769" y="33045"/>
                </a:cubicBezTo>
                <a:cubicBezTo>
                  <a:pt x="39714" y="32232"/>
                  <a:pt x="41595" y="31078"/>
                  <a:pt x="43198" y="29561"/>
                </a:cubicBezTo>
                <a:cubicBezTo>
                  <a:pt x="44715" y="28043"/>
                  <a:pt x="45784" y="26098"/>
                  <a:pt x="46489" y="24132"/>
                </a:cubicBezTo>
                <a:cubicBezTo>
                  <a:pt x="47195" y="22165"/>
                  <a:pt x="47558" y="20220"/>
                  <a:pt x="47729" y="18339"/>
                </a:cubicBezTo>
                <a:cubicBezTo>
                  <a:pt x="47836" y="17890"/>
                  <a:pt x="47836" y="17356"/>
                  <a:pt x="47921" y="16929"/>
                </a:cubicBezTo>
                <a:cubicBezTo>
                  <a:pt x="47921" y="16480"/>
                  <a:pt x="48007" y="15945"/>
                  <a:pt x="48007" y="15496"/>
                </a:cubicBezTo>
                <a:cubicBezTo>
                  <a:pt x="48007" y="15048"/>
                  <a:pt x="48092" y="14599"/>
                  <a:pt x="48092" y="14150"/>
                </a:cubicBezTo>
                <a:cubicBezTo>
                  <a:pt x="48092" y="13808"/>
                  <a:pt x="48178" y="13359"/>
                  <a:pt x="48178" y="12910"/>
                </a:cubicBezTo>
                <a:cubicBezTo>
                  <a:pt x="48370" y="11222"/>
                  <a:pt x="48712" y="9619"/>
                  <a:pt x="49332" y="8272"/>
                </a:cubicBezTo>
                <a:cubicBezTo>
                  <a:pt x="49781" y="7032"/>
                  <a:pt x="50401" y="6135"/>
                  <a:pt x="51042" y="5600"/>
                </a:cubicBezTo>
                <a:cubicBezTo>
                  <a:pt x="51576" y="4980"/>
                  <a:pt x="52111" y="4724"/>
                  <a:pt x="52538" y="4638"/>
                </a:cubicBezTo>
                <a:cubicBezTo>
                  <a:pt x="52730" y="4532"/>
                  <a:pt x="52901" y="4446"/>
                  <a:pt x="52987" y="4446"/>
                </a:cubicBezTo>
                <a:lnTo>
                  <a:pt x="53072" y="4361"/>
                </a:lnTo>
                <a:lnTo>
                  <a:pt x="53265" y="4361"/>
                </a:lnTo>
                <a:cubicBezTo>
                  <a:pt x="53350" y="4275"/>
                  <a:pt x="53265" y="4275"/>
                  <a:pt x="52987" y="4190"/>
                </a:cubicBezTo>
                <a:lnTo>
                  <a:pt x="52196" y="4190"/>
                </a:lnTo>
                <a:cubicBezTo>
                  <a:pt x="52111" y="4275"/>
                  <a:pt x="51918" y="4275"/>
                  <a:pt x="51833" y="4361"/>
                </a:cubicBezTo>
                <a:cubicBezTo>
                  <a:pt x="51298" y="4532"/>
                  <a:pt x="50593" y="4895"/>
                  <a:pt x="49973" y="5515"/>
                </a:cubicBezTo>
                <a:cubicBezTo>
                  <a:pt x="49332" y="6242"/>
                  <a:pt x="48712" y="7032"/>
                  <a:pt x="48263" y="8187"/>
                </a:cubicBezTo>
                <a:cubicBezTo>
                  <a:pt x="47729" y="9255"/>
                  <a:pt x="47387" y="10602"/>
                  <a:pt x="47109" y="12012"/>
                </a:cubicBezTo>
                <a:lnTo>
                  <a:pt x="46938" y="12012"/>
                </a:lnTo>
                <a:cubicBezTo>
                  <a:pt x="47387" y="9084"/>
                  <a:pt x="48178" y="7396"/>
                  <a:pt x="48798" y="6412"/>
                </a:cubicBezTo>
                <a:cubicBezTo>
                  <a:pt x="48905" y="6135"/>
                  <a:pt x="49076" y="5964"/>
                  <a:pt x="49161" y="5793"/>
                </a:cubicBezTo>
                <a:cubicBezTo>
                  <a:pt x="49246" y="5600"/>
                  <a:pt x="49332" y="5429"/>
                  <a:pt x="49439" y="5344"/>
                </a:cubicBezTo>
                <a:cubicBezTo>
                  <a:pt x="49610" y="5173"/>
                  <a:pt x="49695" y="4980"/>
                  <a:pt x="49695" y="4980"/>
                </a:cubicBezTo>
                <a:cubicBezTo>
                  <a:pt x="49695" y="4938"/>
                  <a:pt x="49668" y="4922"/>
                  <a:pt x="49625" y="4922"/>
                </a:cubicBezTo>
                <a:cubicBezTo>
                  <a:pt x="49494" y="4922"/>
                  <a:pt x="49216" y="5072"/>
                  <a:pt x="49121" y="5072"/>
                </a:cubicBezTo>
                <a:cubicBezTo>
                  <a:pt x="49059" y="5072"/>
                  <a:pt x="49073" y="5011"/>
                  <a:pt x="49246" y="4809"/>
                </a:cubicBezTo>
                <a:lnTo>
                  <a:pt x="49246" y="4809"/>
                </a:lnTo>
                <a:cubicBezTo>
                  <a:pt x="48092" y="6049"/>
                  <a:pt x="47472" y="7481"/>
                  <a:pt x="47024" y="8913"/>
                </a:cubicBezTo>
                <a:cubicBezTo>
                  <a:pt x="46938" y="9170"/>
                  <a:pt x="46853" y="9341"/>
                  <a:pt x="46853" y="9533"/>
                </a:cubicBezTo>
                <a:lnTo>
                  <a:pt x="46660" y="10067"/>
                </a:lnTo>
                <a:cubicBezTo>
                  <a:pt x="46575" y="10409"/>
                  <a:pt x="46489" y="10773"/>
                  <a:pt x="46404" y="11136"/>
                </a:cubicBezTo>
                <a:lnTo>
                  <a:pt x="46233" y="12290"/>
                </a:lnTo>
                <a:lnTo>
                  <a:pt x="46126" y="12825"/>
                </a:lnTo>
                <a:lnTo>
                  <a:pt x="46126" y="13359"/>
                </a:lnTo>
                <a:cubicBezTo>
                  <a:pt x="46040" y="14150"/>
                  <a:pt x="45955" y="14877"/>
                  <a:pt x="45955" y="15582"/>
                </a:cubicBezTo>
                <a:cubicBezTo>
                  <a:pt x="45869" y="16287"/>
                  <a:pt x="45784" y="17014"/>
                  <a:pt x="45698" y="17719"/>
                </a:cubicBezTo>
                <a:lnTo>
                  <a:pt x="45592" y="18788"/>
                </a:lnTo>
                <a:lnTo>
                  <a:pt x="45335" y="19857"/>
                </a:lnTo>
                <a:cubicBezTo>
                  <a:pt x="45250" y="20477"/>
                  <a:pt x="45057" y="21203"/>
                  <a:pt x="44886" y="21823"/>
                </a:cubicBezTo>
                <a:cubicBezTo>
                  <a:pt x="44715" y="22529"/>
                  <a:pt x="44437" y="23512"/>
                  <a:pt x="43988" y="24409"/>
                </a:cubicBezTo>
                <a:cubicBezTo>
                  <a:pt x="43903" y="24580"/>
                  <a:pt x="43903" y="24666"/>
                  <a:pt x="43817" y="24751"/>
                </a:cubicBezTo>
                <a:cubicBezTo>
                  <a:pt x="43817" y="24944"/>
                  <a:pt x="43732" y="25029"/>
                  <a:pt x="43646" y="25115"/>
                </a:cubicBezTo>
                <a:cubicBezTo>
                  <a:pt x="43561" y="25286"/>
                  <a:pt x="43454" y="25564"/>
                  <a:pt x="43369" y="25735"/>
                </a:cubicBezTo>
                <a:cubicBezTo>
                  <a:pt x="43198" y="25906"/>
                  <a:pt x="43112" y="26098"/>
                  <a:pt x="43027" y="26269"/>
                </a:cubicBezTo>
                <a:cubicBezTo>
                  <a:pt x="42834" y="26440"/>
                  <a:pt x="42749" y="26632"/>
                  <a:pt x="42663" y="26718"/>
                </a:cubicBezTo>
                <a:cubicBezTo>
                  <a:pt x="41060" y="28941"/>
                  <a:pt x="38752" y="30458"/>
                  <a:pt x="36080" y="31356"/>
                </a:cubicBezTo>
                <a:lnTo>
                  <a:pt x="35097" y="31698"/>
                </a:lnTo>
                <a:lnTo>
                  <a:pt x="34114" y="31976"/>
                </a:lnTo>
                <a:cubicBezTo>
                  <a:pt x="33750" y="32147"/>
                  <a:pt x="33408" y="32232"/>
                  <a:pt x="33130" y="32318"/>
                </a:cubicBezTo>
                <a:lnTo>
                  <a:pt x="32062" y="32510"/>
                </a:lnTo>
                <a:lnTo>
                  <a:pt x="30993" y="32767"/>
                </a:lnTo>
                <a:lnTo>
                  <a:pt x="29924" y="33045"/>
                </a:lnTo>
                <a:lnTo>
                  <a:pt x="29390" y="33216"/>
                </a:lnTo>
                <a:cubicBezTo>
                  <a:pt x="29219" y="33216"/>
                  <a:pt x="29027" y="33301"/>
                  <a:pt x="28770" y="33387"/>
                </a:cubicBezTo>
                <a:lnTo>
                  <a:pt x="27701" y="33750"/>
                </a:lnTo>
                <a:cubicBezTo>
                  <a:pt x="26269" y="34370"/>
                  <a:pt x="24944" y="35182"/>
                  <a:pt x="23790" y="36251"/>
                </a:cubicBezTo>
                <a:cubicBezTo>
                  <a:pt x="22614" y="37319"/>
                  <a:pt x="21738" y="38559"/>
                  <a:pt x="20840" y="39628"/>
                </a:cubicBezTo>
                <a:cubicBezTo>
                  <a:pt x="19943" y="40696"/>
                  <a:pt x="19066" y="41594"/>
                  <a:pt x="17998" y="42214"/>
                </a:cubicBezTo>
                <a:cubicBezTo>
                  <a:pt x="16843" y="42919"/>
                  <a:pt x="15582" y="43283"/>
                  <a:pt x="14257" y="43646"/>
                </a:cubicBezTo>
                <a:cubicBezTo>
                  <a:pt x="12996" y="43988"/>
                  <a:pt x="11585" y="44074"/>
                  <a:pt x="10239" y="44180"/>
                </a:cubicBezTo>
                <a:lnTo>
                  <a:pt x="6049" y="44180"/>
                </a:lnTo>
                <a:cubicBezTo>
                  <a:pt x="5344" y="44180"/>
                  <a:pt x="4639" y="44074"/>
                  <a:pt x="3912" y="44074"/>
                </a:cubicBezTo>
                <a:lnTo>
                  <a:pt x="2843" y="43988"/>
                </a:lnTo>
                <a:lnTo>
                  <a:pt x="2309" y="43988"/>
                </a:lnTo>
                <a:cubicBezTo>
                  <a:pt x="2309" y="43988"/>
                  <a:pt x="2224" y="44074"/>
                  <a:pt x="2309" y="44074"/>
                </a:cubicBezTo>
                <a:lnTo>
                  <a:pt x="2587" y="44074"/>
                </a:lnTo>
                <a:cubicBezTo>
                  <a:pt x="3292" y="44074"/>
                  <a:pt x="3912" y="44180"/>
                  <a:pt x="4639" y="44180"/>
                </a:cubicBezTo>
                <a:cubicBezTo>
                  <a:pt x="5964" y="44266"/>
                  <a:pt x="7311" y="44266"/>
                  <a:pt x="8636" y="44266"/>
                </a:cubicBezTo>
                <a:cubicBezTo>
                  <a:pt x="9982" y="44266"/>
                  <a:pt x="11308" y="44180"/>
                  <a:pt x="12654" y="43988"/>
                </a:cubicBezTo>
                <a:lnTo>
                  <a:pt x="12654" y="43988"/>
                </a:lnTo>
                <a:cubicBezTo>
                  <a:pt x="12519" y="44048"/>
                  <a:pt x="12269" y="44118"/>
                  <a:pt x="12374" y="44118"/>
                </a:cubicBezTo>
                <a:cubicBezTo>
                  <a:pt x="12388" y="44118"/>
                  <a:pt x="12409" y="44117"/>
                  <a:pt x="12436" y="44114"/>
                </a:cubicBezTo>
                <a:lnTo>
                  <a:pt x="12436" y="44114"/>
                </a:lnTo>
                <a:cubicBezTo>
                  <a:pt x="10788" y="44327"/>
                  <a:pt x="9074" y="44398"/>
                  <a:pt x="7361" y="44398"/>
                </a:cubicBezTo>
                <a:cubicBezTo>
                  <a:pt x="6479" y="44398"/>
                  <a:pt x="5597" y="44379"/>
                  <a:pt x="4724" y="44351"/>
                </a:cubicBezTo>
                <a:cubicBezTo>
                  <a:pt x="4019" y="44351"/>
                  <a:pt x="3378" y="44266"/>
                  <a:pt x="2672" y="44266"/>
                </a:cubicBezTo>
                <a:lnTo>
                  <a:pt x="2224" y="44180"/>
                </a:lnTo>
                <a:lnTo>
                  <a:pt x="2138" y="44180"/>
                </a:lnTo>
                <a:lnTo>
                  <a:pt x="2138" y="43988"/>
                </a:lnTo>
                <a:cubicBezTo>
                  <a:pt x="2224" y="42748"/>
                  <a:pt x="2224" y="41594"/>
                  <a:pt x="2309" y="40333"/>
                </a:cubicBezTo>
                <a:cubicBezTo>
                  <a:pt x="2672" y="35096"/>
                  <a:pt x="3036" y="29838"/>
                  <a:pt x="3378" y="24666"/>
                </a:cubicBezTo>
                <a:lnTo>
                  <a:pt x="3378" y="24580"/>
                </a:lnTo>
                <a:cubicBezTo>
                  <a:pt x="3485" y="24580"/>
                  <a:pt x="3485" y="24495"/>
                  <a:pt x="3570" y="24495"/>
                </a:cubicBezTo>
                <a:lnTo>
                  <a:pt x="3741" y="24495"/>
                </a:lnTo>
                <a:cubicBezTo>
                  <a:pt x="3912" y="24409"/>
                  <a:pt x="4104" y="24409"/>
                  <a:pt x="4275" y="24303"/>
                </a:cubicBezTo>
                <a:cubicBezTo>
                  <a:pt x="4553" y="24132"/>
                  <a:pt x="4895" y="24046"/>
                  <a:pt x="5173" y="23875"/>
                </a:cubicBezTo>
                <a:cubicBezTo>
                  <a:pt x="5707" y="23426"/>
                  <a:pt x="6242" y="22977"/>
                  <a:pt x="6584" y="22358"/>
                </a:cubicBezTo>
                <a:cubicBezTo>
                  <a:pt x="6862" y="21738"/>
                  <a:pt x="7118" y="21096"/>
                  <a:pt x="7225" y="20477"/>
                </a:cubicBezTo>
                <a:lnTo>
                  <a:pt x="7396" y="19771"/>
                </a:lnTo>
                <a:cubicBezTo>
                  <a:pt x="7482" y="19493"/>
                  <a:pt x="7567" y="19322"/>
                  <a:pt x="7653" y="19066"/>
                </a:cubicBezTo>
                <a:cubicBezTo>
                  <a:pt x="7845" y="18617"/>
                  <a:pt x="8016" y="18254"/>
                  <a:pt x="8379" y="17997"/>
                </a:cubicBezTo>
                <a:cubicBezTo>
                  <a:pt x="8636" y="17634"/>
                  <a:pt x="8999" y="17463"/>
                  <a:pt x="9533" y="17100"/>
                </a:cubicBezTo>
                <a:cubicBezTo>
                  <a:pt x="9982" y="16822"/>
                  <a:pt x="10517" y="16565"/>
                  <a:pt x="11051" y="16116"/>
                </a:cubicBezTo>
                <a:cubicBezTo>
                  <a:pt x="11500" y="15667"/>
                  <a:pt x="11927" y="15133"/>
                  <a:pt x="12291" y="14599"/>
                </a:cubicBezTo>
                <a:cubicBezTo>
                  <a:pt x="12569" y="14064"/>
                  <a:pt x="12825" y="13445"/>
                  <a:pt x="12996" y="12910"/>
                </a:cubicBezTo>
                <a:lnTo>
                  <a:pt x="13274" y="11927"/>
                </a:lnTo>
                <a:cubicBezTo>
                  <a:pt x="13359" y="11671"/>
                  <a:pt x="13359" y="11393"/>
                  <a:pt x="13359" y="11051"/>
                </a:cubicBezTo>
                <a:cubicBezTo>
                  <a:pt x="13530" y="9875"/>
                  <a:pt x="13530" y="8635"/>
                  <a:pt x="13359" y="7481"/>
                </a:cubicBezTo>
                <a:cubicBezTo>
                  <a:pt x="13188" y="6327"/>
                  <a:pt x="12911" y="5173"/>
                  <a:pt x="12569" y="3997"/>
                </a:cubicBezTo>
                <a:cubicBezTo>
                  <a:pt x="12569" y="3741"/>
                  <a:pt x="12462" y="3463"/>
                  <a:pt x="12376" y="3206"/>
                </a:cubicBezTo>
                <a:lnTo>
                  <a:pt x="12205" y="2758"/>
                </a:lnTo>
                <a:lnTo>
                  <a:pt x="12120" y="2587"/>
                </a:lnTo>
                <a:lnTo>
                  <a:pt x="12120" y="2394"/>
                </a:lnTo>
                <a:cubicBezTo>
                  <a:pt x="12034" y="2309"/>
                  <a:pt x="12034" y="2138"/>
                  <a:pt x="11927" y="2052"/>
                </a:cubicBezTo>
                <a:lnTo>
                  <a:pt x="12291" y="2052"/>
                </a:lnTo>
                <a:cubicBezTo>
                  <a:pt x="12911" y="2138"/>
                  <a:pt x="13530" y="2138"/>
                  <a:pt x="14065" y="2138"/>
                </a:cubicBezTo>
                <a:lnTo>
                  <a:pt x="14065" y="2309"/>
                </a:lnTo>
                <a:cubicBezTo>
                  <a:pt x="21738" y="2843"/>
                  <a:pt x="29475" y="3377"/>
                  <a:pt x="37320" y="3912"/>
                </a:cubicBezTo>
                <a:cubicBezTo>
                  <a:pt x="40526" y="4104"/>
                  <a:pt x="43369" y="4190"/>
                  <a:pt x="45698" y="4190"/>
                </a:cubicBezTo>
                <a:cubicBezTo>
                  <a:pt x="39992" y="3741"/>
                  <a:pt x="34199" y="3377"/>
                  <a:pt x="28321" y="2929"/>
                </a:cubicBezTo>
                <a:cubicBezTo>
                  <a:pt x="25393" y="2758"/>
                  <a:pt x="22443" y="2587"/>
                  <a:pt x="19408" y="2309"/>
                </a:cubicBezTo>
                <a:cubicBezTo>
                  <a:pt x="17912" y="2223"/>
                  <a:pt x="16480" y="2138"/>
                  <a:pt x="14962" y="2052"/>
                </a:cubicBezTo>
                <a:cubicBezTo>
                  <a:pt x="14172" y="1967"/>
                  <a:pt x="13445" y="1967"/>
                  <a:pt x="12740" y="1860"/>
                </a:cubicBezTo>
                <a:lnTo>
                  <a:pt x="12034" y="1860"/>
                </a:lnTo>
                <a:lnTo>
                  <a:pt x="11884" y="1793"/>
                </a:lnTo>
                <a:lnTo>
                  <a:pt x="11884" y="1793"/>
                </a:lnTo>
                <a:cubicBezTo>
                  <a:pt x="17570" y="2150"/>
                  <a:pt x="23073" y="2507"/>
                  <a:pt x="28492" y="2843"/>
                </a:cubicBezTo>
                <a:cubicBezTo>
                  <a:pt x="34285" y="3292"/>
                  <a:pt x="40077" y="3655"/>
                  <a:pt x="45784" y="4104"/>
                </a:cubicBezTo>
                <a:cubicBezTo>
                  <a:pt x="46489" y="4104"/>
                  <a:pt x="47195" y="4190"/>
                  <a:pt x="47921" y="4275"/>
                </a:cubicBezTo>
                <a:lnTo>
                  <a:pt x="50401" y="4275"/>
                </a:lnTo>
                <a:cubicBezTo>
                  <a:pt x="53350" y="4190"/>
                  <a:pt x="54782" y="3912"/>
                  <a:pt x="48990" y="3292"/>
                </a:cubicBezTo>
                <a:cubicBezTo>
                  <a:pt x="47558" y="3206"/>
                  <a:pt x="44630" y="3035"/>
                  <a:pt x="44630" y="3035"/>
                </a:cubicBezTo>
                <a:cubicBezTo>
                  <a:pt x="44095" y="2929"/>
                  <a:pt x="44437" y="2843"/>
                  <a:pt x="44801" y="2758"/>
                </a:cubicBezTo>
                <a:cubicBezTo>
                  <a:pt x="35354" y="2138"/>
                  <a:pt x="26014" y="1518"/>
                  <a:pt x="16653" y="898"/>
                </a:cubicBezTo>
                <a:lnTo>
                  <a:pt x="16653" y="898"/>
                </a:lnTo>
                <a:cubicBezTo>
                  <a:pt x="26014" y="1518"/>
                  <a:pt x="35546" y="2052"/>
                  <a:pt x="45057" y="2672"/>
                </a:cubicBezTo>
                <a:cubicBezTo>
                  <a:pt x="45421" y="2587"/>
                  <a:pt x="45335" y="2501"/>
                  <a:pt x="43283" y="2309"/>
                </a:cubicBezTo>
                <a:cubicBezTo>
                  <a:pt x="40355" y="1967"/>
                  <a:pt x="30202" y="1518"/>
                  <a:pt x="24410" y="1069"/>
                </a:cubicBezTo>
                <a:cubicBezTo>
                  <a:pt x="22080" y="898"/>
                  <a:pt x="19857" y="706"/>
                  <a:pt x="17549" y="535"/>
                </a:cubicBezTo>
                <a:cubicBezTo>
                  <a:pt x="16395" y="535"/>
                  <a:pt x="15240" y="449"/>
                  <a:pt x="14065" y="364"/>
                </a:cubicBezTo>
                <a:cubicBezTo>
                  <a:pt x="13445" y="257"/>
                  <a:pt x="12825" y="257"/>
                  <a:pt x="12205" y="171"/>
                </a:cubicBezTo>
                <a:cubicBezTo>
                  <a:pt x="11137" y="171"/>
                  <a:pt x="10068" y="86"/>
                  <a:pt x="8999" y="0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1" name="Google Shape;611;p11"/>
          <p:cNvGrpSpPr/>
          <p:nvPr/>
        </p:nvGrpSpPr>
        <p:grpSpPr>
          <a:xfrm rot="5609146" flipH="1">
            <a:off x="7289604" y="3263563"/>
            <a:ext cx="673885" cy="549533"/>
            <a:chOff x="6741375" y="2285650"/>
            <a:chExt cx="603425" cy="492075"/>
          </a:xfrm>
        </p:grpSpPr>
        <p:sp>
          <p:nvSpPr>
            <p:cNvPr id="612" name="Google Shape;612;p11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11"/>
          <p:cNvSpPr/>
          <p:nvPr/>
        </p:nvSpPr>
        <p:spPr>
          <a:xfrm rot="3879172" flipH="1">
            <a:off x="-168122" y="3125621"/>
            <a:ext cx="2550058" cy="2579916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rgbClr val="83E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11"/>
          <p:cNvSpPr/>
          <p:nvPr/>
        </p:nvSpPr>
        <p:spPr>
          <a:xfrm rot="3879172" flipH="1">
            <a:off x="-218838" y="3077603"/>
            <a:ext cx="2654336" cy="2738686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rgbClr val="83E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11"/>
          <p:cNvGrpSpPr/>
          <p:nvPr/>
        </p:nvGrpSpPr>
        <p:grpSpPr>
          <a:xfrm rot="10800000">
            <a:off x="196408" y="3184439"/>
            <a:ext cx="673905" cy="549549"/>
            <a:chOff x="6741375" y="2285650"/>
            <a:chExt cx="603425" cy="492075"/>
          </a:xfrm>
        </p:grpSpPr>
        <p:sp>
          <p:nvSpPr>
            <p:cNvPr id="634" name="Google Shape;634;p11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" name="Google Shape;653;p11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4" name="Google Shape;654;p11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55" name="Google Shape;655;p11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11"/>
          <p:cNvGrpSpPr/>
          <p:nvPr/>
        </p:nvGrpSpPr>
        <p:grpSpPr>
          <a:xfrm>
            <a:off x="5406820" y="1024698"/>
            <a:ext cx="673905" cy="549549"/>
            <a:chOff x="6741375" y="2285650"/>
            <a:chExt cx="603425" cy="492075"/>
          </a:xfrm>
        </p:grpSpPr>
        <p:sp>
          <p:nvSpPr>
            <p:cNvPr id="657" name="Google Shape;657;p11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FF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11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7">
  <p:cSld name="CUSTOM_11_1_1_1_1_1_1">
    <p:bg>
      <p:bgPr>
        <a:solidFill>
          <a:srgbClr val="F3F3F3"/>
        </a:solidFill>
        <a:effectLst/>
      </p:bgPr>
    </p:bg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5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5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791" name="Google Shape;791;p15"/>
          <p:cNvGrpSpPr/>
          <p:nvPr/>
        </p:nvGrpSpPr>
        <p:grpSpPr>
          <a:xfrm rot="10800000" flipH="1">
            <a:off x="5677453" y="442766"/>
            <a:ext cx="539040" cy="439571"/>
            <a:chOff x="6741375" y="2285650"/>
            <a:chExt cx="603425" cy="492075"/>
          </a:xfrm>
        </p:grpSpPr>
        <p:sp>
          <p:nvSpPr>
            <p:cNvPr id="792" name="Google Shape;792;p15"/>
            <p:cNvSpPr/>
            <p:nvPr/>
          </p:nvSpPr>
          <p:spPr>
            <a:xfrm>
              <a:off x="6874850" y="2646525"/>
              <a:ext cx="2525" cy="15675"/>
            </a:xfrm>
            <a:custGeom>
              <a:avLst/>
              <a:gdLst/>
              <a:ahLst/>
              <a:cxnLst/>
              <a:rect l="l" t="t" r="r" b="b"/>
              <a:pathLst>
                <a:path w="101" h="627" extrusionOk="0">
                  <a:moveTo>
                    <a:pt x="101" y="0"/>
                  </a:moveTo>
                  <a:cubicBezTo>
                    <a:pt x="0" y="0"/>
                    <a:pt x="0" y="0"/>
                    <a:pt x="0" y="101"/>
                  </a:cubicBezTo>
                  <a:lnTo>
                    <a:pt x="0" y="627"/>
                  </a:lnTo>
                  <a:lnTo>
                    <a:pt x="101" y="6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989500" y="2774350"/>
              <a:ext cx="2075" cy="3375"/>
            </a:xfrm>
            <a:custGeom>
              <a:avLst/>
              <a:gdLst/>
              <a:ahLst/>
              <a:cxnLst/>
              <a:rect l="l" t="t" r="r" b="b"/>
              <a:pathLst>
                <a:path w="83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98"/>
                    <a:pt x="69" y="134"/>
                    <a:pt x="75" y="134"/>
                  </a:cubicBezTo>
                  <a:cubicBezTo>
                    <a:pt x="82" y="134"/>
                    <a:pt x="58" y="7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7208800" y="2657175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0"/>
                  </a:moveTo>
                  <a:cubicBezTo>
                    <a:pt x="1" y="101"/>
                    <a:pt x="1" y="101"/>
                    <a:pt x="1" y="0"/>
                  </a:cubicBezTo>
                  <a:cubicBezTo>
                    <a:pt x="1" y="101"/>
                    <a:pt x="1" y="10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926850" y="2434150"/>
              <a:ext cx="62675" cy="58250"/>
            </a:xfrm>
            <a:custGeom>
              <a:avLst/>
              <a:gdLst/>
              <a:ahLst/>
              <a:cxnLst/>
              <a:rect l="l" t="t" r="r" b="b"/>
              <a:pathLst>
                <a:path w="2507" h="2330" extrusionOk="0">
                  <a:moveTo>
                    <a:pt x="1037" y="1"/>
                  </a:moveTo>
                  <a:cubicBezTo>
                    <a:pt x="817" y="1"/>
                    <a:pt x="581" y="49"/>
                    <a:pt x="326" y="149"/>
                  </a:cubicBezTo>
                  <a:cubicBezTo>
                    <a:pt x="226" y="450"/>
                    <a:pt x="101" y="776"/>
                    <a:pt x="1" y="977"/>
                  </a:cubicBezTo>
                  <a:cubicBezTo>
                    <a:pt x="226" y="1302"/>
                    <a:pt x="326" y="1603"/>
                    <a:pt x="427" y="1829"/>
                  </a:cubicBezTo>
                  <a:lnTo>
                    <a:pt x="853" y="2230"/>
                  </a:lnTo>
                  <a:cubicBezTo>
                    <a:pt x="1153" y="2230"/>
                    <a:pt x="1354" y="2330"/>
                    <a:pt x="1680" y="2330"/>
                  </a:cubicBezTo>
                  <a:cubicBezTo>
                    <a:pt x="2106" y="2129"/>
                    <a:pt x="2507" y="1829"/>
                    <a:pt x="2507" y="1302"/>
                  </a:cubicBezTo>
                  <a:cubicBezTo>
                    <a:pt x="2407" y="1077"/>
                    <a:pt x="2306" y="876"/>
                    <a:pt x="2306" y="676"/>
                  </a:cubicBezTo>
                  <a:cubicBezTo>
                    <a:pt x="1942" y="242"/>
                    <a:pt x="1530" y="1"/>
                    <a:pt x="1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7136125" y="2372700"/>
              <a:ext cx="78350" cy="57050"/>
            </a:xfrm>
            <a:custGeom>
              <a:avLst/>
              <a:gdLst/>
              <a:ahLst/>
              <a:cxnLst/>
              <a:rect l="l" t="t" r="r" b="b"/>
              <a:pathLst>
                <a:path w="3134" h="2282" extrusionOk="0">
                  <a:moveTo>
                    <a:pt x="1454" y="1"/>
                  </a:moveTo>
                  <a:cubicBezTo>
                    <a:pt x="928" y="302"/>
                    <a:pt x="301" y="302"/>
                    <a:pt x="0" y="928"/>
                  </a:cubicBezTo>
                  <a:cubicBezTo>
                    <a:pt x="828" y="1780"/>
                    <a:pt x="1755" y="2181"/>
                    <a:pt x="2908" y="2282"/>
                  </a:cubicBezTo>
                  <a:cubicBezTo>
                    <a:pt x="3008" y="2081"/>
                    <a:pt x="3133" y="1981"/>
                    <a:pt x="3133" y="1981"/>
                  </a:cubicBezTo>
                  <a:cubicBezTo>
                    <a:pt x="2908" y="928"/>
                    <a:pt x="2081" y="527"/>
                    <a:pt x="14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6848525" y="2630850"/>
              <a:ext cx="75850" cy="50600"/>
            </a:xfrm>
            <a:custGeom>
              <a:avLst/>
              <a:gdLst/>
              <a:ahLst/>
              <a:cxnLst/>
              <a:rect l="l" t="t" r="r" b="b"/>
              <a:pathLst>
                <a:path w="3034" h="2024" extrusionOk="0">
                  <a:moveTo>
                    <a:pt x="1254" y="1"/>
                  </a:moveTo>
                  <a:cubicBezTo>
                    <a:pt x="1053" y="101"/>
                    <a:pt x="853" y="101"/>
                    <a:pt x="627" y="226"/>
                  </a:cubicBezTo>
                  <a:cubicBezTo>
                    <a:pt x="427" y="327"/>
                    <a:pt x="226" y="527"/>
                    <a:pt x="1" y="728"/>
                  </a:cubicBezTo>
                  <a:cubicBezTo>
                    <a:pt x="691" y="1235"/>
                    <a:pt x="1152" y="2023"/>
                    <a:pt x="2035" y="2023"/>
                  </a:cubicBezTo>
                  <a:cubicBezTo>
                    <a:pt x="2242" y="2023"/>
                    <a:pt x="2471" y="1980"/>
                    <a:pt x="2733" y="1881"/>
                  </a:cubicBezTo>
                  <a:cubicBezTo>
                    <a:pt x="2833" y="1680"/>
                    <a:pt x="2933" y="1580"/>
                    <a:pt x="3033" y="1354"/>
                  </a:cubicBezTo>
                  <a:cubicBezTo>
                    <a:pt x="2933" y="1254"/>
                    <a:pt x="2833" y="1053"/>
                    <a:pt x="2833" y="953"/>
                  </a:cubicBezTo>
                  <a:cubicBezTo>
                    <a:pt x="2833" y="327"/>
                    <a:pt x="2306" y="226"/>
                    <a:pt x="1880" y="101"/>
                  </a:cubicBezTo>
                  <a:cubicBezTo>
                    <a:pt x="1680" y="1"/>
                    <a:pt x="1479" y="1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814700" y="2348775"/>
              <a:ext cx="80850" cy="45525"/>
            </a:xfrm>
            <a:custGeom>
              <a:avLst/>
              <a:gdLst/>
              <a:ahLst/>
              <a:cxnLst/>
              <a:rect l="l" t="t" r="r" b="b"/>
              <a:pathLst>
                <a:path w="3234" h="1821" extrusionOk="0">
                  <a:moveTo>
                    <a:pt x="1064" y="1"/>
                  </a:moveTo>
                  <a:cubicBezTo>
                    <a:pt x="730" y="1"/>
                    <a:pt x="377" y="94"/>
                    <a:pt x="0" y="331"/>
                  </a:cubicBezTo>
                  <a:cubicBezTo>
                    <a:pt x="101" y="632"/>
                    <a:pt x="201" y="858"/>
                    <a:pt x="326" y="1158"/>
                  </a:cubicBezTo>
                  <a:cubicBezTo>
                    <a:pt x="953" y="1359"/>
                    <a:pt x="1354" y="1584"/>
                    <a:pt x="1880" y="1785"/>
                  </a:cubicBezTo>
                  <a:cubicBezTo>
                    <a:pt x="2026" y="1808"/>
                    <a:pt x="2161" y="1821"/>
                    <a:pt x="2286" y="1821"/>
                  </a:cubicBezTo>
                  <a:cubicBezTo>
                    <a:pt x="2698" y="1821"/>
                    <a:pt x="3003" y="1686"/>
                    <a:pt x="3233" y="1359"/>
                  </a:cubicBezTo>
                  <a:cubicBezTo>
                    <a:pt x="3133" y="1158"/>
                    <a:pt x="3033" y="958"/>
                    <a:pt x="2933" y="732"/>
                  </a:cubicBezTo>
                  <a:cubicBezTo>
                    <a:pt x="2359" y="395"/>
                    <a:pt x="1751" y="1"/>
                    <a:pt x="106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982000" y="2689200"/>
              <a:ext cx="67675" cy="49000"/>
            </a:xfrm>
            <a:custGeom>
              <a:avLst/>
              <a:gdLst/>
              <a:ahLst/>
              <a:cxnLst/>
              <a:rect l="l" t="t" r="r" b="b"/>
              <a:pathLst>
                <a:path w="2707" h="1960" extrusionOk="0">
                  <a:moveTo>
                    <a:pt x="996" y="0"/>
                  </a:moveTo>
                  <a:cubicBezTo>
                    <a:pt x="689" y="0"/>
                    <a:pt x="385" y="114"/>
                    <a:pt x="100" y="399"/>
                  </a:cubicBezTo>
                  <a:cubicBezTo>
                    <a:pt x="0" y="599"/>
                    <a:pt x="0" y="800"/>
                    <a:pt x="0" y="1025"/>
                  </a:cubicBezTo>
                  <a:cubicBezTo>
                    <a:pt x="100" y="1226"/>
                    <a:pt x="201" y="1326"/>
                    <a:pt x="301" y="1526"/>
                  </a:cubicBezTo>
                  <a:cubicBezTo>
                    <a:pt x="819" y="1616"/>
                    <a:pt x="1349" y="1959"/>
                    <a:pt x="1910" y="1959"/>
                  </a:cubicBezTo>
                  <a:cubicBezTo>
                    <a:pt x="2137" y="1959"/>
                    <a:pt x="2369" y="1903"/>
                    <a:pt x="2607" y="1752"/>
                  </a:cubicBezTo>
                  <a:cubicBezTo>
                    <a:pt x="2707" y="1125"/>
                    <a:pt x="2607" y="599"/>
                    <a:pt x="2080" y="399"/>
                  </a:cubicBezTo>
                  <a:cubicBezTo>
                    <a:pt x="1738" y="166"/>
                    <a:pt x="1366" y="0"/>
                    <a:pt x="9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7172475" y="2470375"/>
              <a:ext cx="67675" cy="64025"/>
            </a:xfrm>
            <a:custGeom>
              <a:avLst/>
              <a:gdLst/>
              <a:ahLst/>
              <a:cxnLst/>
              <a:rect l="l" t="t" r="r" b="b"/>
              <a:pathLst>
                <a:path w="2707" h="2561" extrusionOk="0">
                  <a:moveTo>
                    <a:pt x="416" y="1"/>
                  </a:moveTo>
                  <a:cubicBezTo>
                    <a:pt x="289" y="1"/>
                    <a:pt x="151" y="17"/>
                    <a:pt x="0" y="54"/>
                  </a:cubicBezTo>
                  <a:cubicBezTo>
                    <a:pt x="100" y="580"/>
                    <a:pt x="201" y="1006"/>
                    <a:pt x="426" y="1407"/>
                  </a:cubicBezTo>
                  <a:cubicBezTo>
                    <a:pt x="526" y="2034"/>
                    <a:pt x="1053" y="2134"/>
                    <a:pt x="1554" y="2134"/>
                  </a:cubicBezTo>
                  <a:lnTo>
                    <a:pt x="1980" y="2560"/>
                  </a:lnTo>
                  <a:cubicBezTo>
                    <a:pt x="2181" y="2460"/>
                    <a:pt x="2506" y="2460"/>
                    <a:pt x="2707" y="2360"/>
                  </a:cubicBezTo>
                  <a:cubicBezTo>
                    <a:pt x="2306" y="1733"/>
                    <a:pt x="2406" y="1106"/>
                    <a:pt x="1780" y="680"/>
                  </a:cubicBezTo>
                  <a:cubicBezTo>
                    <a:pt x="1349" y="332"/>
                    <a:pt x="986" y="1"/>
                    <a:pt x="4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7193150" y="2615200"/>
              <a:ext cx="60175" cy="52650"/>
            </a:xfrm>
            <a:custGeom>
              <a:avLst/>
              <a:gdLst/>
              <a:ahLst/>
              <a:cxnLst/>
              <a:rect l="l" t="t" r="r" b="b"/>
              <a:pathLst>
                <a:path w="2407" h="2106" extrusionOk="0">
                  <a:moveTo>
                    <a:pt x="1153" y="0"/>
                  </a:moveTo>
                  <a:cubicBezTo>
                    <a:pt x="852" y="100"/>
                    <a:pt x="426" y="100"/>
                    <a:pt x="0" y="226"/>
                  </a:cubicBezTo>
                  <a:lnTo>
                    <a:pt x="0" y="953"/>
                  </a:lnTo>
                  <a:cubicBezTo>
                    <a:pt x="426" y="1880"/>
                    <a:pt x="1253" y="1880"/>
                    <a:pt x="1880" y="2106"/>
                  </a:cubicBezTo>
                  <a:cubicBezTo>
                    <a:pt x="1980" y="1980"/>
                    <a:pt x="2206" y="1880"/>
                    <a:pt x="2406" y="1780"/>
                  </a:cubicBezTo>
                  <a:cubicBezTo>
                    <a:pt x="2206" y="1479"/>
                    <a:pt x="2105" y="1053"/>
                    <a:pt x="1980" y="852"/>
                  </a:cubicBezTo>
                  <a:lnTo>
                    <a:pt x="11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6794025" y="2456050"/>
              <a:ext cx="52025" cy="65175"/>
            </a:xfrm>
            <a:custGeom>
              <a:avLst/>
              <a:gdLst/>
              <a:ahLst/>
              <a:cxnLst/>
              <a:rect l="l" t="t" r="r" b="b"/>
              <a:pathLst>
                <a:path w="2081" h="2607" extrusionOk="0">
                  <a:moveTo>
                    <a:pt x="627" y="0"/>
                  </a:moveTo>
                  <a:cubicBezTo>
                    <a:pt x="401" y="326"/>
                    <a:pt x="201" y="527"/>
                    <a:pt x="0" y="827"/>
                  </a:cubicBezTo>
                  <a:cubicBezTo>
                    <a:pt x="201" y="1980"/>
                    <a:pt x="301" y="2206"/>
                    <a:pt x="827" y="2607"/>
                  </a:cubicBezTo>
                  <a:cubicBezTo>
                    <a:pt x="1028" y="2507"/>
                    <a:pt x="1253" y="2406"/>
                    <a:pt x="1554" y="2306"/>
                  </a:cubicBezTo>
                  <a:cubicBezTo>
                    <a:pt x="1554" y="2206"/>
                    <a:pt x="1654" y="2080"/>
                    <a:pt x="1654" y="1980"/>
                  </a:cubicBezTo>
                  <a:cubicBezTo>
                    <a:pt x="2080" y="1454"/>
                    <a:pt x="2080" y="1253"/>
                    <a:pt x="1554" y="727"/>
                  </a:cubicBezTo>
                  <a:cubicBezTo>
                    <a:pt x="1354" y="527"/>
                    <a:pt x="1028" y="426"/>
                    <a:pt x="928" y="101"/>
                  </a:cubicBezTo>
                  <a:cubicBezTo>
                    <a:pt x="928" y="0"/>
                    <a:pt x="727" y="0"/>
                    <a:pt x="6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7044650" y="2598175"/>
              <a:ext cx="70200" cy="43350"/>
            </a:xfrm>
            <a:custGeom>
              <a:avLst/>
              <a:gdLst/>
              <a:ahLst/>
              <a:cxnLst/>
              <a:rect l="l" t="t" r="r" b="b"/>
              <a:pathLst>
                <a:path w="2808" h="1734" extrusionOk="0">
                  <a:moveTo>
                    <a:pt x="1031" y="0"/>
                  </a:moveTo>
                  <a:cubicBezTo>
                    <a:pt x="740" y="0"/>
                    <a:pt x="427" y="50"/>
                    <a:pt x="101" y="155"/>
                  </a:cubicBezTo>
                  <a:cubicBezTo>
                    <a:pt x="0" y="380"/>
                    <a:pt x="0" y="581"/>
                    <a:pt x="0" y="681"/>
                  </a:cubicBezTo>
                  <a:cubicBezTo>
                    <a:pt x="727" y="1408"/>
                    <a:pt x="1554" y="1734"/>
                    <a:pt x="2507" y="1734"/>
                  </a:cubicBezTo>
                  <a:cubicBezTo>
                    <a:pt x="2607" y="1533"/>
                    <a:pt x="2707" y="1308"/>
                    <a:pt x="2807" y="1107"/>
                  </a:cubicBezTo>
                  <a:cubicBezTo>
                    <a:pt x="2511" y="403"/>
                    <a:pt x="1858" y="0"/>
                    <a:pt x="10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7054675" y="2403875"/>
              <a:ext cx="73325" cy="40575"/>
            </a:xfrm>
            <a:custGeom>
              <a:avLst/>
              <a:gdLst/>
              <a:ahLst/>
              <a:cxnLst/>
              <a:rect l="l" t="t" r="r" b="b"/>
              <a:pathLst>
                <a:path w="2933" h="1623" extrusionOk="0">
                  <a:moveTo>
                    <a:pt x="1018" y="0"/>
                  </a:moveTo>
                  <a:cubicBezTo>
                    <a:pt x="702" y="0"/>
                    <a:pt x="365" y="91"/>
                    <a:pt x="0" y="308"/>
                  </a:cubicBezTo>
                  <a:cubicBezTo>
                    <a:pt x="126" y="408"/>
                    <a:pt x="226" y="634"/>
                    <a:pt x="326" y="734"/>
                  </a:cubicBezTo>
                  <a:cubicBezTo>
                    <a:pt x="919" y="1245"/>
                    <a:pt x="1578" y="1622"/>
                    <a:pt x="2371" y="1622"/>
                  </a:cubicBezTo>
                  <a:cubicBezTo>
                    <a:pt x="2551" y="1622"/>
                    <a:pt x="2738" y="1603"/>
                    <a:pt x="2933" y="1561"/>
                  </a:cubicBezTo>
                  <a:cubicBezTo>
                    <a:pt x="2832" y="1260"/>
                    <a:pt x="2732" y="934"/>
                    <a:pt x="2632" y="734"/>
                  </a:cubicBezTo>
                  <a:cubicBezTo>
                    <a:pt x="2140" y="324"/>
                    <a:pt x="1616" y="0"/>
                    <a:pt x="10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741375" y="2543050"/>
              <a:ext cx="60175" cy="42750"/>
            </a:xfrm>
            <a:custGeom>
              <a:avLst/>
              <a:gdLst/>
              <a:ahLst/>
              <a:cxnLst/>
              <a:rect l="l" t="t" r="r" b="b"/>
              <a:pathLst>
                <a:path w="2407" h="1710" extrusionOk="0">
                  <a:moveTo>
                    <a:pt x="397" y="1"/>
                  </a:moveTo>
                  <a:cubicBezTo>
                    <a:pt x="258" y="1"/>
                    <a:pt x="124" y="26"/>
                    <a:pt x="1" y="79"/>
                  </a:cubicBezTo>
                  <a:lnTo>
                    <a:pt x="1" y="1107"/>
                  </a:lnTo>
                  <a:cubicBezTo>
                    <a:pt x="603" y="1408"/>
                    <a:pt x="1093" y="1709"/>
                    <a:pt x="1656" y="1709"/>
                  </a:cubicBezTo>
                  <a:cubicBezTo>
                    <a:pt x="1890" y="1709"/>
                    <a:pt x="2135" y="1658"/>
                    <a:pt x="2407" y="1533"/>
                  </a:cubicBezTo>
                  <a:cubicBezTo>
                    <a:pt x="1967" y="653"/>
                    <a:pt x="1107" y="1"/>
                    <a:pt x="3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7287125" y="2443800"/>
              <a:ext cx="57675" cy="46100"/>
            </a:xfrm>
            <a:custGeom>
              <a:avLst/>
              <a:gdLst/>
              <a:ahLst/>
              <a:cxnLst/>
              <a:rect l="l" t="t" r="r" b="b"/>
              <a:pathLst>
                <a:path w="2307" h="1844" extrusionOk="0">
                  <a:moveTo>
                    <a:pt x="647" y="0"/>
                  </a:moveTo>
                  <a:cubicBezTo>
                    <a:pt x="490" y="0"/>
                    <a:pt x="311" y="24"/>
                    <a:pt x="101" y="64"/>
                  </a:cubicBezTo>
                  <a:cubicBezTo>
                    <a:pt x="1" y="691"/>
                    <a:pt x="427" y="1217"/>
                    <a:pt x="627" y="1844"/>
                  </a:cubicBezTo>
                  <a:cubicBezTo>
                    <a:pt x="953" y="1743"/>
                    <a:pt x="1254" y="1743"/>
                    <a:pt x="1479" y="1743"/>
                  </a:cubicBezTo>
                  <a:cubicBezTo>
                    <a:pt x="1780" y="1643"/>
                    <a:pt x="1981" y="1643"/>
                    <a:pt x="2306" y="1643"/>
                  </a:cubicBezTo>
                  <a:cubicBezTo>
                    <a:pt x="2206" y="1317"/>
                    <a:pt x="2206" y="1117"/>
                    <a:pt x="2106" y="916"/>
                  </a:cubicBezTo>
                  <a:cubicBezTo>
                    <a:pt x="1780" y="691"/>
                    <a:pt x="1580" y="390"/>
                    <a:pt x="1254" y="190"/>
                  </a:cubicBezTo>
                  <a:cubicBezTo>
                    <a:pt x="1073" y="54"/>
                    <a:pt x="884" y="0"/>
                    <a:pt x="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7000150" y="2285650"/>
              <a:ext cx="54550" cy="45375"/>
            </a:xfrm>
            <a:custGeom>
              <a:avLst/>
              <a:gdLst/>
              <a:ahLst/>
              <a:cxnLst/>
              <a:rect l="l" t="t" r="r" b="b"/>
              <a:pathLst>
                <a:path w="2182" h="1815" extrusionOk="0">
                  <a:moveTo>
                    <a:pt x="606" y="0"/>
                  </a:moveTo>
                  <a:cubicBezTo>
                    <a:pt x="425" y="0"/>
                    <a:pt x="226" y="39"/>
                    <a:pt x="1" y="125"/>
                  </a:cubicBezTo>
                  <a:cubicBezTo>
                    <a:pt x="1" y="450"/>
                    <a:pt x="101" y="651"/>
                    <a:pt x="101" y="876"/>
                  </a:cubicBezTo>
                  <a:cubicBezTo>
                    <a:pt x="682" y="1248"/>
                    <a:pt x="1091" y="1814"/>
                    <a:pt x="1887" y="1814"/>
                  </a:cubicBezTo>
                  <a:cubicBezTo>
                    <a:pt x="1949" y="1814"/>
                    <a:pt x="2014" y="1811"/>
                    <a:pt x="2081" y="1804"/>
                  </a:cubicBezTo>
                  <a:cubicBezTo>
                    <a:pt x="2081" y="1603"/>
                    <a:pt x="2181" y="1277"/>
                    <a:pt x="2181" y="1177"/>
                  </a:cubicBezTo>
                  <a:cubicBezTo>
                    <a:pt x="1688" y="527"/>
                    <a:pt x="1273" y="0"/>
                    <a:pt x="6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924350" y="2527850"/>
              <a:ext cx="62675" cy="37275"/>
            </a:xfrm>
            <a:custGeom>
              <a:avLst/>
              <a:gdLst/>
              <a:ahLst/>
              <a:cxnLst/>
              <a:rect l="l" t="t" r="r" b="b"/>
              <a:pathLst>
                <a:path w="2507" h="1491" extrusionOk="0">
                  <a:moveTo>
                    <a:pt x="750" y="1"/>
                  </a:moveTo>
                  <a:cubicBezTo>
                    <a:pt x="514" y="1"/>
                    <a:pt x="264" y="54"/>
                    <a:pt x="0" y="161"/>
                  </a:cubicBezTo>
                  <a:cubicBezTo>
                    <a:pt x="101" y="462"/>
                    <a:pt x="201" y="687"/>
                    <a:pt x="326" y="888"/>
                  </a:cubicBezTo>
                  <a:cubicBezTo>
                    <a:pt x="792" y="1279"/>
                    <a:pt x="1314" y="1490"/>
                    <a:pt x="1891" y="1490"/>
                  </a:cubicBezTo>
                  <a:cubicBezTo>
                    <a:pt x="2089" y="1490"/>
                    <a:pt x="2295" y="1465"/>
                    <a:pt x="2507" y="1414"/>
                  </a:cubicBezTo>
                  <a:cubicBezTo>
                    <a:pt x="2037" y="475"/>
                    <a:pt x="1455" y="1"/>
                    <a:pt x="7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7080975" y="2487375"/>
              <a:ext cx="44525" cy="39500"/>
            </a:xfrm>
            <a:custGeom>
              <a:avLst/>
              <a:gdLst/>
              <a:ahLst/>
              <a:cxnLst/>
              <a:rect l="l" t="t" r="r" b="b"/>
              <a:pathLst>
                <a:path w="1781" h="1580" extrusionOk="0">
                  <a:moveTo>
                    <a:pt x="101" y="0"/>
                  </a:moveTo>
                  <a:cubicBezTo>
                    <a:pt x="1" y="201"/>
                    <a:pt x="1" y="426"/>
                    <a:pt x="1" y="527"/>
                  </a:cubicBezTo>
                  <a:cubicBezTo>
                    <a:pt x="201" y="827"/>
                    <a:pt x="327" y="953"/>
                    <a:pt x="427" y="1153"/>
                  </a:cubicBezTo>
                  <a:cubicBezTo>
                    <a:pt x="728" y="1254"/>
                    <a:pt x="953" y="1454"/>
                    <a:pt x="1254" y="1579"/>
                  </a:cubicBezTo>
                  <a:cubicBezTo>
                    <a:pt x="1455" y="1579"/>
                    <a:pt x="1580" y="1454"/>
                    <a:pt x="1780" y="1354"/>
                  </a:cubicBezTo>
                  <a:cubicBezTo>
                    <a:pt x="1580" y="527"/>
                    <a:pt x="953" y="101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7310950" y="2578850"/>
              <a:ext cx="31350" cy="28850"/>
            </a:xfrm>
            <a:custGeom>
              <a:avLst/>
              <a:gdLst/>
              <a:ahLst/>
              <a:cxnLst/>
              <a:rect l="l" t="t" r="r" b="b"/>
              <a:pathLst>
                <a:path w="1254" h="1154" extrusionOk="0">
                  <a:moveTo>
                    <a:pt x="0" y="1"/>
                  </a:moveTo>
                  <a:lnTo>
                    <a:pt x="0" y="627"/>
                  </a:lnTo>
                  <a:cubicBezTo>
                    <a:pt x="301" y="828"/>
                    <a:pt x="526" y="928"/>
                    <a:pt x="727" y="1153"/>
                  </a:cubicBezTo>
                  <a:cubicBezTo>
                    <a:pt x="927" y="1053"/>
                    <a:pt x="1028" y="928"/>
                    <a:pt x="1253" y="828"/>
                  </a:cubicBezTo>
                  <a:cubicBezTo>
                    <a:pt x="1153" y="627"/>
                    <a:pt x="1028" y="427"/>
                    <a:pt x="1028" y="201"/>
                  </a:cubicBezTo>
                  <a:cubicBezTo>
                    <a:pt x="727" y="201"/>
                    <a:pt x="401" y="101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" name="Google Shape;811;p15"/>
          <p:cNvSpPr/>
          <p:nvPr/>
        </p:nvSpPr>
        <p:spPr>
          <a:xfrm rot="7040840">
            <a:off x="-185256" y="-494800"/>
            <a:ext cx="2256975" cy="2283448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rgbClr val="B0F2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15"/>
          <p:cNvSpPr/>
          <p:nvPr/>
        </p:nvSpPr>
        <p:spPr>
          <a:xfrm rot="7040840">
            <a:off x="-229210" y="-591658"/>
            <a:ext cx="2349268" cy="2423973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rgbClr val="B0F2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5"/>
          <p:cNvSpPr txBox="1">
            <a:spLocks noGrp="1"/>
          </p:cNvSpPr>
          <p:nvPr>
            <p:ph type="ctrTitle"/>
          </p:nvPr>
        </p:nvSpPr>
        <p:spPr>
          <a:xfrm rot="-5400000">
            <a:off x="7506588" y="228283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4">
  <p:cSld name="CUSTOM_11_1_1_1_1_1_1_1_1_1_1_1_1_1">
    <p:bg>
      <p:bgPr>
        <a:solidFill>
          <a:srgbClr val="F3F3F3"/>
        </a:solidFill>
        <a:effectLst/>
      </p:bgPr>
    </p:bg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3" name="Google Shape;943;p22"/>
          <p:cNvGrpSpPr/>
          <p:nvPr/>
        </p:nvGrpSpPr>
        <p:grpSpPr>
          <a:xfrm>
            <a:off x="348544" y="759299"/>
            <a:ext cx="1939421" cy="1428123"/>
            <a:chOff x="991734" y="1112972"/>
            <a:chExt cx="1939421" cy="1428123"/>
          </a:xfrm>
        </p:grpSpPr>
        <p:sp>
          <p:nvSpPr>
            <p:cNvPr id="944" name="Google Shape;944;p22"/>
            <p:cNvSpPr/>
            <p:nvPr/>
          </p:nvSpPr>
          <p:spPr>
            <a:xfrm rot="9767103">
              <a:off x="1910589" y="1257235"/>
              <a:ext cx="943385" cy="664363"/>
            </a:xfrm>
            <a:custGeom>
              <a:avLst/>
              <a:gdLst/>
              <a:ahLst/>
              <a:cxnLst/>
              <a:rect l="l" t="t" r="r" b="b"/>
              <a:pathLst>
                <a:path w="39575" h="27870" extrusionOk="0">
                  <a:moveTo>
                    <a:pt x="37068" y="4887"/>
                  </a:moveTo>
                  <a:cubicBezTo>
                    <a:pt x="37035" y="4887"/>
                    <a:pt x="36998" y="4887"/>
                    <a:pt x="36965" y="4892"/>
                  </a:cubicBezTo>
                  <a:lnTo>
                    <a:pt x="36965" y="4892"/>
                  </a:lnTo>
                  <a:cubicBezTo>
                    <a:pt x="37027" y="4958"/>
                    <a:pt x="37090" y="5023"/>
                    <a:pt x="37157" y="5094"/>
                  </a:cubicBezTo>
                  <a:lnTo>
                    <a:pt x="37157" y="5094"/>
                  </a:lnTo>
                  <a:cubicBezTo>
                    <a:pt x="37105" y="5030"/>
                    <a:pt x="37068" y="4963"/>
                    <a:pt x="37068" y="4887"/>
                  </a:cubicBezTo>
                  <a:close/>
                  <a:moveTo>
                    <a:pt x="37157" y="5094"/>
                  </a:moveTo>
                  <a:cubicBezTo>
                    <a:pt x="37190" y="5134"/>
                    <a:pt x="37230" y="5174"/>
                    <a:pt x="37269" y="5213"/>
                  </a:cubicBezTo>
                  <a:cubicBezTo>
                    <a:pt x="37230" y="5171"/>
                    <a:pt x="37193" y="5132"/>
                    <a:pt x="37157" y="5094"/>
                  </a:cubicBezTo>
                  <a:close/>
                  <a:moveTo>
                    <a:pt x="17645" y="13459"/>
                  </a:moveTo>
                  <a:cubicBezTo>
                    <a:pt x="17745" y="13559"/>
                    <a:pt x="17745" y="13559"/>
                    <a:pt x="17845" y="13559"/>
                  </a:cubicBezTo>
                  <a:cubicBezTo>
                    <a:pt x="17745" y="13659"/>
                    <a:pt x="17645" y="13785"/>
                    <a:pt x="17544" y="13885"/>
                  </a:cubicBezTo>
                  <a:lnTo>
                    <a:pt x="17419" y="13885"/>
                  </a:lnTo>
                  <a:cubicBezTo>
                    <a:pt x="17544" y="13785"/>
                    <a:pt x="17645" y="13659"/>
                    <a:pt x="17645" y="13459"/>
                  </a:cubicBezTo>
                  <a:close/>
                  <a:moveTo>
                    <a:pt x="27870" y="14812"/>
                  </a:moveTo>
                  <a:lnTo>
                    <a:pt x="27870" y="14912"/>
                  </a:lnTo>
                  <a:cubicBezTo>
                    <a:pt x="27770" y="14912"/>
                    <a:pt x="27670" y="15038"/>
                    <a:pt x="27670" y="15038"/>
                  </a:cubicBezTo>
                  <a:cubicBezTo>
                    <a:pt x="27570" y="15038"/>
                    <a:pt x="27570" y="14912"/>
                    <a:pt x="27570" y="14912"/>
                  </a:cubicBezTo>
                  <a:cubicBezTo>
                    <a:pt x="27670" y="14912"/>
                    <a:pt x="27770" y="14812"/>
                    <a:pt x="27870" y="14812"/>
                  </a:cubicBezTo>
                  <a:close/>
                  <a:moveTo>
                    <a:pt x="38422" y="15965"/>
                  </a:moveTo>
                  <a:cubicBezTo>
                    <a:pt x="38422" y="15968"/>
                    <a:pt x="38423" y="15971"/>
                    <a:pt x="38424" y="15975"/>
                  </a:cubicBezTo>
                  <a:lnTo>
                    <a:pt x="38424" y="15975"/>
                  </a:lnTo>
                  <a:cubicBezTo>
                    <a:pt x="38454" y="15968"/>
                    <a:pt x="38487" y="15965"/>
                    <a:pt x="38522" y="15965"/>
                  </a:cubicBezTo>
                  <a:close/>
                  <a:moveTo>
                    <a:pt x="27570" y="15765"/>
                  </a:moveTo>
                  <a:lnTo>
                    <a:pt x="27570" y="15765"/>
                  </a:lnTo>
                  <a:cubicBezTo>
                    <a:pt x="27444" y="15865"/>
                    <a:pt x="27244" y="15965"/>
                    <a:pt x="27043" y="16166"/>
                  </a:cubicBezTo>
                  <a:cubicBezTo>
                    <a:pt x="27043" y="16065"/>
                    <a:pt x="26943" y="16065"/>
                    <a:pt x="26943" y="15965"/>
                  </a:cubicBezTo>
                  <a:cubicBezTo>
                    <a:pt x="27144" y="15965"/>
                    <a:pt x="27344" y="15865"/>
                    <a:pt x="27570" y="15765"/>
                  </a:cubicBezTo>
                  <a:close/>
                  <a:moveTo>
                    <a:pt x="25464" y="15865"/>
                  </a:moveTo>
                  <a:lnTo>
                    <a:pt x="25464" y="15865"/>
                  </a:lnTo>
                  <a:cubicBezTo>
                    <a:pt x="25364" y="16065"/>
                    <a:pt x="25364" y="16166"/>
                    <a:pt x="25264" y="16291"/>
                  </a:cubicBezTo>
                  <a:cubicBezTo>
                    <a:pt x="25264" y="16291"/>
                    <a:pt x="25164" y="16291"/>
                    <a:pt x="25063" y="16391"/>
                  </a:cubicBezTo>
                  <a:lnTo>
                    <a:pt x="24938" y="16291"/>
                  </a:lnTo>
                  <a:cubicBezTo>
                    <a:pt x="25063" y="16166"/>
                    <a:pt x="25264" y="16065"/>
                    <a:pt x="25464" y="15865"/>
                  </a:cubicBezTo>
                  <a:close/>
                  <a:moveTo>
                    <a:pt x="35815" y="17218"/>
                  </a:moveTo>
                  <a:cubicBezTo>
                    <a:pt x="35916" y="17318"/>
                    <a:pt x="35916" y="17318"/>
                    <a:pt x="35916" y="17419"/>
                  </a:cubicBezTo>
                  <a:cubicBezTo>
                    <a:pt x="35815" y="17419"/>
                    <a:pt x="35715" y="17544"/>
                    <a:pt x="35590" y="17544"/>
                  </a:cubicBezTo>
                  <a:cubicBezTo>
                    <a:pt x="35590" y="17544"/>
                    <a:pt x="35590" y="17419"/>
                    <a:pt x="35489" y="17419"/>
                  </a:cubicBezTo>
                  <a:cubicBezTo>
                    <a:pt x="35590" y="17419"/>
                    <a:pt x="35715" y="17318"/>
                    <a:pt x="35815" y="17218"/>
                  </a:cubicBezTo>
                  <a:close/>
                  <a:moveTo>
                    <a:pt x="35815" y="18045"/>
                  </a:moveTo>
                  <a:lnTo>
                    <a:pt x="35815" y="18171"/>
                  </a:lnTo>
                  <a:lnTo>
                    <a:pt x="35715" y="18171"/>
                  </a:lnTo>
                  <a:cubicBezTo>
                    <a:pt x="35715" y="18171"/>
                    <a:pt x="35715" y="18045"/>
                    <a:pt x="35815" y="18045"/>
                  </a:cubicBezTo>
                  <a:close/>
                  <a:moveTo>
                    <a:pt x="11053" y="20351"/>
                  </a:moveTo>
                  <a:cubicBezTo>
                    <a:pt x="11053" y="20877"/>
                    <a:pt x="10326" y="21604"/>
                    <a:pt x="9499" y="21805"/>
                  </a:cubicBezTo>
                  <a:cubicBezTo>
                    <a:pt x="9800" y="21504"/>
                    <a:pt x="10026" y="21404"/>
                    <a:pt x="10226" y="21178"/>
                  </a:cubicBezTo>
                  <a:cubicBezTo>
                    <a:pt x="10226" y="20677"/>
                    <a:pt x="10527" y="20351"/>
                    <a:pt x="11053" y="20351"/>
                  </a:cubicBezTo>
                  <a:close/>
                  <a:moveTo>
                    <a:pt x="30212" y="0"/>
                  </a:moveTo>
                  <a:cubicBezTo>
                    <a:pt x="29891" y="0"/>
                    <a:pt x="29573" y="89"/>
                    <a:pt x="29224" y="201"/>
                  </a:cubicBezTo>
                  <a:cubicBezTo>
                    <a:pt x="28823" y="401"/>
                    <a:pt x="28397" y="401"/>
                    <a:pt x="27971" y="501"/>
                  </a:cubicBezTo>
                  <a:lnTo>
                    <a:pt x="27971" y="301"/>
                  </a:lnTo>
                  <a:cubicBezTo>
                    <a:pt x="26191" y="1028"/>
                    <a:pt x="24437" y="1880"/>
                    <a:pt x="22657" y="2607"/>
                  </a:cubicBezTo>
                  <a:cubicBezTo>
                    <a:pt x="22231" y="2807"/>
                    <a:pt x="21805" y="3008"/>
                    <a:pt x="21404" y="3133"/>
                  </a:cubicBezTo>
                  <a:cubicBezTo>
                    <a:pt x="20878" y="3333"/>
                    <a:pt x="20251" y="3434"/>
                    <a:pt x="19725" y="3634"/>
                  </a:cubicBezTo>
                  <a:lnTo>
                    <a:pt x="15966" y="5514"/>
                  </a:lnTo>
                  <a:cubicBezTo>
                    <a:pt x="15865" y="5577"/>
                    <a:pt x="15759" y="5633"/>
                    <a:pt x="15665" y="5633"/>
                  </a:cubicBezTo>
                  <a:cubicBezTo>
                    <a:pt x="15571" y="5633"/>
                    <a:pt x="15489" y="5577"/>
                    <a:pt x="15439" y="5414"/>
                  </a:cubicBezTo>
                  <a:lnTo>
                    <a:pt x="15439" y="5514"/>
                  </a:lnTo>
                  <a:cubicBezTo>
                    <a:pt x="15138" y="5639"/>
                    <a:pt x="14913" y="5840"/>
                    <a:pt x="14612" y="6040"/>
                  </a:cubicBezTo>
                  <a:cubicBezTo>
                    <a:pt x="13559" y="6266"/>
                    <a:pt x="12933" y="6566"/>
                    <a:pt x="12006" y="7394"/>
                  </a:cubicBezTo>
                  <a:cubicBezTo>
                    <a:pt x="11814" y="7585"/>
                    <a:pt x="11631" y="7699"/>
                    <a:pt x="11447" y="7699"/>
                  </a:cubicBezTo>
                  <a:cubicBezTo>
                    <a:pt x="11318" y="7699"/>
                    <a:pt x="11188" y="7643"/>
                    <a:pt x="11053" y="7519"/>
                  </a:cubicBezTo>
                  <a:lnTo>
                    <a:pt x="11053" y="7619"/>
                  </a:lnTo>
                  <a:cubicBezTo>
                    <a:pt x="10853" y="7719"/>
                    <a:pt x="10652" y="7820"/>
                    <a:pt x="10427" y="8020"/>
                  </a:cubicBezTo>
                  <a:cubicBezTo>
                    <a:pt x="10326" y="8246"/>
                    <a:pt x="10226" y="8446"/>
                    <a:pt x="10126" y="8546"/>
                  </a:cubicBezTo>
                  <a:cubicBezTo>
                    <a:pt x="9399" y="9073"/>
                    <a:pt x="8647" y="9599"/>
                    <a:pt x="7920" y="10125"/>
                  </a:cubicBezTo>
                  <a:cubicBezTo>
                    <a:pt x="7620" y="10326"/>
                    <a:pt x="7294" y="10526"/>
                    <a:pt x="6993" y="10752"/>
                  </a:cubicBezTo>
                  <a:lnTo>
                    <a:pt x="7093" y="10852"/>
                  </a:lnTo>
                  <a:cubicBezTo>
                    <a:pt x="6893" y="10852"/>
                    <a:pt x="6567" y="10852"/>
                    <a:pt x="6567" y="10952"/>
                  </a:cubicBezTo>
                  <a:cubicBezTo>
                    <a:pt x="5414" y="11905"/>
                    <a:pt x="4387" y="12732"/>
                    <a:pt x="3434" y="13659"/>
                  </a:cubicBezTo>
                  <a:cubicBezTo>
                    <a:pt x="2607" y="14411"/>
                    <a:pt x="1655" y="15038"/>
                    <a:pt x="928" y="15965"/>
                  </a:cubicBezTo>
                  <a:cubicBezTo>
                    <a:pt x="101" y="16917"/>
                    <a:pt x="201" y="17945"/>
                    <a:pt x="101" y="18998"/>
                  </a:cubicBezTo>
                  <a:cubicBezTo>
                    <a:pt x="1" y="19524"/>
                    <a:pt x="301" y="20151"/>
                    <a:pt x="627" y="20552"/>
                  </a:cubicBezTo>
                  <a:cubicBezTo>
                    <a:pt x="828" y="20877"/>
                    <a:pt x="1354" y="21078"/>
                    <a:pt x="1655" y="21303"/>
                  </a:cubicBezTo>
                  <a:cubicBezTo>
                    <a:pt x="1980" y="21504"/>
                    <a:pt x="2381" y="21704"/>
                    <a:pt x="2607" y="21930"/>
                  </a:cubicBezTo>
                  <a:cubicBezTo>
                    <a:pt x="2607" y="22231"/>
                    <a:pt x="2507" y="22431"/>
                    <a:pt x="2381" y="22657"/>
                  </a:cubicBezTo>
                  <a:cubicBezTo>
                    <a:pt x="2607" y="23058"/>
                    <a:pt x="2707" y="23484"/>
                    <a:pt x="2908" y="23910"/>
                  </a:cubicBezTo>
                  <a:cubicBezTo>
                    <a:pt x="3234" y="24010"/>
                    <a:pt x="3434" y="24010"/>
                    <a:pt x="3760" y="24110"/>
                  </a:cubicBezTo>
                  <a:cubicBezTo>
                    <a:pt x="3760" y="24311"/>
                    <a:pt x="3760" y="24537"/>
                    <a:pt x="3860" y="24837"/>
                  </a:cubicBezTo>
                  <a:cubicBezTo>
                    <a:pt x="4387" y="24737"/>
                    <a:pt x="4888" y="24737"/>
                    <a:pt x="5414" y="24637"/>
                  </a:cubicBezTo>
                  <a:lnTo>
                    <a:pt x="5414" y="24637"/>
                  </a:lnTo>
                  <a:cubicBezTo>
                    <a:pt x="5214" y="25063"/>
                    <a:pt x="4888" y="25364"/>
                    <a:pt x="4587" y="25689"/>
                  </a:cubicBezTo>
                  <a:cubicBezTo>
                    <a:pt x="4687" y="25790"/>
                    <a:pt x="4687" y="25790"/>
                    <a:pt x="4788" y="25890"/>
                  </a:cubicBezTo>
                  <a:cubicBezTo>
                    <a:pt x="5113" y="25790"/>
                    <a:pt x="5414" y="25790"/>
                    <a:pt x="5840" y="25689"/>
                  </a:cubicBezTo>
                  <a:cubicBezTo>
                    <a:pt x="6041" y="25689"/>
                    <a:pt x="6266" y="25790"/>
                    <a:pt x="6467" y="25790"/>
                  </a:cubicBezTo>
                  <a:cubicBezTo>
                    <a:pt x="6467" y="25689"/>
                    <a:pt x="6467" y="25689"/>
                    <a:pt x="6567" y="25464"/>
                  </a:cubicBezTo>
                  <a:cubicBezTo>
                    <a:pt x="6667" y="25564"/>
                    <a:pt x="6893" y="25689"/>
                    <a:pt x="7093" y="25790"/>
                  </a:cubicBezTo>
                  <a:cubicBezTo>
                    <a:pt x="6893" y="25990"/>
                    <a:pt x="6767" y="26090"/>
                    <a:pt x="6667" y="26316"/>
                  </a:cubicBezTo>
                  <a:cubicBezTo>
                    <a:pt x="7294" y="26516"/>
                    <a:pt x="7920" y="26717"/>
                    <a:pt x="8773" y="27043"/>
                  </a:cubicBezTo>
                  <a:cubicBezTo>
                    <a:pt x="9012" y="27043"/>
                    <a:pt x="9296" y="26995"/>
                    <a:pt x="9595" y="26995"/>
                  </a:cubicBezTo>
                  <a:cubicBezTo>
                    <a:pt x="10079" y="26995"/>
                    <a:pt x="10604" y="27119"/>
                    <a:pt x="11053" y="27770"/>
                  </a:cubicBezTo>
                  <a:lnTo>
                    <a:pt x="14813" y="27770"/>
                  </a:lnTo>
                  <a:cubicBezTo>
                    <a:pt x="15138" y="27770"/>
                    <a:pt x="15439" y="27770"/>
                    <a:pt x="15865" y="27870"/>
                  </a:cubicBezTo>
                  <a:cubicBezTo>
                    <a:pt x="16066" y="27669"/>
                    <a:pt x="16392" y="27444"/>
                    <a:pt x="16692" y="27444"/>
                  </a:cubicBezTo>
                  <a:cubicBezTo>
                    <a:pt x="19299" y="26817"/>
                    <a:pt x="21705" y="25564"/>
                    <a:pt x="24311" y="25263"/>
                  </a:cubicBezTo>
                  <a:cubicBezTo>
                    <a:pt x="26091" y="25063"/>
                    <a:pt x="27870" y="24311"/>
                    <a:pt x="29449" y="23384"/>
                  </a:cubicBezTo>
                  <a:cubicBezTo>
                    <a:pt x="29550" y="23283"/>
                    <a:pt x="29750" y="23183"/>
                    <a:pt x="29850" y="23058"/>
                  </a:cubicBezTo>
                  <a:cubicBezTo>
                    <a:pt x="29650" y="22958"/>
                    <a:pt x="29550" y="22958"/>
                    <a:pt x="29324" y="22857"/>
                  </a:cubicBezTo>
                  <a:cubicBezTo>
                    <a:pt x="30702" y="22130"/>
                    <a:pt x="31956" y="21404"/>
                    <a:pt x="33309" y="20777"/>
                  </a:cubicBezTo>
                  <a:lnTo>
                    <a:pt x="33309" y="21178"/>
                  </a:lnTo>
                  <a:cubicBezTo>
                    <a:pt x="33710" y="20978"/>
                    <a:pt x="34236" y="20777"/>
                    <a:pt x="34662" y="20552"/>
                  </a:cubicBezTo>
                  <a:lnTo>
                    <a:pt x="37469" y="18672"/>
                  </a:lnTo>
                  <a:cubicBezTo>
                    <a:pt x="37595" y="18572"/>
                    <a:pt x="37695" y="18371"/>
                    <a:pt x="37795" y="18045"/>
                  </a:cubicBezTo>
                  <a:lnTo>
                    <a:pt x="37795" y="18045"/>
                  </a:lnTo>
                  <a:cubicBezTo>
                    <a:pt x="37068" y="18371"/>
                    <a:pt x="36542" y="18572"/>
                    <a:pt x="36016" y="18672"/>
                  </a:cubicBezTo>
                  <a:cubicBezTo>
                    <a:pt x="36016" y="18672"/>
                    <a:pt x="35916" y="18672"/>
                    <a:pt x="35916" y="18572"/>
                  </a:cubicBezTo>
                  <a:cubicBezTo>
                    <a:pt x="36216" y="18371"/>
                    <a:pt x="36442" y="18045"/>
                    <a:pt x="36743" y="17745"/>
                  </a:cubicBezTo>
                  <a:cubicBezTo>
                    <a:pt x="36968" y="17745"/>
                    <a:pt x="37169" y="17644"/>
                    <a:pt x="37369" y="17644"/>
                  </a:cubicBezTo>
                  <a:cubicBezTo>
                    <a:pt x="37369" y="17318"/>
                    <a:pt x="37469" y="17118"/>
                    <a:pt x="37469" y="16917"/>
                  </a:cubicBezTo>
                  <a:cubicBezTo>
                    <a:pt x="37993" y="16693"/>
                    <a:pt x="38516" y="16494"/>
                    <a:pt x="38424" y="15975"/>
                  </a:cubicBezTo>
                  <a:lnTo>
                    <a:pt x="38424" y="15975"/>
                  </a:lnTo>
                  <a:cubicBezTo>
                    <a:pt x="38279" y="16004"/>
                    <a:pt x="38164" y="16105"/>
                    <a:pt x="37895" y="16291"/>
                  </a:cubicBezTo>
                  <a:cubicBezTo>
                    <a:pt x="38622" y="14286"/>
                    <a:pt x="39575" y="12632"/>
                    <a:pt x="39249" y="10526"/>
                  </a:cubicBezTo>
                  <a:cubicBezTo>
                    <a:pt x="39166" y="10526"/>
                    <a:pt x="39084" y="10612"/>
                    <a:pt x="38945" y="10641"/>
                  </a:cubicBezTo>
                  <a:lnTo>
                    <a:pt x="38945" y="10641"/>
                  </a:lnTo>
                  <a:cubicBezTo>
                    <a:pt x="38845" y="10320"/>
                    <a:pt x="38721" y="10022"/>
                    <a:pt x="38622" y="9699"/>
                  </a:cubicBezTo>
                  <a:cubicBezTo>
                    <a:pt x="38522" y="9399"/>
                    <a:pt x="38522" y="9073"/>
                    <a:pt x="38522" y="8772"/>
                  </a:cubicBezTo>
                  <a:cubicBezTo>
                    <a:pt x="38322" y="8647"/>
                    <a:pt x="38096" y="8647"/>
                    <a:pt x="37996" y="8546"/>
                  </a:cubicBezTo>
                  <a:cubicBezTo>
                    <a:pt x="37695" y="8145"/>
                    <a:pt x="37469" y="7719"/>
                    <a:pt x="37169" y="7293"/>
                  </a:cubicBezTo>
                  <a:cubicBezTo>
                    <a:pt x="37269" y="7093"/>
                    <a:pt x="37269" y="6767"/>
                    <a:pt x="37369" y="6466"/>
                  </a:cubicBezTo>
                  <a:cubicBezTo>
                    <a:pt x="37269" y="6366"/>
                    <a:pt x="37169" y="6366"/>
                    <a:pt x="37169" y="6366"/>
                  </a:cubicBezTo>
                  <a:lnTo>
                    <a:pt x="37169" y="5213"/>
                  </a:lnTo>
                  <a:cubicBezTo>
                    <a:pt x="37068" y="5514"/>
                    <a:pt x="36843" y="5840"/>
                    <a:pt x="36743" y="6140"/>
                  </a:cubicBezTo>
                  <a:cubicBezTo>
                    <a:pt x="36743" y="6140"/>
                    <a:pt x="36642" y="6140"/>
                    <a:pt x="36642" y="6040"/>
                  </a:cubicBezTo>
                  <a:cubicBezTo>
                    <a:pt x="36642" y="5739"/>
                    <a:pt x="36743" y="5313"/>
                    <a:pt x="36843" y="5013"/>
                  </a:cubicBezTo>
                  <a:cubicBezTo>
                    <a:pt x="36843" y="4929"/>
                    <a:pt x="36898" y="4901"/>
                    <a:pt x="36965" y="4892"/>
                  </a:cubicBezTo>
                  <a:lnTo>
                    <a:pt x="36965" y="4892"/>
                  </a:lnTo>
                  <a:cubicBezTo>
                    <a:pt x="36795" y="4713"/>
                    <a:pt x="36634" y="4533"/>
                    <a:pt x="36442" y="4261"/>
                  </a:cubicBezTo>
                  <a:lnTo>
                    <a:pt x="36843" y="3860"/>
                  </a:lnTo>
                  <a:cubicBezTo>
                    <a:pt x="36016" y="3133"/>
                    <a:pt x="35590" y="2080"/>
                    <a:pt x="34337" y="1754"/>
                  </a:cubicBezTo>
                  <a:cubicBezTo>
                    <a:pt x="33610" y="1554"/>
                    <a:pt x="32783" y="1353"/>
                    <a:pt x="32357" y="501"/>
                  </a:cubicBezTo>
                  <a:cubicBezTo>
                    <a:pt x="31830" y="401"/>
                    <a:pt x="31429" y="401"/>
                    <a:pt x="31003" y="201"/>
                  </a:cubicBezTo>
                  <a:cubicBezTo>
                    <a:pt x="30726" y="56"/>
                    <a:pt x="30468" y="0"/>
                    <a:pt x="30212" y="0"/>
                  </a:cubicBezTo>
                  <a:close/>
                </a:path>
              </a:pathLst>
            </a:custGeom>
            <a:solidFill>
              <a:srgbClr val="CEF2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2"/>
            <p:cNvSpPr/>
            <p:nvPr/>
          </p:nvSpPr>
          <p:spPr>
            <a:xfrm rot="-6797595">
              <a:off x="1016805" y="1407042"/>
              <a:ext cx="1193218" cy="839982"/>
            </a:xfrm>
            <a:custGeom>
              <a:avLst/>
              <a:gdLst/>
              <a:ahLst/>
              <a:cxnLst/>
              <a:rect l="l" t="t" r="r" b="b"/>
              <a:pathLst>
                <a:path w="65992" h="46456" extrusionOk="0">
                  <a:moveTo>
                    <a:pt x="61730" y="8235"/>
                  </a:moveTo>
                  <a:cubicBezTo>
                    <a:pt x="61701" y="8235"/>
                    <a:pt x="61672" y="8241"/>
                    <a:pt x="61645" y="8249"/>
                  </a:cubicBezTo>
                  <a:lnTo>
                    <a:pt x="61645" y="8249"/>
                  </a:lnTo>
                  <a:cubicBezTo>
                    <a:pt x="61763" y="8397"/>
                    <a:pt x="61871" y="8538"/>
                    <a:pt x="61967" y="8671"/>
                  </a:cubicBezTo>
                  <a:lnTo>
                    <a:pt x="61967" y="8671"/>
                  </a:lnTo>
                  <a:cubicBezTo>
                    <a:pt x="61888" y="8550"/>
                    <a:pt x="61809" y="8393"/>
                    <a:pt x="61730" y="8235"/>
                  </a:cubicBezTo>
                  <a:close/>
                  <a:moveTo>
                    <a:pt x="61967" y="8671"/>
                  </a:moveTo>
                  <a:cubicBezTo>
                    <a:pt x="61988" y="8704"/>
                    <a:pt x="62010" y="8735"/>
                    <a:pt x="62031" y="8761"/>
                  </a:cubicBezTo>
                  <a:cubicBezTo>
                    <a:pt x="62010" y="8732"/>
                    <a:pt x="61989" y="8702"/>
                    <a:pt x="61967" y="8671"/>
                  </a:cubicBezTo>
                  <a:close/>
                  <a:moveTo>
                    <a:pt x="29449" y="22546"/>
                  </a:moveTo>
                  <a:cubicBezTo>
                    <a:pt x="29550" y="22646"/>
                    <a:pt x="29650" y="22646"/>
                    <a:pt x="29650" y="22746"/>
                  </a:cubicBezTo>
                  <a:cubicBezTo>
                    <a:pt x="29550" y="22947"/>
                    <a:pt x="29449" y="23173"/>
                    <a:pt x="29249" y="23273"/>
                  </a:cubicBezTo>
                  <a:cubicBezTo>
                    <a:pt x="29249" y="23273"/>
                    <a:pt x="29149" y="23273"/>
                    <a:pt x="29149" y="23173"/>
                  </a:cubicBezTo>
                  <a:cubicBezTo>
                    <a:pt x="29249" y="22947"/>
                    <a:pt x="29349" y="22746"/>
                    <a:pt x="29449" y="22546"/>
                  </a:cubicBezTo>
                  <a:close/>
                  <a:moveTo>
                    <a:pt x="46367" y="24726"/>
                  </a:moveTo>
                  <a:cubicBezTo>
                    <a:pt x="46467" y="24827"/>
                    <a:pt x="46467" y="24827"/>
                    <a:pt x="46467" y="24927"/>
                  </a:cubicBezTo>
                  <a:cubicBezTo>
                    <a:pt x="46367" y="25052"/>
                    <a:pt x="46166" y="25052"/>
                    <a:pt x="46066" y="25152"/>
                  </a:cubicBezTo>
                  <a:cubicBezTo>
                    <a:pt x="46066" y="25052"/>
                    <a:pt x="45941" y="25052"/>
                    <a:pt x="45941" y="24927"/>
                  </a:cubicBezTo>
                  <a:cubicBezTo>
                    <a:pt x="46166" y="24927"/>
                    <a:pt x="46267" y="24827"/>
                    <a:pt x="46367" y="24726"/>
                  </a:cubicBezTo>
                  <a:close/>
                  <a:moveTo>
                    <a:pt x="64111" y="26606"/>
                  </a:moveTo>
                  <a:cubicBezTo>
                    <a:pt x="64111" y="26633"/>
                    <a:pt x="64111" y="26659"/>
                    <a:pt x="64110" y="26684"/>
                  </a:cubicBezTo>
                  <a:lnTo>
                    <a:pt x="64110" y="26684"/>
                  </a:lnTo>
                  <a:cubicBezTo>
                    <a:pt x="64151" y="26659"/>
                    <a:pt x="64192" y="26633"/>
                    <a:pt x="64237" y="26606"/>
                  </a:cubicBezTo>
                  <a:close/>
                  <a:moveTo>
                    <a:pt x="45866" y="26430"/>
                  </a:moveTo>
                  <a:cubicBezTo>
                    <a:pt x="45615" y="26590"/>
                    <a:pt x="45372" y="26753"/>
                    <a:pt x="45114" y="26932"/>
                  </a:cubicBezTo>
                  <a:cubicBezTo>
                    <a:pt x="45013" y="26932"/>
                    <a:pt x="45013" y="26807"/>
                    <a:pt x="44913" y="26706"/>
                  </a:cubicBezTo>
                  <a:cubicBezTo>
                    <a:pt x="45281" y="26614"/>
                    <a:pt x="45586" y="26522"/>
                    <a:pt x="45866" y="26430"/>
                  </a:cubicBezTo>
                  <a:close/>
                  <a:moveTo>
                    <a:pt x="42507" y="26506"/>
                  </a:moveTo>
                  <a:lnTo>
                    <a:pt x="42507" y="26506"/>
                  </a:lnTo>
                  <a:cubicBezTo>
                    <a:pt x="42307" y="26932"/>
                    <a:pt x="42307" y="27132"/>
                    <a:pt x="42181" y="27132"/>
                  </a:cubicBezTo>
                  <a:cubicBezTo>
                    <a:pt x="42081" y="27233"/>
                    <a:pt x="41881" y="27333"/>
                    <a:pt x="41680" y="27333"/>
                  </a:cubicBezTo>
                  <a:cubicBezTo>
                    <a:pt x="41680" y="27333"/>
                    <a:pt x="41680" y="27233"/>
                    <a:pt x="41555" y="27233"/>
                  </a:cubicBezTo>
                  <a:cubicBezTo>
                    <a:pt x="41780" y="27032"/>
                    <a:pt x="41981" y="26807"/>
                    <a:pt x="42507" y="26506"/>
                  </a:cubicBezTo>
                  <a:close/>
                  <a:moveTo>
                    <a:pt x="59725" y="28912"/>
                  </a:moveTo>
                  <a:cubicBezTo>
                    <a:pt x="59851" y="28912"/>
                    <a:pt x="59851" y="29012"/>
                    <a:pt x="59851" y="29112"/>
                  </a:cubicBezTo>
                  <a:cubicBezTo>
                    <a:pt x="59725" y="29112"/>
                    <a:pt x="59525" y="29213"/>
                    <a:pt x="59324" y="29313"/>
                  </a:cubicBezTo>
                  <a:cubicBezTo>
                    <a:pt x="59324" y="29313"/>
                    <a:pt x="59324" y="29213"/>
                    <a:pt x="59224" y="29112"/>
                  </a:cubicBezTo>
                  <a:cubicBezTo>
                    <a:pt x="59425" y="29012"/>
                    <a:pt x="59625" y="28912"/>
                    <a:pt x="59725" y="28912"/>
                  </a:cubicBezTo>
                  <a:close/>
                  <a:moveTo>
                    <a:pt x="59725" y="30165"/>
                  </a:moveTo>
                  <a:cubicBezTo>
                    <a:pt x="59725" y="30265"/>
                    <a:pt x="59625" y="30366"/>
                    <a:pt x="59625" y="30366"/>
                  </a:cubicBezTo>
                  <a:lnTo>
                    <a:pt x="59525" y="30366"/>
                  </a:lnTo>
                  <a:cubicBezTo>
                    <a:pt x="59525" y="30265"/>
                    <a:pt x="59625" y="30265"/>
                    <a:pt x="59625" y="30165"/>
                  </a:cubicBezTo>
                  <a:close/>
                  <a:moveTo>
                    <a:pt x="18497" y="34025"/>
                  </a:moveTo>
                  <a:cubicBezTo>
                    <a:pt x="18497" y="34952"/>
                    <a:pt x="17244" y="36105"/>
                    <a:pt x="15765" y="36431"/>
                  </a:cubicBezTo>
                  <a:cubicBezTo>
                    <a:pt x="16292" y="36005"/>
                    <a:pt x="16617" y="35704"/>
                    <a:pt x="17018" y="35378"/>
                  </a:cubicBezTo>
                  <a:cubicBezTo>
                    <a:pt x="17119" y="34551"/>
                    <a:pt x="17545" y="34125"/>
                    <a:pt x="18497" y="34025"/>
                  </a:cubicBezTo>
                  <a:close/>
                  <a:moveTo>
                    <a:pt x="48447" y="38611"/>
                  </a:moveTo>
                  <a:lnTo>
                    <a:pt x="48447" y="38711"/>
                  </a:lnTo>
                  <a:lnTo>
                    <a:pt x="48347" y="38711"/>
                  </a:lnTo>
                  <a:lnTo>
                    <a:pt x="48447" y="38611"/>
                  </a:lnTo>
                  <a:close/>
                  <a:moveTo>
                    <a:pt x="50338" y="1"/>
                  </a:moveTo>
                  <a:cubicBezTo>
                    <a:pt x="49786" y="1"/>
                    <a:pt x="49241" y="169"/>
                    <a:pt x="48673" y="390"/>
                  </a:cubicBezTo>
                  <a:cubicBezTo>
                    <a:pt x="48046" y="716"/>
                    <a:pt x="47420" y="716"/>
                    <a:pt x="46693" y="817"/>
                  </a:cubicBezTo>
                  <a:lnTo>
                    <a:pt x="46693" y="616"/>
                  </a:lnTo>
                  <a:cubicBezTo>
                    <a:pt x="43660" y="1869"/>
                    <a:pt x="40728" y="3122"/>
                    <a:pt x="37695" y="4476"/>
                  </a:cubicBezTo>
                  <a:cubicBezTo>
                    <a:pt x="37069" y="4676"/>
                    <a:pt x="36442" y="5102"/>
                    <a:pt x="35715" y="5303"/>
                  </a:cubicBezTo>
                  <a:cubicBezTo>
                    <a:pt x="34788" y="5629"/>
                    <a:pt x="33835" y="5829"/>
                    <a:pt x="32908" y="6255"/>
                  </a:cubicBezTo>
                  <a:cubicBezTo>
                    <a:pt x="30803" y="7182"/>
                    <a:pt x="28723" y="8235"/>
                    <a:pt x="26642" y="9263"/>
                  </a:cubicBezTo>
                  <a:cubicBezTo>
                    <a:pt x="26457" y="9334"/>
                    <a:pt x="26279" y="9462"/>
                    <a:pt x="26101" y="9462"/>
                  </a:cubicBezTo>
                  <a:cubicBezTo>
                    <a:pt x="25966" y="9462"/>
                    <a:pt x="25830" y="9389"/>
                    <a:pt x="25690" y="9162"/>
                  </a:cubicBezTo>
                  <a:cubicBezTo>
                    <a:pt x="25264" y="9488"/>
                    <a:pt x="24863" y="9889"/>
                    <a:pt x="24337" y="10215"/>
                  </a:cubicBezTo>
                  <a:cubicBezTo>
                    <a:pt x="22557" y="10516"/>
                    <a:pt x="21630" y="11042"/>
                    <a:pt x="20051" y="12396"/>
                  </a:cubicBezTo>
                  <a:cubicBezTo>
                    <a:pt x="19719" y="12664"/>
                    <a:pt x="19387" y="12893"/>
                    <a:pt x="19029" y="12893"/>
                  </a:cubicBezTo>
                  <a:cubicBezTo>
                    <a:pt x="18820" y="12893"/>
                    <a:pt x="18603" y="12815"/>
                    <a:pt x="18372" y="12621"/>
                  </a:cubicBezTo>
                  <a:lnTo>
                    <a:pt x="18372" y="12721"/>
                  </a:lnTo>
                  <a:cubicBezTo>
                    <a:pt x="18071" y="12922"/>
                    <a:pt x="17745" y="13147"/>
                    <a:pt x="17444" y="13448"/>
                  </a:cubicBezTo>
                  <a:cubicBezTo>
                    <a:pt x="17244" y="13774"/>
                    <a:pt x="17119" y="14175"/>
                    <a:pt x="16818" y="14401"/>
                  </a:cubicBezTo>
                  <a:cubicBezTo>
                    <a:pt x="15665" y="15228"/>
                    <a:pt x="14412" y="16055"/>
                    <a:pt x="13259" y="17007"/>
                  </a:cubicBezTo>
                  <a:cubicBezTo>
                    <a:pt x="12733" y="17308"/>
                    <a:pt x="12231" y="17634"/>
                    <a:pt x="11705" y="18035"/>
                  </a:cubicBezTo>
                  <a:cubicBezTo>
                    <a:pt x="11705" y="18035"/>
                    <a:pt x="11705" y="18160"/>
                    <a:pt x="11805" y="18160"/>
                  </a:cubicBezTo>
                  <a:cubicBezTo>
                    <a:pt x="11379" y="18160"/>
                    <a:pt x="10978" y="18260"/>
                    <a:pt x="10853" y="18260"/>
                  </a:cubicBezTo>
                  <a:cubicBezTo>
                    <a:pt x="8973" y="19914"/>
                    <a:pt x="7319" y="21393"/>
                    <a:pt x="5740" y="22847"/>
                  </a:cubicBezTo>
                  <a:cubicBezTo>
                    <a:pt x="4286" y="24100"/>
                    <a:pt x="2707" y="25152"/>
                    <a:pt x="1454" y="26706"/>
                  </a:cubicBezTo>
                  <a:cubicBezTo>
                    <a:pt x="201" y="28185"/>
                    <a:pt x="201" y="30065"/>
                    <a:pt x="101" y="31719"/>
                  </a:cubicBezTo>
                  <a:cubicBezTo>
                    <a:pt x="1" y="32671"/>
                    <a:pt x="527" y="33599"/>
                    <a:pt x="1053" y="34325"/>
                  </a:cubicBezTo>
                  <a:cubicBezTo>
                    <a:pt x="1354" y="34952"/>
                    <a:pt x="2206" y="35178"/>
                    <a:pt x="2833" y="35579"/>
                  </a:cubicBezTo>
                  <a:cubicBezTo>
                    <a:pt x="3334" y="35904"/>
                    <a:pt x="3860" y="36330"/>
                    <a:pt x="4387" y="36732"/>
                  </a:cubicBezTo>
                  <a:cubicBezTo>
                    <a:pt x="4286" y="37158"/>
                    <a:pt x="4186" y="37458"/>
                    <a:pt x="4086" y="37884"/>
                  </a:cubicBezTo>
                  <a:cubicBezTo>
                    <a:pt x="4286" y="38511"/>
                    <a:pt x="4587" y="39238"/>
                    <a:pt x="4813" y="39965"/>
                  </a:cubicBezTo>
                  <a:cubicBezTo>
                    <a:pt x="5339" y="40090"/>
                    <a:pt x="5740" y="40090"/>
                    <a:pt x="6166" y="40190"/>
                  </a:cubicBezTo>
                  <a:cubicBezTo>
                    <a:pt x="6266" y="40591"/>
                    <a:pt x="6266" y="40917"/>
                    <a:pt x="6367" y="41443"/>
                  </a:cubicBezTo>
                  <a:cubicBezTo>
                    <a:pt x="7319" y="41343"/>
                    <a:pt x="8246" y="41343"/>
                    <a:pt x="9099" y="41218"/>
                  </a:cubicBezTo>
                  <a:lnTo>
                    <a:pt x="9099" y="41218"/>
                  </a:lnTo>
                  <a:cubicBezTo>
                    <a:pt x="8572" y="41744"/>
                    <a:pt x="8146" y="42371"/>
                    <a:pt x="7720" y="42897"/>
                  </a:cubicBezTo>
                  <a:cubicBezTo>
                    <a:pt x="7720" y="42997"/>
                    <a:pt x="7845" y="43097"/>
                    <a:pt x="7946" y="43223"/>
                  </a:cubicBezTo>
                  <a:cubicBezTo>
                    <a:pt x="8472" y="43097"/>
                    <a:pt x="9099" y="42997"/>
                    <a:pt x="9725" y="42897"/>
                  </a:cubicBezTo>
                  <a:cubicBezTo>
                    <a:pt x="10026" y="42897"/>
                    <a:pt x="10352" y="42997"/>
                    <a:pt x="10652" y="43097"/>
                  </a:cubicBezTo>
                  <a:cubicBezTo>
                    <a:pt x="10753" y="42997"/>
                    <a:pt x="10853" y="42797"/>
                    <a:pt x="10978" y="42596"/>
                  </a:cubicBezTo>
                  <a:cubicBezTo>
                    <a:pt x="11179" y="42797"/>
                    <a:pt x="11379" y="42897"/>
                    <a:pt x="11705" y="42997"/>
                  </a:cubicBezTo>
                  <a:cubicBezTo>
                    <a:pt x="11479" y="43423"/>
                    <a:pt x="11279" y="43624"/>
                    <a:pt x="11179" y="43849"/>
                  </a:cubicBezTo>
                  <a:cubicBezTo>
                    <a:pt x="12231" y="44250"/>
                    <a:pt x="13259" y="44676"/>
                    <a:pt x="14512" y="45102"/>
                  </a:cubicBezTo>
                  <a:cubicBezTo>
                    <a:pt x="14633" y="45113"/>
                    <a:pt x="14758" y="45117"/>
                    <a:pt x="14888" y="45117"/>
                  </a:cubicBezTo>
                  <a:cubicBezTo>
                    <a:pt x="15175" y="45117"/>
                    <a:pt x="15481" y="45099"/>
                    <a:pt x="15797" y="45099"/>
                  </a:cubicBezTo>
                  <a:cubicBezTo>
                    <a:pt x="16694" y="45099"/>
                    <a:pt x="17667" y="45243"/>
                    <a:pt x="18497" y="46356"/>
                  </a:cubicBezTo>
                  <a:lnTo>
                    <a:pt x="24763" y="46356"/>
                  </a:lnTo>
                  <a:cubicBezTo>
                    <a:pt x="25264" y="46356"/>
                    <a:pt x="25790" y="46456"/>
                    <a:pt x="26517" y="46456"/>
                  </a:cubicBezTo>
                  <a:cubicBezTo>
                    <a:pt x="26843" y="46230"/>
                    <a:pt x="27369" y="45930"/>
                    <a:pt x="27896" y="45829"/>
                  </a:cubicBezTo>
                  <a:cubicBezTo>
                    <a:pt x="32156" y="44777"/>
                    <a:pt x="36141" y="42696"/>
                    <a:pt x="40627" y="42070"/>
                  </a:cubicBezTo>
                  <a:cubicBezTo>
                    <a:pt x="43560" y="41744"/>
                    <a:pt x="46467" y="40591"/>
                    <a:pt x="49074" y="39037"/>
                  </a:cubicBezTo>
                  <a:cubicBezTo>
                    <a:pt x="49299" y="38937"/>
                    <a:pt x="49500" y="38711"/>
                    <a:pt x="49826" y="38511"/>
                  </a:cubicBezTo>
                  <a:cubicBezTo>
                    <a:pt x="49500" y="38411"/>
                    <a:pt x="49299" y="38310"/>
                    <a:pt x="48873" y="38210"/>
                  </a:cubicBezTo>
                  <a:cubicBezTo>
                    <a:pt x="51179" y="36957"/>
                    <a:pt x="53259" y="35804"/>
                    <a:pt x="55465" y="34651"/>
                  </a:cubicBezTo>
                  <a:lnTo>
                    <a:pt x="55465" y="35478"/>
                  </a:lnTo>
                  <a:cubicBezTo>
                    <a:pt x="56292" y="35077"/>
                    <a:pt x="57019" y="34752"/>
                    <a:pt x="57745" y="34325"/>
                  </a:cubicBezTo>
                  <a:cubicBezTo>
                    <a:pt x="59425" y="33298"/>
                    <a:pt x="60978" y="32245"/>
                    <a:pt x="62557" y="31193"/>
                  </a:cubicBezTo>
                  <a:cubicBezTo>
                    <a:pt x="62758" y="31092"/>
                    <a:pt x="62758" y="30691"/>
                    <a:pt x="62984" y="30265"/>
                  </a:cubicBezTo>
                  <a:lnTo>
                    <a:pt x="62984" y="30265"/>
                  </a:lnTo>
                  <a:cubicBezTo>
                    <a:pt x="61831" y="30691"/>
                    <a:pt x="60878" y="30992"/>
                    <a:pt x="60051" y="31318"/>
                  </a:cubicBezTo>
                  <a:cubicBezTo>
                    <a:pt x="59951" y="31193"/>
                    <a:pt x="59951" y="31092"/>
                    <a:pt x="59951" y="31092"/>
                  </a:cubicBezTo>
                  <a:cubicBezTo>
                    <a:pt x="60352" y="30566"/>
                    <a:pt x="60778" y="30165"/>
                    <a:pt x="61204" y="29739"/>
                  </a:cubicBezTo>
                  <a:cubicBezTo>
                    <a:pt x="61605" y="29639"/>
                    <a:pt x="61931" y="29538"/>
                    <a:pt x="62232" y="29438"/>
                  </a:cubicBezTo>
                  <a:cubicBezTo>
                    <a:pt x="62357" y="29012"/>
                    <a:pt x="62457" y="28686"/>
                    <a:pt x="62557" y="28285"/>
                  </a:cubicBezTo>
                  <a:cubicBezTo>
                    <a:pt x="63364" y="27968"/>
                    <a:pt x="64075" y="27674"/>
                    <a:pt x="64110" y="26684"/>
                  </a:cubicBezTo>
                  <a:lnTo>
                    <a:pt x="64110" y="26684"/>
                  </a:lnTo>
                  <a:cubicBezTo>
                    <a:pt x="63851" y="26844"/>
                    <a:pt x="63639" y="26973"/>
                    <a:pt x="63184" y="27233"/>
                  </a:cubicBezTo>
                  <a:cubicBezTo>
                    <a:pt x="64437" y="24000"/>
                    <a:pt x="65991" y="21067"/>
                    <a:pt x="65490" y="17634"/>
                  </a:cubicBezTo>
                  <a:cubicBezTo>
                    <a:pt x="65264" y="17634"/>
                    <a:pt x="65064" y="17734"/>
                    <a:pt x="64863" y="17834"/>
                  </a:cubicBezTo>
                  <a:cubicBezTo>
                    <a:pt x="64638" y="17308"/>
                    <a:pt x="64537" y="16782"/>
                    <a:pt x="64337" y="16280"/>
                  </a:cubicBezTo>
                  <a:lnTo>
                    <a:pt x="64337" y="16381"/>
                  </a:lnTo>
                  <a:cubicBezTo>
                    <a:pt x="64337" y="15754"/>
                    <a:pt x="64337" y="15228"/>
                    <a:pt x="64237" y="14701"/>
                  </a:cubicBezTo>
                  <a:cubicBezTo>
                    <a:pt x="63911" y="14601"/>
                    <a:pt x="63610" y="14401"/>
                    <a:pt x="63485" y="14401"/>
                  </a:cubicBezTo>
                  <a:cubicBezTo>
                    <a:pt x="62858" y="13548"/>
                    <a:pt x="62457" y="12922"/>
                    <a:pt x="62031" y="12195"/>
                  </a:cubicBezTo>
                  <a:cubicBezTo>
                    <a:pt x="62131" y="11769"/>
                    <a:pt x="62232" y="11268"/>
                    <a:pt x="62232" y="10842"/>
                  </a:cubicBezTo>
                  <a:cubicBezTo>
                    <a:pt x="62131" y="10741"/>
                    <a:pt x="61931" y="10641"/>
                    <a:pt x="61931" y="10641"/>
                  </a:cubicBezTo>
                  <a:cubicBezTo>
                    <a:pt x="61931" y="9889"/>
                    <a:pt x="62031" y="9263"/>
                    <a:pt x="62031" y="8761"/>
                  </a:cubicBezTo>
                  <a:lnTo>
                    <a:pt x="62031" y="8761"/>
                  </a:lnTo>
                  <a:cubicBezTo>
                    <a:pt x="61831" y="9263"/>
                    <a:pt x="61505" y="9789"/>
                    <a:pt x="61304" y="10315"/>
                  </a:cubicBezTo>
                  <a:cubicBezTo>
                    <a:pt x="61204" y="10215"/>
                    <a:pt x="61104" y="10215"/>
                    <a:pt x="61104" y="10215"/>
                  </a:cubicBezTo>
                  <a:cubicBezTo>
                    <a:pt x="61204" y="9588"/>
                    <a:pt x="61304" y="8962"/>
                    <a:pt x="61405" y="8335"/>
                  </a:cubicBezTo>
                  <a:cubicBezTo>
                    <a:pt x="61481" y="8335"/>
                    <a:pt x="61557" y="8277"/>
                    <a:pt x="61645" y="8249"/>
                  </a:cubicBezTo>
                  <a:lnTo>
                    <a:pt x="61645" y="8249"/>
                  </a:lnTo>
                  <a:cubicBezTo>
                    <a:pt x="61399" y="7944"/>
                    <a:pt x="61109" y="7613"/>
                    <a:pt x="60778" y="7283"/>
                  </a:cubicBezTo>
                  <a:cubicBezTo>
                    <a:pt x="60978" y="7082"/>
                    <a:pt x="61104" y="6882"/>
                    <a:pt x="61405" y="6456"/>
                  </a:cubicBezTo>
                  <a:cubicBezTo>
                    <a:pt x="60051" y="5303"/>
                    <a:pt x="59324" y="3624"/>
                    <a:pt x="57344" y="2997"/>
                  </a:cubicBezTo>
                  <a:cubicBezTo>
                    <a:pt x="56091" y="2696"/>
                    <a:pt x="54613" y="2270"/>
                    <a:pt x="53886" y="917"/>
                  </a:cubicBezTo>
                  <a:cubicBezTo>
                    <a:pt x="53159" y="716"/>
                    <a:pt x="52332" y="716"/>
                    <a:pt x="51705" y="390"/>
                  </a:cubicBezTo>
                  <a:cubicBezTo>
                    <a:pt x="51235" y="110"/>
                    <a:pt x="50784" y="1"/>
                    <a:pt x="50338" y="1"/>
                  </a:cubicBezTo>
                  <a:close/>
                </a:path>
              </a:pathLst>
            </a:custGeom>
            <a:solidFill>
              <a:srgbClr val="FFF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6" name="Google Shape;946;p22"/>
            <p:cNvGrpSpPr/>
            <p:nvPr/>
          </p:nvGrpSpPr>
          <p:grpSpPr>
            <a:xfrm rot="-8465832">
              <a:off x="2035442" y="1430004"/>
              <a:ext cx="618797" cy="411843"/>
              <a:chOff x="1564050" y="1365950"/>
              <a:chExt cx="756925" cy="503775"/>
            </a:xfrm>
          </p:grpSpPr>
          <p:sp>
            <p:nvSpPr>
              <p:cNvPr id="947" name="Google Shape;947;p22"/>
              <p:cNvSpPr/>
              <p:nvPr/>
            </p:nvSpPr>
            <p:spPr>
              <a:xfrm>
                <a:off x="1566550" y="1464925"/>
                <a:ext cx="817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428" extrusionOk="0">
                    <a:moveTo>
                      <a:pt x="101" y="1"/>
                    </a:moveTo>
                    <a:cubicBezTo>
                      <a:pt x="101" y="227"/>
                      <a:pt x="1" y="327"/>
                      <a:pt x="1" y="427"/>
                    </a:cubicBezTo>
                    <a:cubicBezTo>
                      <a:pt x="101" y="327"/>
                      <a:pt x="201" y="227"/>
                      <a:pt x="326" y="227"/>
                    </a:cubicBez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48" name="Google Shape;948;p22"/>
              <p:cNvSpPr/>
              <p:nvPr/>
            </p:nvSpPr>
            <p:spPr>
              <a:xfrm>
                <a:off x="1728200" y="1365950"/>
                <a:ext cx="31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" extrusionOk="0">
                    <a:moveTo>
                      <a:pt x="126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49" name="Google Shape;949;p22"/>
              <p:cNvSpPr/>
              <p:nvPr/>
            </p:nvSpPr>
            <p:spPr>
              <a:xfrm>
                <a:off x="1658025" y="1399775"/>
                <a:ext cx="2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" extrusionOk="0">
                    <a:moveTo>
                      <a:pt x="10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1731350" y="1365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51" name="Google Shape;951;p22"/>
              <p:cNvSpPr/>
              <p:nvPr/>
            </p:nvSpPr>
            <p:spPr>
              <a:xfrm>
                <a:off x="1696875" y="1376600"/>
                <a:ext cx="2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" extrusionOk="0">
                    <a:moveTo>
                      <a:pt x="1" y="10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52" name="Google Shape;952;p22"/>
              <p:cNvSpPr/>
              <p:nvPr/>
            </p:nvSpPr>
            <p:spPr>
              <a:xfrm>
                <a:off x="1637350" y="1407925"/>
                <a:ext cx="255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01" extrusionOk="0">
                    <a:moveTo>
                      <a:pt x="1" y="0"/>
                    </a:moveTo>
                    <a:lnTo>
                      <a:pt x="101" y="10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53" name="Google Shape;953;p22"/>
              <p:cNvSpPr/>
              <p:nvPr/>
            </p:nvSpPr>
            <p:spPr>
              <a:xfrm>
                <a:off x="1629200" y="1407925"/>
                <a:ext cx="107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301" extrusionOk="0">
                    <a:moveTo>
                      <a:pt x="327" y="0"/>
                    </a:moveTo>
                    <a:cubicBezTo>
                      <a:pt x="201" y="100"/>
                      <a:pt x="101" y="201"/>
                      <a:pt x="1" y="201"/>
                    </a:cubicBezTo>
                    <a:lnTo>
                      <a:pt x="1" y="301"/>
                    </a:lnTo>
                    <a:cubicBezTo>
                      <a:pt x="101" y="201"/>
                      <a:pt x="201" y="100"/>
                      <a:pt x="427" y="100"/>
                    </a:cubicBezTo>
                    <a:lnTo>
                      <a:pt x="327" y="0"/>
                    </a:ln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54" name="Google Shape;954;p22"/>
              <p:cNvSpPr/>
              <p:nvPr/>
            </p:nvSpPr>
            <p:spPr>
              <a:xfrm>
                <a:off x="1629200" y="1412925"/>
                <a:ext cx="255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01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01" y="1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55" name="Google Shape;955;p22"/>
              <p:cNvSpPr/>
              <p:nvPr/>
            </p:nvSpPr>
            <p:spPr>
              <a:xfrm>
                <a:off x="1564050" y="1475600"/>
                <a:ext cx="252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01" extrusionOk="0">
                    <a:moveTo>
                      <a:pt x="101" y="0"/>
                    </a:moveTo>
                    <a:cubicBezTo>
                      <a:pt x="0" y="0"/>
                      <a:pt x="0" y="0"/>
                      <a:pt x="0" y="100"/>
                    </a:cubicBez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56" name="Google Shape;956;p22"/>
              <p:cNvSpPr/>
              <p:nvPr/>
            </p:nvSpPr>
            <p:spPr>
              <a:xfrm>
                <a:off x="2237600" y="1438850"/>
                <a:ext cx="62700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623" extrusionOk="0">
                    <a:moveTo>
                      <a:pt x="1246" y="0"/>
                    </a:moveTo>
                    <a:cubicBezTo>
                      <a:pt x="705" y="0"/>
                      <a:pt x="426" y="619"/>
                      <a:pt x="1" y="944"/>
                    </a:cubicBezTo>
                    <a:cubicBezTo>
                      <a:pt x="101" y="2523"/>
                      <a:pt x="201" y="2623"/>
                      <a:pt x="1254" y="2623"/>
                    </a:cubicBezTo>
                    <a:cubicBezTo>
                      <a:pt x="1354" y="2422"/>
                      <a:pt x="1555" y="2197"/>
                      <a:pt x="1881" y="1896"/>
                    </a:cubicBezTo>
                    <a:cubicBezTo>
                      <a:pt x="1981" y="1270"/>
                      <a:pt x="2507" y="543"/>
                      <a:pt x="1680" y="117"/>
                    </a:cubicBezTo>
                    <a:cubicBezTo>
                      <a:pt x="1517" y="35"/>
                      <a:pt x="1374" y="0"/>
                      <a:pt x="1246" y="0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57" name="Google Shape;957;p22"/>
              <p:cNvSpPr/>
              <p:nvPr/>
            </p:nvSpPr>
            <p:spPr>
              <a:xfrm>
                <a:off x="1895500" y="1475600"/>
                <a:ext cx="55175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933" extrusionOk="0">
                    <a:moveTo>
                      <a:pt x="1580" y="0"/>
                    </a:moveTo>
                    <a:cubicBezTo>
                      <a:pt x="1053" y="326"/>
                      <a:pt x="527" y="526"/>
                      <a:pt x="1" y="727"/>
                    </a:cubicBezTo>
                    <a:cubicBezTo>
                      <a:pt x="101" y="1779"/>
                      <a:pt x="201" y="2607"/>
                      <a:pt x="1254" y="2932"/>
                    </a:cubicBezTo>
                    <a:cubicBezTo>
                      <a:pt x="1454" y="2607"/>
                      <a:pt x="1780" y="2306"/>
                      <a:pt x="2081" y="1980"/>
                    </a:cubicBezTo>
                    <a:cubicBezTo>
                      <a:pt x="2206" y="1253"/>
                      <a:pt x="2206" y="627"/>
                      <a:pt x="1580" y="0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58" name="Google Shape;958;p22"/>
              <p:cNvSpPr/>
              <p:nvPr/>
            </p:nvSpPr>
            <p:spPr>
              <a:xfrm>
                <a:off x="2005150" y="1472100"/>
                <a:ext cx="57675" cy="63675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2547" extrusionOk="0">
                    <a:moveTo>
                      <a:pt x="1409" y="0"/>
                    </a:moveTo>
                    <a:cubicBezTo>
                      <a:pt x="1157" y="0"/>
                      <a:pt x="862" y="75"/>
                      <a:pt x="627" y="240"/>
                    </a:cubicBezTo>
                    <a:cubicBezTo>
                      <a:pt x="1" y="666"/>
                      <a:pt x="427" y="2020"/>
                      <a:pt x="1454" y="2546"/>
                    </a:cubicBezTo>
                    <a:cubicBezTo>
                      <a:pt x="1680" y="2346"/>
                      <a:pt x="1880" y="2020"/>
                      <a:pt x="1981" y="1719"/>
                    </a:cubicBezTo>
                    <a:cubicBezTo>
                      <a:pt x="2306" y="1293"/>
                      <a:pt x="2306" y="466"/>
                      <a:pt x="1880" y="140"/>
                    </a:cubicBezTo>
                    <a:cubicBezTo>
                      <a:pt x="1790" y="50"/>
                      <a:pt x="1614" y="0"/>
                      <a:pt x="1409" y="0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59" name="Google Shape;959;p22"/>
              <p:cNvSpPr/>
              <p:nvPr/>
            </p:nvSpPr>
            <p:spPr>
              <a:xfrm>
                <a:off x="2020825" y="1703025"/>
                <a:ext cx="57650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2306" h="2382" extrusionOk="0">
                    <a:moveTo>
                      <a:pt x="1679" y="1"/>
                    </a:moveTo>
                    <a:cubicBezTo>
                      <a:pt x="1153" y="101"/>
                      <a:pt x="727" y="201"/>
                      <a:pt x="201" y="402"/>
                    </a:cubicBezTo>
                    <a:cubicBezTo>
                      <a:pt x="426" y="1254"/>
                      <a:pt x="0" y="2081"/>
                      <a:pt x="1153" y="2382"/>
                    </a:cubicBezTo>
                    <a:cubicBezTo>
                      <a:pt x="1780" y="2081"/>
                      <a:pt x="2306" y="1555"/>
                      <a:pt x="2206" y="728"/>
                    </a:cubicBezTo>
                    <a:cubicBezTo>
                      <a:pt x="2080" y="502"/>
                      <a:pt x="1880" y="302"/>
                      <a:pt x="1679" y="1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60" name="Google Shape;960;p22"/>
              <p:cNvSpPr/>
              <p:nvPr/>
            </p:nvSpPr>
            <p:spPr>
              <a:xfrm>
                <a:off x="2143625" y="1668575"/>
                <a:ext cx="54525" cy="62675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2507" extrusionOk="0">
                    <a:moveTo>
                      <a:pt x="1354" y="0"/>
                    </a:moveTo>
                    <a:cubicBezTo>
                      <a:pt x="1053" y="226"/>
                      <a:pt x="627" y="326"/>
                      <a:pt x="201" y="527"/>
                    </a:cubicBezTo>
                    <a:cubicBezTo>
                      <a:pt x="301" y="1253"/>
                      <a:pt x="1" y="2005"/>
                      <a:pt x="727" y="2507"/>
                    </a:cubicBezTo>
                    <a:cubicBezTo>
                      <a:pt x="1454" y="2406"/>
                      <a:pt x="1780" y="2005"/>
                      <a:pt x="1980" y="1379"/>
                    </a:cubicBezTo>
                    <a:cubicBezTo>
                      <a:pt x="2181" y="852"/>
                      <a:pt x="1980" y="426"/>
                      <a:pt x="1354" y="0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61" name="Google Shape;961;p22"/>
              <p:cNvSpPr/>
              <p:nvPr/>
            </p:nvSpPr>
            <p:spPr>
              <a:xfrm>
                <a:off x="2188100" y="1552775"/>
                <a:ext cx="495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352" extrusionOk="0">
                    <a:moveTo>
                      <a:pt x="1192" y="1"/>
                    </a:moveTo>
                    <a:cubicBezTo>
                      <a:pt x="670" y="1"/>
                      <a:pt x="300" y="380"/>
                      <a:pt x="1" y="773"/>
                    </a:cubicBezTo>
                    <a:cubicBezTo>
                      <a:pt x="1" y="1926"/>
                      <a:pt x="101" y="2026"/>
                      <a:pt x="628" y="2352"/>
                    </a:cubicBezTo>
                    <a:cubicBezTo>
                      <a:pt x="1655" y="1926"/>
                      <a:pt x="1981" y="1299"/>
                      <a:pt x="1780" y="146"/>
                    </a:cubicBezTo>
                    <a:cubicBezTo>
                      <a:pt x="1564" y="44"/>
                      <a:pt x="1369" y="1"/>
                      <a:pt x="1192" y="1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62" name="Google Shape;962;p22"/>
              <p:cNvSpPr/>
              <p:nvPr/>
            </p:nvSpPr>
            <p:spPr>
              <a:xfrm>
                <a:off x="1926825" y="1727125"/>
                <a:ext cx="49525" cy="556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226" extrusionOk="0">
                    <a:moveTo>
                      <a:pt x="996" y="1"/>
                    </a:moveTo>
                    <a:cubicBezTo>
                      <a:pt x="695" y="1"/>
                      <a:pt x="412" y="179"/>
                      <a:pt x="1" y="591"/>
                    </a:cubicBezTo>
                    <a:cubicBezTo>
                      <a:pt x="101" y="1017"/>
                      <a:pt x="101" y="1318"/>
                      <a:pt x="201" y="1543"/>
                    </a:cubicBezTo>
                    <a:lnTo>
                      <a:pt x="201" y="1643"/>
                    </a:lnTo>
                    <a:cubicBezTo>
                      <a:pt x="344" y="2040"/>
                      <a:pt x="557" y="2226"/>
                      <a:pt x="803" y="2226"/>
                    </a:cubicBezTo>
                    <a:cubicBezTo>
                      <a:pt x="945" y="2226"/>
                      <a:pt x="1098" y="2164"/>
                      <a:pt x="1254" y="2044"/>
                    </a:cubicBezTo>
                    <a:cubicBezTo>
                      <a:pt x="1880" y="1643"/>
                      <a:pt x="1981" y="1117"/>
                      <a:pt x="1780" y="290"/>
                    </a:cubicBezTo>
                    <a:cubicBezTo>
                      <a:pt x="1465" y="105"/>
                      <a:pt x="1225" y="1"/>
                      <a:pt x="996" y="1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63" name="Google Shape;963;p22"/>
              <p:cNvSpPr/>
              <p:nvPr/>
            </p:nvSpPr>
            <p:spPr>
              <a:xfrm>
                <a:off x="1973825" y="1597775"/>
                <a:ext cx="47025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2332" extrusionOk="0">
                    <a:moveTo>
                      <a:pt x="1192" y="0"/>
                    </a:moveTo>
                    <a:cubicBezTo>
                      <a:pt x="597" y="0"/>
                      <a:pt x="272" y="213"/>
                      <a:pt x="0" y="652"/>
                    </a:cubicBezTo>
                    <a:cubicBezTo>
                      <a:pt x="201" y="1178"/>
                      <a:pt x="101" y="2005"/>
                      <a:pt x="953" y="2331"/>
                    </a:cubicBezTo>
                    <a:cubicBezTo>
                      <a:pt x="1680" y="2005"/>
                      <a:pt x="1780" y="1278"/>
                      <a:pt x="1880" y="652"/>
                    </a:cubicBezTo>
                    <a:cubicBezTo>
                      <a:pt x="1880" y="552"/>
                      <a:pt x="1780" y="451"/>
                      <a:pt x="1780" y="326"/>
                    </a:cubicBezTo>
                    <a:cubicBezTo>
                      <a:pt x="1680" y="226"/>
                      <a:pt x="1579" y="126"/>
                      <a:pt x="1579" y="25"/>
                    </a:cubicBezTo>
                    <a:cubicBezTo>
                      <a:pt x="1438" y="9"/>
                      <a:pt x="1310" y="0"/>
                      <a:pt x="1192" y="0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64" name="Google Shape;964;p22"/>
              <p:cNvSpPr/>
              <p:nvPr/>
            </p:nvSpPr>
            <p:spPr>
              <a:xfrm>
                <a:off x="2213800" y="1765700"/>
                <a:ext cx="57675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1948" extrusionOk="0">
                    <a:moveTo>
                      <a:pt x="752" y="0"/>
                    </a:moveTo>
                    <a:cubicBezTo>
                      <a:pt x="527" y="201"/>
                      <a:pt x="326" y="301"/>
                      <a:pt x="1" y="501"/>
                    </a:cubicBezTo>
                    <a:cubicBezTo>
                      <a:pt x="126" y="927"/>
                      <a:pt x="226" y="1353"/>
                      <a:pt x="326" y="1754"/>
                    </a:cubicBezTo>
                    <a:cubicBezTo>
                      <a:pt x="578" y="1885"/>
                      <a:pt x="813" y="1947"/>
                      <a:pt x="1024" y="1947"/>
                    </a:cubicBezTo>
                    <a:cubicBezTo>
                      <a:pt x="1339" y="1947"/>
                      <a:pt x="1600" y="1809"/>
                      <a:pt x="1780" y="1554"/>
                    </a:cubicBezTo>
                    <a:cubicBezTo>
                      <a:pt x="2206" y="1253"/>
                      <a:pt x="2306" y="727"/>
                      <a:pt x="2006" y="100"/>
                    </a:cubicBezTo>
                    <a:cubicBezTo>
                      <a:pt x="1579" y="100"/>
                      <a:pt x="1153" y="0"/>
                      <a:pt x="752" y="0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65" name="Google Shape;965;p22"/>
              <p:cNvSpPr/>
              <p:nvPr/>
            </p:nvSpPr>
            <p:spPr>
              <a:xfrm>
                <a:off x="2268950" y="1634725"/>
                <a:ext cx="52025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2307" extrusionOk="0">
                    <a:moveTo>
                      <a:pt x="727" y="1"/>
                    </a:moveTo>
                    <a:cubicBezTo>
                      <a:pt x="526" y="327"/>
                      <a:pt x="301" y="628"/>
                      <a:pt x="0" y="953"/>
                    </a:cubicBezTo>
                    <a:cubicBezTo>
                      <a:pt x="201" y="1580"/>
                      <a:pt x="301" y="2106"/>
                      <a:pt x="1153" y="2307"/>
                    </a:cubicBezTo>
                    <a:cubicBezTo>
                      <a:pt x="1454" y="1881"/>
                      <a:pt x="1780" y="1480"/>
                      <a:pt x="2080" y="1154"/>
                    </a:cubicBezTo>
                    <a:cubicBezTo>
                      <a:pt x="1880" y="101"/>
                      <a:pt x="1780" y="1"/>
                      <a:pt x="727" y="1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66" name="Google Shape;966;p22"/>
              <p:cNvSpPr/>
              <p:nvPr/>
            </p:nvSpPr>
            <p:spPr>
              <a:xfrm>
                <a:off x="2085975" y="1368450"/>
                <a:ext cx="44525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2307" extrusionOk="0">
                    <a:moveTo>
                      <a:pt x="853" y="0"/>
                    </a:moveTo>
                    <a:cubicBezTo>
                      <a:pt x="327" y="101"/>
                      <a:pt x="1" y="527"/>
                      <a:pt x="1" y="1153"/>
                    </a:cubicBezTo>
                    <a:cubicBezTo>
                      <a:pt x="101" y="1579"/>
                      <a:pt x="226" y="2106"/>
                      <a:pt x="853" y="2306"/>
                    </a:cubicBezTo>
                    <a:cubicBezTo>
                      <a:pt x="1154" y="2206"/>
                      <a:pt x="1354" y="1980"/>
                      <a:pt x="1580" y="1780"/>
                    </a:cubicBezTo>
                    <a:cubicBezTo>
                      <a:pt x="1680" y="1579"/>
                      <a:pt x="1780" y="1354"/>
                      <a:pt x="1780" y="1153"/>
                    </a:cubicBezTo>
                    <a:cubicBezTo>
                      <a:pt x="1780" y="527"/>
                      <a:pt x="1354" y="0"/>
                      <a:pt x="853" y="0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67" name="Google Shape;967;p22"/>
              <p:cNvSpPr/>
              <p:nvPr/>
            </p:nvSpPr>
            <p:spPr>
              <a:xfrm>
                <a:off x="2078450" y="1572875"/>
                <a:ext cx="4952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175" extrusionOk="0">
                    <a:moveTo>
                      <a:pt x="906" y="0"/>
                    </a:moveTo>
                    <a:cubicBezTo>
                      <a:pt x="671" y="0"/>
                      <a:pt x="465" y="132"/>
                      <a:pt x="101" y="395"/>
                    </a:cubicBezTo>
                    <a:cubicBezTo>
                      <a:pt x="1" y="1122"/>
                      <a:pt x="302" y="1648"/>
                      <a:pt x="828" y="2174"/>
                    </a:cubicBezTo>
                    <a:cubicBezTo>
                      <a:pt x="1780" y="1848"/>
                      <a:pt x="1981" y="1447"/>
                      <a:pt x="1881" y="395"/>
                    </a:cubicBezTo>
                    <a:cubicBezTo>
                      <a:pt x="1404" y="132"/>
                      <a:pt x="1141" y="0"/>
                      <a:pt x="906" y="0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68" name="Google Shape;968;p22"/>
              <p:cNvSpPr/>
              <p:nvPr/>
            </p:nvSpPr>
            <p:spPr>
              <a:xfrm>
                <a:off x="2127950" y="1462425"/>
                <a:ext cx="54550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2307" extrusionOk="0">
                    <a:moveTo>
                      <a:pt x="1254" y="1"/>
                    </a:moveTo>
                    <a:lnTo>
                      <a:pt x="1254" y="1"/>
                    </a:lnTo>
                    <a:cubicBezTo>
                      <a:pt x="928" y="101"/>
                      <a:pt x="527" y="226"/>
                      <a:pt x="201" y="427"/>
                    </a:cubicBezTo>
                    <a:cubicBezTo>
                      <a:pt x="1" y="1680"/>
                      <a:pt x="101" y="1880"/>
                      <a:pt x="728" y="2306"/>
                    </a:cubicBezTo>
                    <a:cubicBezTo>
                      <a:pt x="2081" y="1479"/>
                      <a:pt x="2181" y="728"/>
                      <a:pt x="1254" y="1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69" name="Google Shape;969;p22"/>
              <p:cNvSpPr/>
              <p:nvPr/>
            </p:nvSpPr>
            <p:spPr>
              <a:xfrm>
                <a:off x="2104150" y="1804525"/>
                <a:ext cx="52650" cy="47025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1881" extrusionOk="0">
                    <a:moveTo>
                      <a:pt x="1479" y="1"/>
                    </a:moveTo>
                    <a:cubicBezTo>
                      <a:pt x="1053" y="1"/>
                      <a:pt x="752" y="101"/>
                      <a:pt x="427" y="101"/>
                    </a:cubicBezTo>
                    <a:cubicBezTo>
                      <a:pt x="326" y="327"/>
                      <a:pt x="126" y="527"/>
                      <a:pt x="1" y="728"/>
                    </a:cubicBezTo>
                    <a:cubicBezTo>
                      <a:pt x="326" y="1154"/>
                      <a:pt x="226" y="1780"/>
                      <a:pt x="1153" y="1881"/>
                    </a:cubicBezTo>
                    <a:cubicBezTo>
                      <a:pt x="1379" y="1580"/>
                      <a:pt x="1680" y="1254"/>
                      <a:pt x="2106" y="828"/>
                    </a:cubicBezTo>
                    <a:cubicBezTo>
                      <a:pt x="1780" y="527"/>
                      <a:pt x="1680" y="201"/>
                      <a:pt x="1479" y="1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70" name="Google Shape;970;p22"/>
              <p:cNvSpPr/>
              <p:nvPr/>
            </p:nvSpPr>
            <p:spPr>
              <a:xfrm>
                <a:off x="1953150" y="1403775"/>
                <a:ext cx="47025" cy="4302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721" extrusionOk="0">
                    <a:moveTo>
                      <a:pt x="803" y="1"/>
                    </a:moveTo>
                    <a:cubicBezTo>
                      <a:pt x="363" y="1"/>
                      <a:pt x="278" y="134"/>
                      <a:pt x="0" y="567"/>
                    </a:cubicBezTo>
                    <a:cubicBezTo>
                      <a:pt x="301" y="1620"/>
                      <a:pt x="301" y="1620"/>
                      <a:pt x="1153" y="1720"/>
                    </a:cubicBezTo>
                    <a:cubicBezTo>
                      <a:pt x="1354" y="1620"/>
                      <a:pt x="1554" y="1419"/>
                      <a:pt x="1880" y="1194"/>
                    </a:cubicBezTo>
                    <a:cubicBezTo>
                      <a:pt x="1780" y="793"/>
                      <a:pt x="1780" y="367"/>
                      <a:pt x="1655" y="66"/>
                    </a:cubicBezTo>
                    <a:cubicBezTo>
                      <a:pt x="1267" y="27"/>
                      <a:pt x="1000" y="1"/>
                      <a:pt x="803" y="1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2185600" y="1368450"/>
                <a:ext cx="43900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981" extrusionOk="0">
                    <a:moveTo>
                      <a:pt x="1555" y="0"/>
                    </a:moveTo>
                    <a:cubicBezTo>
                      <a:pt x="1028" y="101"/>
                      <a:pt x="627" y="101"/>
                      <a:pt x="201" y="226"/>
                    </a:cubicBezTo>
                    <a:cubicBezTo>
                      <a:pt x="1" y="1354"/>
                      <a:pt x="201" y="1679"/>
                      <a:pt x="1028" y="1980"/>
                    </a:cubicBezTo>
                    <a:cubicBezTo>
                      <a:pt x="1254" y="1780"/>
                      <a:pt x="1454" y="1579"/>
                      <a:pt x="1755" y="1354"/>
                    </a:cubicBezTo>
                    <a:cubicBezTo>
                      <a:pt x="1655" y="953"/>
                      <a:pt x="1655" y="527"/>
                      <a:pt x="1555" y="0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972" name="Google Shape;972;p22"/>
              <p:cNvSpPr/>
              <p:nvPr/>
            </p:nvSpPr>
            <p:spPr>
              <a:xfrm>
                <a:off x="2018300" y="1826700"/>
                <a:ext cx="42025" cy="43025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721" extrusionOk="0">
                    <a:moveTo>
                      <a:pt x="951" y="1"/>
                    </a:moveTo>
                    <a:cubicBezTo>
                      <a:pt x="572" y="1"/>
                      <a:pt x="209" y="135"/>
                      <a:pt x="1" y="568"/>
                    </a:cubicBezTo>
                    <a:cubicBezTo>
                      <a:pt x="1" y="994"/>
                      <a:pt x="1" y="1520"/>
                      <a:pt x="628" y="1721"/>
                    </a:cubicBezTo>
                    <a:cubicBezTo>
                      <a:pt x="1555" y="1194"/>
                      <a:pt x="1680" y="893"/>
                      <a:pt x="1455" y="66"/>
                    </a:cubicBezTo>
                    <a:cubicBezTo>
                      <a:pt x="1292" y="28"/>
                      <a:pt x="1120" y="1"/>
                      <a:pt x="951" y="1"/>
                    </a:cubicBezTo>
                    <a:close/>
                  </a:path>
                </a:pathLst>
              </a:custGeom>
              <a:solidFill>
                <a:srgbClr val="FF8E80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973" name="Google Shape;973;p22"/>
          <p:cNvSpPr/>
          <p:nvPr/>
        </p:nvSpPr>
        <p:spPr>
          <a:xfrm rot="-1640815" flipH="1">
            <a:off x="6818040" y="2485295"/>
            <a:ext cx="2873768" cy="2907416"/>
          </a:xfrm>
          <a:custGeom>
            <a:avLst/>
            <a:gdLst/>
            <a:ahLst/>
            <a:cxnLst/>
            <a:rect l="l" t="t" r="r" b="b"/>
            <a:pathLst>
              <a:path w="39543" h="40006" extrusionOk="0">
                <a:moveTo>
                  <a:pt x="16297" y="0"/>
                </a:moveTo>
                <a:cubicBezTo>
                  <a:pt x="14054" y="0"/>
                  <a:pt x="11671" y="641"/>
                  <a:pt x="9191" y="2152"/>
                </a:cubicBezTo>
                <a:cubicBezTo>
                  <a:pt x="2864" y="5978"/>
                  <a:pt x="812" y="4012"/>
                  <a:pt x="0" y="6876"/>
                </a:cubicBezTo>
                <a:lnTo>
                  <a:pt x="17634" y="40006"/>
                </a:lnTo>
                <a:lnTo>
                  <a:pt x="39542" y="28335"/>
                </a:lnTo>
                <a:cubicBezTo>
                  <a:pt x="39542" y="28335"/>
                  <a:pt x="34648" y="24424"/>
                  <a:pt x="34028" y="18097"/>
                </a:cubicBezTo>
                <a:cubicBezTo>
                  <a:pt x="33591" y="12923"/>
                  <a:pt x="26363" y="0"/>
                  <a:pt x="16297" y="0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22"/>
          <p:cNvSpPr/>
          <p:nvPr/>
        </p:nvSpPr>
        <p:spPr>
          <a:xfrm rot="-1640815" flipH="1">
            <a:off x="6793140" y="2393045"/>
            <a:ext cx="2991283" cy="3086341"/>
          </a:xfrm>
          <a:custGeom>
            <a:avLst/>
            <a:gdLst/>
            <a:ahLst/>
            <a:cxnLst/>
            <a:rect l="l" t="t" r="r" b="b"/>
            <a:pathLst>
              <a:path w="41160" h="42468" extrusionOk="0">
                <a:moveTo>
                  <a:pt x="13461" y="33057"/>
                </a:moveTo>
                <a:cubicBezTo>
                  <a:pt x="14343" y="34732"/>
                  <a:pt x="15228" y="36415"/>
                  <a:pt x="16117" y="38107"/>
                </a:cubicBezTo>
                <a:cubicBezTo>
                  <a:pt x="15232" y="36421"/>
                  <a:pt x="14348" y="34737"/>
                  <a:pt x="13461" y="33057"/>
                </a:cubicBezTo>
                <a:close/>
                <a:moveTo>
                  <a:pt x="7118" y="17353"/>
                </a:moveTo>
                <a:cubicBezTo>
                  <a:pt x="10965" y="24748"/>
                  <a:pt x="14877" y="32058"/>
                  <a:pt x="18703" y="39454"/>
                </a:cubicBezTo>
                <a:cubicBezTo>
                  <a:pt x="14791" y="31973"/>
                  <a:pt x="10858" y="24577"/>
                  <a:pt x="7118" y="17353"/>
                </a:cubicBezTo>
                <a:close/>
                <a:moveTo>
                  <a:pt x="18703" y="39454"/>
                </a:moveTo>
                <a:cubicBezTo>
                  <a:pt x="18788" y="39582"/>
                  <a:pt x="18858" y="39715"/>
                  <a:pt x="18927" y="39849"/>
                </a:cubicBezTo>
                <a:lnTo>
                  <a:pt x="18927" y="39849"/>
                </a:lnTo>
                <a:lnTo>
                  <a:pt x="18703" y="39454"/>
                </a:lnTo>
                <a:close/>
                <a:moveTo>
                  <a:pt x="17530" y="2186"/>
                </a:moveTo>
                <a:cubicBezTo>
                  <a:pt x="17777" y="2186"/>
                  <a:pt x="18019" y="2197"/>
                  <a:pt x="18254" y="2220"/>
                </a:cubicBezTo>
                <a:cubicBezTo>
                  <a:pt x="20926" y="2391"/>
                  <a:pt x="23426" y="3567"/>
                  <a:pt x="25649" y="5341"/>
                </a:cubicBezTo>
                <a:cubicBezTo>
                  <a:pt x="27787" y="7029"/>
                  <a:pt x="29668" y="9252"/>
                  <a:pt x="31078" y="11667"/>
                </a:cubicBezTo>
                <a:cubicBezTo>
                  <a:pt x="31805" y="12822"/>
                  <a:pt x="32510" y="13976"/>
                  <a:pt x="32959" y="15215"/>
                </a:cubicBezTo>
                <a:cubicBezTo>
                  <a:pt x="33494" y="16476"/>
                  <a:pt x="33942" y="17716"/>
                  <a:pt x="34113" y="18870"/>
                </a:cubicBezTo>
                <a:cubicBezTo>
                  <a:pt x="34199" y="19234"/>
                  <a:pt x="34199" y="19490"/>
                  <a:pt x="34284" y="19854"/>
                </a:cubicBezTo>
                <a:cubicBezTo>
                  <a:pt x="34284" y="20217"/>
                  <a:pt x="34370" y="20559"/>
                  <a:pt x="34477" y="20922"/>
                </a:cubicBezTo>
                <a:cubicBezTo>
                  <a:pt x="34648" y="21542"/>
                  <a:pt x="34819" y="22269"/>
                  <a:pt x="35011" y="22889"/>
                </a:cubicBezTo>
                <a:cubicBezTo>
                  <a:pt x="35546" y="24128"/>
                  <a:pt x="36165" y="25283"/>
                  <a:pt x="36785" y="26351"/>
                </a:cubicBezTo>
                <a:cubicBezTo>
                  <a:pt x="38110" y="28232"/>
                  <a:pt x="39179" y="29109"/>
                  <a:pt x="39820" y="29643"/>
                </a:cubicBezTo>
                <a:cubicBezTo>
                  <a:pt x="39905" y="29696"/>
                  <a:pt x="39990" y="29744"/>
                  <a:pt x="40065" y="29789"/>
                </a:cubicBezTo>
                <a:lnTo>
                  <a:pt x="40065" y="29789"/>
                </a:lnTo>
                <a:cubicBezTo>
                  <a:pt x="39621" y="29953"/>
                  <a:pt x="38984" y="30223"/>
                  <a:pt x="38110" y="30626"/>
                </a:cubicBezTo>
                <a:cubicBezTo>
                  <a:pt x="37234" y="31075"/>
                  <a:pt x="35353" y="32058"/>
                  <a:pt x="35353" y="32058"/>
                </a:cubicBezTo>
                <a:cubicBezTo>
                  <a:pt x="35274" y="32098"/>
                  <a:pt x="35223" y="32114"/>
                  <a:pt x="35192" y="32114"/>
                </a:cubicBezTo>
                <a:cubicBezTo>
                  <a:pt x="35090" y="32114"/>
                  <a:pt x="35222" y="31928"/>
                  <a:pt x="35353" y="31780"/>
                </a:cubicBezTo>
                <a:lnTo>
                  <a:pt x="35353" y="31780"/>
                </a:lnTo>
                <a:cubicBezTo>
                  <a:pt x="29924" y="34644"/>
                  <a:pt x="24495" y="37487"/>
                  <a:pt x="19152" y="40244"/>
                </a:cubicBezTo>
                <a:cubicBezTo>
                  <a:pt x="24581" y="37402"/>
                  <a:pt x="30010" y="34559"/>
                  <a:pt x="35439" y="31609"/>
                </a:cubicBezTo>
                <a:cubicBezTo>
                  <a:pt x="35517" y="31540"/>
                  <a:pt x="35549" y="31485"/>
                  <a:pt x="35470" y="31485"/>
                </a:cubicBezTo>
                <a:cubicBezTo>
                  <a:pt x="35355" y="31485"/>
                  <a:pt x="35000" y="31604"/>
                  <a:pt x="34199" y="31973"/>
                </a:cubicBezTo>
                <a:cubicBezTo>
                  <a:pt x="32233" y="32849"/>
                  <a:pt x="25820" y="36418"/>
                  <a:pt x="22187" y="38385"/>
                </a:cubicBezTo>
                <a:cubicBezTo>
                  <a:pt x="21546" y="38641"/>
                  <a:pt x="20926" y="39005"/>
                  <a:pt x="20306" y="39261"/>
                </a:cubicBezTo>
                <a:lnTo>
                  <a:pt x="19515" y="39710"/>
                </a:lnTo>
                <a:lnTo>
                  <a:pt x="19323" y="39796"/>
                </a:lnTo>
                <a:lnTo>
                  <a:pt x="19152" y="39625"/>
                </a:lnTo>
                <a:lnTo>
                  <a:pt x="19066" y="39261"/>
                </a:lnTo>
                <a:lnTo>
                  <a:pt x="18788" y="38834"/>
                </a:lnTo>
                <a:cubicBezTo>
                  <a:pt x="18532" y="38299"/>
                  <a:pt x="18168" y="37658"/>
                  <a:pt x="17912" y="37124"/>
                </a:cubicBezTo>
                <a:cubicBezTo>
                  <a:pt x="17271" y="35970"/>
                  <a:pt x="16651" y="34815"/>
                  <a:pt x="16117" y="33661"/>
                </a:cubicBezTo>
                <a:cubicBezTo>
                  <a:pt x="14877" y="31353"/>
                  <a:pt x="13637" y="28938"/>
                  <a:pt x="12376" y="26629"/>
                </a:cubicBezTo>
                <a:cubicBezTo>
                  <a:pt x="9897" y="21905"/>
                  <a:pt x="7396" y="17267"/>
                  <a:pt x="5087" y="12736"/>
                </a:cubicBezTo>
                <a:cubicBezTo>
                  <a:pt x="4275" y="11133"/>
                  <a:pt x="3378" y="9444"/>
                  <a:pt x="2501" y="7841"/>
                </a:cubicBezTo>
                <a:cubicBezTo>
                  <a:pt x="2501" y="7841"/>
                  <a:pt x="2587" y="7734"/>
                  <a:pt x="2587" y="7649"/>
                </a:cubicBezTo>
                <a:cubicBezTo>
                  <a:pt x="2672" y="7649"/>
                  <a:pt x="2672" y="7649"/>
                  <a:pt x="2672" y="7563"/>
                </a:cubicBezTo>
                <a:cubicBezTo>
                  <a:pt x="2758" y="7563"/>
                  <a:pt x="2758" y="7478"/>
                  <a:pt x="2843" y="7478"/>
                </a:cubicBezTo>
                <a:cubicBezTo>
                  <a:pt x="3036" y="7392"/>
                  <a:pt x="3484" y="7200"/>
                  <a:pt x="3912" y="7115"/>
                </a:cubicBezTo>
                <a:cubicBezTo>
                  <a:pt x="4981" y="6858"/>
                  <a:pt x="6049" y="6580"/>
                  <a:pt x="7118" y="6131"/>
                </a:cubicBezTo>
                <a:cubicBezTo>
                  <a:pt x="8101" y="5789"/>
                  <a:pt x="9084" y="5341"/>
                  <a:pt x="10068" y="4806"/>
                </a:cubicBezTo>
                <a:cubicBezTo>
                  <a:pt x="10516" y="4443"/>
                  <a:pt x="11051" y="4186"/>
                  <a:pt x="11393" y="3994"/>
                </a:cubicBezTo>
                <a:lnTo>
                  <a:pt x="12120" y="3652"/>
                </a:lnTo>
                <a:cubicBezTo>
                  <a:pt x="12291" y="3460"/>
                  <a:pt x="12568" y="3374"/>
                  <a:pt x="12739" y="3289"/>
                </a:cubicBezTo>
                <a:cubicBezTo>
                  <a:pt x="12996" y="3203"/>
                  <a:pt x="13188" y="3118"/>
                  <a:pt x="13359" y="3032"/>
                </a:cubicBezTo>
                <a:lnTo>
                  <a:pt x="14065" y="2754"/>
                </a:lnTo>
                <a:lnTo>
                  <a:pt x="14428" y="2669"/>
                </a:lnTo>
                <a:cubicBezTo>
                  <a:pt x="14513" y="2669"/>
                  <a:pt x="14706" y="2583"/>
                  <a:pt x="14791" y="2583"/>
                </a:cubicBezTo>
                <a:lnTo>
                  <a:pt x="15497" y="2391"/>
                </a:lnTo>
                <a:cubicBezTo>
                  <a:pt x="16154" y="2266"/>
                  <a:pt x="16857" y="2186"/>
                  <a:pt x="17530" y="2186"/>
                </a:cubicBezTo>
                <a:close/>
                <a:moveTo>
                  <a:pt x="17629" y="1"/>
                </a:moveTo>
                <a:cubicBezTo>
                  <a:pt x="16509" y="1"/>
                  <a:pt x="15385" y="138"/>
                  <a:pt x="14342" y="446"/>
                </a:cubicBezTo>
                <a:cubicBezTo>
                  <a:pt x="12739" y="788"/>
                  <a:pt x="11307" y="1429"/>
                  <a:pt x="9982" y="2220"/>
                </a:cubicBezTo>
                <a:cubicBezTo>
                  <a:pt x="8721" y="3032"/>
                  <a:pt x="7481" y="3652"/>
                  <a:pt x="6156" y="4186"/>
                </a:cubicBezTo>
                <a:cubicBezTo>
                  <a:pt x="5515" y="4357"/>
                  <a:pt x="4810" y="4635"/>
                  <a:pt x="4104" y="4806"/>
                </a:cubicBezTo>
                <a:lnTo>
                  <a:pt x="3036" y="5063"/>
                </a:lnTo>
                <a:cubicBezTo>
                  <a:pt x="2672" y="5170"/>
                  <a:pt x="2223" y="5255"/>
                  <a:pt x="1775" y="5512"/>
                </a:cubicBezTo>
                <a:cubicBezTo>
                  <a:pt x="1518" y="5597"/>
                  <a:pt x="1240" y="5875"/>
                  <a:pt x="1069" y="6046"/>
                </a:cubicBezTo>
                <a:cubicBezTo>
                  <a:pt x="898" y="6238"/>
                  <a:pt x="706" y="6495"/>
                  <a:pt x="620" y="6666"/>
                </a:cubicBezTo>
                <a:cubicBezTo>
                  <a:pt x="449" y="6944"/>
                  <a:pt x="364" y="7307"/>
                  <a:pt x="171" y="7649"/>
                </a:cubicBezTo>
                <a:cubicBezTo>
                  <a:pt x="0" y="8012"/>
                  <a:pt x="278" y="8269"/>
                  <a:pt x="449" y="8632"/>
                </a:cubicBezTo>
                <a:lnTo>
                  <a:pt x="1518" y="10684"/>
                </a:lnTo>
                <a:lnTo>
                  <a:pt x="3655" y="14596"/>
                </a:lnTo>
                <a:cubicBezTo>
                  <a:pt x="4981" y="17182"/>
                  <a:pt x="6413" y="19768"/>
                  <a:pt x="7759" y="22440"/>
                </a:cubicBezTo>
                <a:cubicBezTo>
                  <a:pt x="9690" y="25954"/>
                  <a:pt x="11582" y="29497"/>
                  <a:pt x="13461" y="33057"/>
                </a:cubicBezTo>
                <a:lnTo>
                  <a:pt x="13461" y="33057"/>
                </a:lnTo>
                <a:cubicBezTo>
                  <a:pt x="10824" y="28045"/>
                  <a:pt x="8217" y="23099"/>
                  <a:pt x="5622" y="18165"/>
                </a:cubicBezTo>
                <a:cubicBezTo>
                  <a:pt x="4724" y="16476"/>
                  <a:pt x="3826" y="14873"/>
                  <a:pt x="2950" y="13185"/>
                </a:cubicBezTo>
                <a:cubicBezTo>
                  <a:pt x="2501" y="12373"/>
                  <a:pt x="2052" y="11582"/>
                  <a:pt x="1604" y="10684"/>
                </a:cubicBezTo>
                <a:lnTo>
                  <a:pt x="984" y="9444"/>
                </a:lnTo>
                <a:lnTo>
                  <a:pt x="620" y="8803"/>
                </a:lnTo>
                <a:cubicBezTo>
                  <a:pt x="535" y="8632"/>
                  <a:pt x="449" y="8461"/>
                  <a:pt x="364" y="8269"/>
                </a:cubicBezTo>
                <a:lnTo>
                  <a:pt x="171" y="8012"/>
                </a:lnTo>
                <a:cubicBezTo>
                  <a:pt x="171" y="7927"/>
                  <a:pt x="278" y="7841"/>
                  <a:pt x="278" y="7649"/>
                </a:cubicBezTo>
                <a:cubicBezTo>
                  <a:pt x="535" y="6858"/>
                  <a:pt x="898" y="6324"/>
                  <a:pt x="1433" y="5789"/>
                </a:cubicBezTo>
                <a:cubicBezTo>
                  <a:pt x="2052" y="5426"/>
                  <a:pt x="2587" y="5255"/>
                  <a:pt x="3121" y="5063"/>
                </a:cubicBezTo>
                <a:cubicBezTo>
                  <a:pt x="4104" y="4892"/>
                  <a:pt x="4895" y="4721"/>
                  <a:pt x="5793" y="4357"/>
                </a:cubicBezTo>
                <a:cubicBezTo>
                  <a:pt x="6584" y="4101"/>
                  <a:pt x="7481" y="3738"/>
                  <a:pt x="8294" y="3289"/>
                </a:cubicBezTo>
                <a:cubicBezTo>
                  <a:pt x="8636" y="3118"/>
                  <a:pt x="9084" y="2840"/>
                  <a:pt x="9448" y="2583"/>
                </a:cubicBezTo>
                <a:cubicBezTo>
                  <a:pt x="9897" y="2391"/>
                  <a:pt x="10324" y="2134"/>
                  <a:pt x="10773" y="1857"/>
                </a:cubicBezTo>
                <a:lnTo>
                  <a:pt x="10773" y="1857"/>
                </a:lnTo>
                <a:cubicBezTo>
                  <a:pt x="10714" y="1930"/>
                  <a:pt x="10575" y="2074"/>
                  <a:pt x="10666" y="2074"/>
                </a:cubicBezTo>
                <a:cubicBezTo>
                  <a:pt x="10703" y="2074"/>
                  <a:pt x="10778" y="2050"/>
                  <a:pt x="10910" y="1989"/>
                </a:cubicBezTo>
                <a:lnTo>
                  <a:pt x="10910" y="1989"/>
                </a:lnTo>
                <a:lnTo>
                  <a:pt x="10239" y="2305"/>
                </a:lnTo>
                <a:lnTo>
                  <a:pt x="9897" y="2498"/>
                </a:lnTo>
                <a:lnTo>
                  <a:pt x="9619" y="2669"/>
                </a:lnTo>
                <a:cubicBezTo>
                  <a:pt x="9170" y="2925"/>
                  <a:pt x="8828" y="3203"/>
                  <a:pt x="8379" y="3374"/>
                </a:cubicBezTo>
                <a:cubicBezTo>
                  <a:pt x="7567" y="3823"/>
                  <a:pt x="6691" y="4186"/>
                  <a:pt x="5793" y="4528"/>
                </a:cubicBezTo>
                <a:cubicBezTo>
                  <a:pt x="4981" y="4806"/>
                  <a:pt x="4104" y="4977"/>
                  <a:pt x="3121" y="5255"/>
                </a:cubicBezTo>
                <a:cubicBezTo>
                  <a:pt x="2587" y="5426"/>
                  <a:pt x="2052" y="5512"/>
                  <a:pt x="1518" y="5960"/>
                </a:cubicBezTo>
                <a:cubicBezTo>
                  <a:pt x="1347" y="6131"/>
                  <a:pt x="1240" y="6238"/>
                  <a:pt x="1155" y="6324"/>
                </a:cubicBezTo>
                <a:cubicBezTo>
                  <a:pt x="1069" y="6495"/>
                  <a:pt x="898" y="6580"/>
                  <a:pt x="898" y="6773"/>
                </a:cubicBezTo>
                <a:cubicBezTo>
                  <a:pt x="813" y="6858"/>
                  <a:pt x="620" y="7029"/>
                  <a:pt x="620" y="7307"/>
                </a:cubicBezTo>
                <a:lnTo>
                  <a:pt x="449" y="7841"/>
                </a:lnTo>
                <a:lnTo>
                  <a:pt x="364" y="7927"/>
                </a:lnTo>
                <a:lnTo>
                  <a:pt x="449" y="8098"/>
                </a:lnTo>
                <a:lnTo>
                  <a:pt x="535" y="8376"/>
                </a:lnTo>
                <a:lnTo>
                  <a:pt x="813" y="8803"/>
                </a:lnTo>
                <a:lnTo>
                  <a:pt x="1155" y="9444"/>
                </a:lnTo>
                <a:lnTo>
                  <a:pt x="1775" y="10770"/>
                </a:lnTo>
                <a:cubicBezTo>
                  <a:pt x="2223" y="11582"/>
                  <a:pt x="2672" y="12373"/>
                  <a:pt x="3121" y="13270"/>
                </a:cubicBezTo>
                <a:cubicBezTo>
                  <a:pt x="4019" y="14959"/>
                  <a:pt x="4895" y="16647"/>
                  <a:pt x="5793" y="18251"/>
                </a:cubicBezTo>
                <a:cubicBezTo>
                  <a:pt x="9362" y="25026"/>
                  <a:pt x="12825" y="31695"/>
                  <a:pt x="16651" y="38556"/>
                </a:cubicBezTo>
                <a:cubicBezTo>
                  <a:pt x="16565" y="38641"/>
                  <a:pt x="16480" y="38641"/>
                  <a:pt x="16480" y="38641"/>
                </a:cubicBezTo>
                <a:cubicBezTo>
                  <a:pt x="17100" y="39988"/>
                  <a:pt x="17805" y="41228"/>
                  <a:pt x="18446" y="42467"/>
                </a:cubicBezTo>
                <a:cubicBezTo>
                  <a:pt x="22721" y="40244"/>
                  <a:pt x="27081" y="38022"/>
                  <a:pt x="31442" y="35713"/>
                </a:cubicBezTo>
                <a:cubicBezTo>
                  <a:pt x="33494" y="34559"/>
                  <a:pt x="35182" y="33576"/>
                  <a:pt x="36614" y="32678"/>
                </a:cubicBezTo>
                <a:lnTo>
                  <a:pt x="36614" y="32678"/>
                </a:lnTo>
                <a:cubicBezTo>
                  <a:pt x="33836" y="34110"/>
                  <a:pt x="30907" y="35628"/>
                  <a:pt x="28065" y="37038"/>
                </a:cubicBezTo>
                <a:cubicBezTo>
                  <a:pt x="26633" y="37851"/>
                  <a:pt x="25115" y="38556"/>
                  <a:pt x="23683" y="39368"/>
                </a:cubicBezTo>
                <a:cubicBezTo>
                  <a:pt x="21994" y="40244"/>
                  <a:pt x="20306" y="41142"/>
                  <a:pt x="18617" y="42040"/>
                </a:cubicBezTo>
                <a:cubicBezTo>
                  <a:pt x="13445" y="32229"/>
                  <a:pt x="8101" y="22162"/>
                  <a:pt x="3036" y="12458"/>
                </a:cubicBezTo>
                <a:lnTo>
                  <a:pt x="3036" y="12458"/>
                </a:lnTo>
                <a:cubicBezTo>
                  <a:pt x="6413" y="18870"/>
                  <a:pt x="10431" y="26266"/>
                  <a:pt x="13808" y="32763"/>
                </a:cubicBezTo>
                <a:cubicBezTo>
                  <a:pt x="15497" y="35884"/>
                  <a:pt x="17100" y="39005"/>
                  <a:pt x="18617" y="41933"/>
                </a:cubicBezTo>
                <a:cubicBezTo>
                  <a:pt x="21823" y="40244"/>
                  <a:pt x="24944" y="38641"/>
                  <a:pt x="28065" y="36953"/>
                </a:cubicBezTo>
                <a:cubicBezTo>
                  <a:pt x="30907" y="35435"/>
                  <a:pt x="33750" y="34025"/>
                  <a:pt x="36614" y="32507"/>
                </a:cubicBezTo>
                <a:cubicBezTo>
                  <a:pt x="37042" y="32315"/>
                  <a:pt x="37491" y="32058"/>
                  <a:pt x="37939" y="31780"/>
                </a:cubicBezTo>
                <a:cubicBezTo>
                  <a:pt x="38474" y="31438"/>
                  <a:pt x="39008" y="31160"/>
                  <a:pt x="39457" y="30818"/>
                </a:cubicBezTo>
                <a:cubicBezTo>
                  <a:pt x="40484" y="30138"/>
                  <a:pt x="41160" y="29587"/>
                  <a:pt x="40801" y="29587"/>
                </a:cubicBezTo>
                <a:cubicBezTo>
                  <a:pt x="40719" y="29587"/>
                  <a:pt x="40583" y="29615"/>
                  <a:pt x="40385" y="29678"/>
                </a:cubicBezTo>
                <a:lnTo>
                  <a:pt x="40385" y="29678"/>
                </a:lnTo>
                <a:cubicBezTo>
                  <a:pt x="40085" y="29298"/>
                  <a:pt x="39493" y="28615"/>
                  <a:pt x="38752" y="27612"/>
                </a:cubicBezTo>
                <a:cubicBezTo>
                  <a:pt x="38388" y="26971"/>
                  <a:pt x="37939" y="26351"/>
                  <a:pt x="37491" y="25560"/>
                </a:cubicBezTo>
                <a:cubicBezTo>
                  <a:pt x="37042" y="24834"/>
                  <a:pt x="36700" y="23957"/>
                  <a:pt x="36336" y="22974"/>
                </a:cubicBezTo>
                <a:cubicBezTo>
                  <a:pt x="36336" y="22974"/>
                  <a:pt x="36422" y="22974"/>
                  <a:pt x="36507" y="22889"/>
                </a:cubicBezTo>
                <a:cubicBezTo>
                  <a:pt x="36700" y="23423"/>
                  <a:pt x="36871" y="23765"/>
                  <a:pt x="37042" y="24214"/>
                </a:cubicBezTo>
                <a:cubicBezTo>
                  <a:pt x="37234" y="24577"/>
                  <a:pt x="37405" y="24941"/>
                  <a:pt x="37576" y="25197"/>
                </a:cubicBezTo>
                <a:cubicBezTo>
                  <a:pt x="37939" y="25731"/>
                  <a:pt x="38303" y="26180"/>
                  <a:pt x="38559" y="26544"/>
                </a:cubicBezTo>
                <a:cubicBezTo>
                  <a:pt x="39008" y="27078"/>
                  <a:pt x="39286" y="27249"/>
                  <a:pt x="39372" y="27249"/>
                </a:cubicBezTo>
                <a:cubicBezTo>
                  <a:pt x="39381" y="27254"/>
                  <a:pt x="39389" y="27256"/>
                  <a:pt x="39396" y="27256"/>
                </a:cubicBezTo>
                <a:cubicBezTo>
                  <a:pt x="39486" y="27256"/>
                  <a:pt x="39292" y="26829"/>
                  <a:pt x="39473" y="26829"/>
                </a:cubicBezTo>
                <a:cubicBezTo>
                  <a:pt x="39508" y="26829"/>
                  <a:pt x="39558" y="26846"/>
                  <a:pt x="39628" y="26886"/>
                </a:cubicBezTo>
                <a:cubicBezTo>
                  <a:pt x="38388" y="25368"/>
                  <a:pt x="37320" y="23594"/>
                  <a:pt x="36785" y="21734"/>
                </a:cubicBezTo>
                <a:cubicBezTo>
                  <a:pt x="36700" y="21542"/>
                  <a:pt x="36614" y="21286"/>
                  <a:pt x="36614" y="21008"/>
                </a:cubicBezTo>
                <a:lnTo>
                  <a:pt x="36422" y="20302"/>
                </a:lnTo>
                <a:cubicBezTo>
                  <a:pt x="36422" y="20131"/>
                  <a:pt x="36422" y="19854"/>
                  <a:pt x="36336" y="19597"/>
                </a:cubicBezTo>
                <a:lnTo>
                  <a:pt x="36251" y="18870"/>
                </a:lnTo>
                <a:cubicBezTo>
                  <a:pt x="36165" y="17716"/>
                  <a:pt x="35802" y="16647"/>
                  <a:pt x="35546" y="15579"/>
                </a:cubicBezTo>
                <a:cubicBezTo>
                  <a:pt x="35439" y="15322"/>
                  <a:pt x="35268" y="14959"/>
                  <a:pt x="35182" y="14596"/>
                </a:cubicBezTo>
                <a:cubicBezTo>
                  <a:pt x="35011" y="14254"/>
                  <a:pt x="34819" y="13890"/>
                  <a:pt x="34648" y="13527"/>
                </a:cubicBezTo>
                <a:cubicBezTo>
                  <a:pt x="34284" y="12822"/>
                  <a:pt x="33942" y="12116"/>
                  <a:pt x="33665" y="11667"/>
                </a:cubicBezTo>
                <a:cubicBezTo>
                  <a:pt x="32062" y="8910"/>
                  <a:pt x="30095" y="6324"/>
                  <a:pt x="27701" y="4272"/>
                </a:cubicBezTo>
                <a:cubicBezTo>
                  <a:pt x="26547" y="3203"/>
                  <a:pt x="25200" y="2305"/>
                  <a:pt x="23790" y="1515"/>
                </a:cubicBezTo>
                <a:cubicBezTo>
                  <a:pt x="22358" y="788"/>
                  <a:pt x="20755" y="360"/>
                  <a:pt x="19152" y="83"/>
                </a:cubicBezTo>
                <a:cubicBezTo>
                  <a:pt x="18650" y="29"/>
                  <a:pt x="18140" y="1"/>
                  <a:pt x="17629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22"/>
          <p:cNvSpPr/>
          <p:nvPr/>
        </p:nvSpPr>
        <p:spPr>
          <a:xfrm rot="3689314">
            <a:off x="5085416" y="494509"/>
            <a:ext cx="819558" cy="958926"/>
          </a:xfrm>
          <a:custGeom>
            <a:avLst/>
            <a:gdLst/>
            <a:ahLst/>
            <a:cxnLst/>
            <a:rect l="l" t="t" r="r" b="b"/>
            <a:pathLst>
              <a:path w="31555" h="36921" extrusionOk="0">
                <a:moveTo>
                  <a:pt x="30602" y="9251"/>
                </a:moveTo>
                <a:cubicBezTo>
                  <a:pt x="30623" y="9278"/>
                  <a:pt x="30643" y="9304"/>
                  <a:pt x="30661" y="9329"/>
                </a:cubicBezTo>
                <a:lnTo>
                  <a:pt x="30661" y="9329"/>
                </a:lnTo>
                <a:cubicBezTo>
                  <a:pt x="30674" y="9305"/>
                  <a:pt x="30688" y="9279"/>
                  <a:pt x="30702" y="9251"/>
                </a:cubicBezTo>
                <a:close/>
                <a:moveTo>
                  <a:pt x="29248" y="11858"/>
                </a:moveTo>
                <a:cubicBezTo>
                  <a:pt x="29349" y="11958"/>
                  <a:pt x="29349" y="11958"/>
                  <a:pt x="29449" y="11958"/>
                </a:cubicBezTo>
                <a:cubicBezTo>
                  <a:pt x="29349" y="12058"/>
                  <a:pt x="29349" y="12159"/>
                  <a:pt x="29248" y="12284"/>
                </a:cubicBezTo>
                <a:lnTo>
                  <a:pt x="29148" y="12284"/>
                </a:lnTo>
                <a:cubicBezTo>
                  <a:pt x="29148" y="12058"/>
                  <a:pt x="29248" y="11958"/>
                  <a:pt x="29248" y="11858"/>
                </a:cubicBezTo>
                <a:close/>
                <a:moveTo>
                  <a:pt x="29775" y="12585"/>
                </a:moveTo>
                <a:lnTo>
                  <a:pt x="29775" y="12685"/>
                </a:lnTo>
                <a:lnTo>
                  <a:pt x="29674" y="12685"/>
                </a:lnTo>
                <a:lnTo>
                  <a:pt x="29674" y="12585"/>
                </a:lnTo>
                <a:close/>
                <a:moveTo>
                  <a:pt x="5739" y="14164"/>
                </a:moveTo>
                <a:cubicBezTo>
                  <a:pt x="5782" y="14177"/>
                  <a:pt x="5820" y="14184"/>
                  <a:pt x="5855" y="14187"/>
                </a:cubicBezTo>
                <a:lnTo>
                  <a:pt x="5855" y="14187"/>
                </a:lnTo>
                <a:cubicBezTo>
                  <a:pt x="5858" y="14179"/>
                  <a:pt x="5862" y="14171"/>
                  <a:pt x="5865" y="14164"/>
                </a:cubicBezTo>
                <a:close/>
                <a:moveTo>
                  <a:pt x="21404" y="14565"/>
                </a:moveTo>
                <a:cubicBezTo>
                  <a:pt x="21404" y="14665"/>
                  <a:pt x="21303" y="14790"/>
                  <a:pt x="21303" y="14890"/>
                </a:cubicBezTo>
                <a:cubicBezTo>
                  <a:pt x="21303" y="14790"/>
                  <a:pt x="21203" y="14790"/>
                  <a:pt x="21203" y="14790"/>
                </a:cubicBezTo>
                <a:cubicBezTo>
                  <a:pt x="21203" y="14665"/>
                  <a:pt x="21303" y="14665"/>
                  <a:pt x="21303" y="14565"/>
                </a:cubicBezTo>
                <a:close/>
                <a:moveTo>
                  <a:pt x="21634" y="15611"/>
                </a:moveTo>
                <a:lnTo>
                  <a:pt x="21634" y="15611"/>
                </a:lnTo>
                <a:cubicBezTo>
                  <a:pt x="21563" y="15757"/>
                  <a:pt x="21489" y="15921"/>
                  <a:pt x="21404" y="16144"/>
                </a:cubicBezTo>
                <a:cubicBezTo>
                  <a:pt x="21404" y="16043"/>
                  <a:pt x="21303" y="16043"/>
                  <a:pt x="21303" y="16043"/>
                </a:cubicBezTo>
                <a:cubicBezTo>
                  <a:pt x="21378" y="15875"/>
                  <a:pt x="21523" y="15720"/>
                  <a:pt x="21634" y="15611"/>
                </a:cubicBezTo>
                <a:close/>
                <a:moveTo>
                  <a:pt x="20050" y="16770"/>
                </a:moveTo>
                <a:cubicBezTo>
                  <a:pt x="20050" y="16971"/>
                  <a:pt x="20151" y="17071"/>
                  <a:pt x="20050" y="17171"/>
                </a:cubicBezTo>
                <a:cubicBezTo>
                  <a:pt x="20050" y="17297"/>
                  <a:pt x="19950" y="17397"/>
                  <a:pt x="19950" y="17397"/>
                </a:cubicBezTo>
                <a:lnTo>
                  <a:pt x="19850" y="17397"/>
                </a:lnTo>
                <a:cubicBezTo>
                  <a:pt x="19850" y="17297"/>
                  <a:pt x="19950" y="17071"/>
                  <a:pt x="20050" y="16770"/>
                </a:cubicBezTo>
                <a:close/>
                <a:moveTo>
                  <a:pt x="12431" y="19377"/>
                </a:moveTo>
                <a:lnTo>
                  <a:pt x="12431" y="19803"/>
                </a:lnTo>
                <a:lnTo>
                  <a:pt x="12331" y="19803"/>
                </a:lnTo>
                <a:lnTo>
                  <a:pt x="12331" y="19377"/>
                </a:lnTo>
                <a:close/>
                <a:moveTo>
                  <a:pt x="10877" y="28775"/>
                </a:moveTo>
                <a:lnTo>
                  <a:pt x="10877" y="28775"/>
                </a:lnTo>
                <a:cubicBezTo>
                  <a:pt x="11278" y="29201"/>
                  <a:pt x="11078" y="30229"/>
                  <a:pt x="10451" y="30855"/>
                </a:cubicBezTo>
                <a:cubicBezTo>
                  <a:pt x="10552" y="30555"/>
                  <a:pt x="10552" y="30229"/>
                  <a:pt x="10652" y="29928"/>
                </a:cubicBezTo>
                <a:cubicBezTo>
                  <a:pt x="10451" y="29502"/>
                  <a:pt x="10552" y="29076"/>
                  <a:pt x="10877" y="28775"/>
                </a:cubicBezTo>
                <a:close/>
                <a:moveTo>
                  <a:pt x="20036" y="1"/>
                </a:moveTo>
                <a:cubicBezTo>
                  <a:pt x="19743" y="1"/>
                  <a:pt x="19442" y="43"/>
                  <a:pt x="19123" y="154"/>
                </a:cubicBezTo>
                <a:cubicBezTo>
                  <a:pt x="18663" y="296"/>
                  <a:pt x="18154" y="469"/>
                  <a:pt x="17632" y="469"/>
                </a:cubicBezTo>
                <a:cubicBezTo>
                  <a:pt x="17329" y="469"/>
                  <a:pt x="17021" y="410"/>
                  <a:pt x="16717" y="254"/>
                </a:cubicBezTo>
                <a:cubicBezTo>
                  <a:pt x="16291" y="479"/>
                  <a:pt x="15890" y="680"/>
                  <a:pt x="15464" y="780"/>
                </a:cubicBezTo>
                <a:cubicBezTo>
                  <a:pt x="14737" y="880"/>
                  <a:pt x="14311" y="1306"/>
                  <a:pt x="14010" y="1833"/>
                </a:cubicBezTo>
                <a:cubicBezTo>
                  <a:pt x="13785" y="2134"/>
                  <a:pt x="13484" y="2459"/>
                  <a:pt x="13158" y="2760"/>
                </a:cubicBezTo>
                <a:cubicBezTo>
                  <a:pt x="13158" y="2660"/>
                  <a:pt x="13058" y="2660"/>
                  <a:pt x="13058" y="2660"/>
                </a:cubicBezTo>
                <a:cubicBezTo>
                  <a:pt x="12005" y="4339"/>
                  <a:pt x="11078" y="6018"/>
                  <a:pt x="10025" y="7572"/>
                </a:cubicBezTo>
                <a:cubicBezTo>
                  <a:pt x="9825" y="7998"/>
                  <a:pt x="9624" y="8399"/>
                  <a:pt x="9399" y="8725"/>
                </a:cubicBezTo>
                <a:cubicBezTo>
                  <a:pt x="8998" y="9251"/>
                  <a:pt x="8572" y="9652"/>
                  <a:pt x="8246" y="10179"/>
                </a:cubicBezTo>
                <a:cubicBezTo>
                  <a:pt x="7619" y="11332"/>
                  <a:pt x="6993" y="12585"/>
                  <a:pt x="6266" y="13838"/>
                </a:cubicBezTo>
                <a:cubicBezTo>
                  <a:pt x="6182" y="14004"/>
                  <a:pt x="6099" y="14188"/>
                  <a:pt x="5887" y="14188"/>
                </a:cubicBezTo>
                <a:cubicBezTo>
                  <a:pt x="5876" y="14188"/>
                  <a:pt x="5866" y="14188"/>
                  <a:pt x="5855" y="14187"/>
                </a:cubicBezTo>
                <a:lnTo>
                  <a:pt x="5855" y="14187"/>
                </a:lnTo>
                <a:cubicBezTo>
                  <a:pt x="5734" y="14481"/>
                  <a:pt x="5637" y="14798"/>
                  <a:pt x="5539" y="15091"/>
                </a:cubicBezTo>
                <a:cubicBezTo>
                  <a:pt x="4712" y="15918"/>
                  <a:pt x="4486" y="16444"/>
                  <a:pt x="4186" y="17698"/>
                </a:cubicBezTo>
                <a:cubicBezTo>
                  <a:pt x="4085" y="18023"/>
                  <a:pt x="3860" y="18324"/>
                  <a:pt x="3459" y="18324"/>
                </a:cubicBezTo>
                <a:lnTo>
                  <a:pt x="3459" y="18424"/>
                </a:lnTo>
                <a:cubicBezTo>
                  <a:pt x="3358" y="18650"/>
                  <a:pt x="3358" y="18850"/>
                  <a:pt x="3233" y="19051"/>
                </a:cubicBezTo>
                <a:cubicBezTo>
                  <a:pt x="3233" y="19276"/>
                  <a:pt x="3358" y="19577"/>
                  <a:pt x="3233" y="19803"/>
                </a:cubicBezTo>
                <a:cubicBezTo>
                  <a:pt x="3033" y="20630"/>
                  <a:pt x="2732" y="21457"/>
                  <a:pt x="2406" y="22309"/>
                </a:cubicBezTo>
                <a:cubicBezTo>
                  <a:pt x="2306" y="22610"/>
                  <a:pt x="2206" y="22936"/>
                  <a:pt x="1980" y="23337"/>
                </a:cubicBezTo>
                <a:lnTo>
                  <a:pt x="2105" y="23337"/>
                </a:lnTo>
                <a:cubicBezTo>
                  <a:pt x="1980" y="23562"/>
                  <a:pt x="1780" y="23662"/>
                  <a:pt x="1679" y="23763"/>
                </a:cubicBezTo>
                <a:cubicBezTo>
                  <a:pt x="1353" y="25116"/>
                  <a:pt x="1053" y="26469"/>
                  <a:pt x="727" y="27723"/>
                </a:cubicBezTo>
                <a:cubicBezTo>
                  <a:pt x="526" y="28876"/>
                  <a:pt x="100" y="29928"/>
                  <a:pt x="0" y="31081"/>
                </a:cubicBezTo>
                <a:cubicBezTo>
                  <a:pt x="0" y="32334"/>
                  <a:pt x="627" y="33161"/>
                  <a:pt x="1153" y="34089"/>
                </a:cubicBezTo>
                <a:cubicBezTo>
                  <a:pt x="1353" y="34515"/>
                  <a:pt x="1980" y="34840"/>
                  <a:pt x="2506" y="35041"/>
                </a:cubicBezTo>
                <a:cubicBezTo>
                  <a:pt x="2592" y="35061"/>
                  <a:pt x="2677" y="35069"/>
                  <a:pt x="2762" y="35069"/>
                </a:cubicBezTo>
                <a:cubicBezTo>
                  <a:pt x="3102" y="35069"/>
                  <a:pt x="3439" y="34941"/>
                  <a:pt x="3759" y="34941"/>
                </a:cubicBezTo>
                <a:lnTo>
                  <a:pt x="5013" y="34941"/>
                </a:lnTo>
                <a:cubicBezTo>
                  <a:pt x="5013" y="35241"/>
                  <a:pt x="5113" y="35467"/>
                  <a:pt x="5238" y="35668"/>
                </a:cubicBezTo>
                <a:cubicBezTo>
                  <a:pt x="5539" y="35868"/>
                  <a:pt x="5965" y="36194"/>
                  <a:pt x="6266" y="36394"/>
                </a:cubicBezTo>
                <a:cubicBezTo>
                  <a:pt x="6592" y="36294"/>
                  <a:pt x="6792" y="36194"/>
                  <a:pt x="7118" y="36094"/>
                </a:cubicBezTo>
                <a:lnTo>
                  <a:pt x="7619" y="36595"/>
                </a:lnTo>
                <a:cubicBezTo>
                  <a:pt x="8010" y="36227"/>
                  <a:pt x="8401" y="35923"/>
                  <a:pt x="8772" y="35643"/>
                </a:cubicBezTo>
                <a:lnTo>
                  <a:pt x="8772" y="35643"/>
                </a:lnTo>
                <a:lnTo>
                  <a:pt x="8772" y="36820"/>
                </a:lnTo>
                <a:cubicBezTo>
                  <a:pt x="8772" y="36921"/>
                  <a:pt x="8872" y="36921"/>
                  <a:pt x="8998" y="36921"/>
                </a:cubicBezTo>
                <a:cubicBezTo>
                  <a:pt x="9198" y="36720"/>
                  <a:pt x="9399" y="36394"/>
                  <a:pt x="9724" y="36094"/>
                </a:cubicBezTo>
                <a:cubicBezTo>
                  <a:pt x="9925" y="36094"/>
                  <a:pt x="10025" y="35968"/>
                  <a:pt x="10251" y="35968"/>
                </a:cubicBezTo>
                <a:lnTo>
                  <a:pt x="10251" y="35567"/>
                </a:lnTo>
                <a:lnTo>
                  <a:pt x="10752" y="35567"/>
                </a:lnTo>
                <a:lnTo>
                  <a:pt x="10752" y="36094"/>
                </a:lnTo>
                <a:cubicBezTo>
                  <a:pt x="11379" y="35968"/>
                  <a:pt x="12005" y="35768"/>
                  <a:pt x="12857" y="35567"/>
                </a:cubicBezTo>
                <a:cubicBezTo>
                  <a:pt x="13271" y="35232"/>
                  <a:pt x="13747" y="34711"/>
                  <a:pt x="14480" y="34711"/>
                </a:cubicBezTo>
                <a:cubicBezTo>
                  <a:pt x="14679" y="34711"/>
                  <a:pt x="14897" y="34749"/>
                  <a:pt x="15138" y="34840"/>
                </a:cubicBezTo>
                <a:cubicBezTo>
                  <a:pt x="16191" y="34089"/>
                  <a:pt x="17243" y="33362"/>
                  <a:pt x="18271" y="32635"/>
                </a:cubicBezTo>
                <a:cubicBezTo>
                  <a:pt x="18496" y="32434"/>
                  <a:pt x="18797" y="32334"/>
                  <a:pt x="19123" y="32109"/>
                </a:cubicBezTo>
                <a:cubicBezTo>
                  <a:pt x="19323" y="31808"/>
                  <a:pt x="19323" y="31482"/>
                  <a:pt x="19649" y="31282"/>
                </a:cubicBezTo>
                <a:cubicBezTo>
                  <a:pt x="21404" y="29302"/>
                  <a:pt x="22557" y="26896"/>
                  <a:pt x="24537" y="25016"/>
                </a:cubicBezTo>
                <a:cubicBezTo>
                  <a:pt x="25915" y="23863"/>
                  <a:pt x="26842" y="22309"/>
                  <a:pt x="27569" y="20630"/>
                </a:cubicBezTo>
                <a:cubicBezTo>
                  <a:pt x="27669" y="20429"/>
                  <a:pt x="27795" y="20304"/>
                  <a:pt x="27795" y="20104"/>
                </a:cubicBezTo>
                <a:cubicBezTo>
                  <a:pt x="27569" y="20104"/>
                  <a:pt x="27469" y="20204"/>
                  <a:pt x="27168" y="20204"/>
                </a:cubicBezTo>
                <a:cubicBezTo>
                  <a:pt x="27895" y="18850"/>
                  <a:pt x="28522" y="17597"/>
                  <a:pt x="29248" y="16244"/>
                </a:cubicBezTo>
                <a:cubicBezTo>
                  <a:pt x="29349" y="16444"/>
                  <a:pt x="29449" y="16545"/>
                  <a:pt x="29449" y="16670"/>
                </a:cubicBezTo>
                <a:cubicBezTo>
                  <a:pt x="29775" y="16144"/>
                  <a:pt x="29975" y="15718"/>
                  <a:pt x="30176" y="15291"/>
                </a:cubicBezTo>
                <a:cubicBezTo>
                  <a:pt x="30702" y="14164"/>
                  <a:pt x="31128" y="13111"/>
                  <a:pt x="31429" y="12058"/>
                </a:cubicBezTo>
                <a:cubicBezTo>
                  <a:pt x="31554" y="11958"/>
                  <a:pt x="31429" y="11758"/>
                  <a:pt x="31329" y="11432"/>
                </a:cubicBezTo>
                <a:cubicBezTo>
                  <a:pt x="30928" y="12058"/>
                  <a:pt x="30602" y="12585"/>
                  <a:pt x="30301" y="13011"/>
                </a:cubicBezTo>
                <a:cubicBezTo>
                  <a:pt x="30176" y="13011"/>
                  <a:pt x="30176" y="13011"/>
                  <a:pt x="30176" y="12911"/>
                </a:cubicBezTo>
                <a:cubicBezTo>
                  <a:pt x="30176" y="12585"/>
                  <a:pt x="30301" y="12159"/>
                  <a:pt x="30301" y="11758"/>
                </a:cubicBezTo>
                <a:lnTo>
                  <a:pt x="30702" y="11332"/>
                </a:lnTo>
                <a:cubicBezTo>
                  <a:pt x="30602" y="11031"/>
                  <a:pt x="30501" y="10805"/>
                  <a:pt x="30401" y="10605"/>
                </a:cubicBezTo>
                <a:cubicBezTo>
                  <a:pt x="30782" y="10200"/>
                  <a:pt x="31005" y="9818"/>
                  <a:pt x="30661" y="9329"/>
                </a:cubicBezTo>
                <a:lnTo>
                  <a:pt x="30661" y="9329"/>
                </a:lnTo>
                <a:cubicBezTo>
                  <a:pt x="30574" y="9484"/>
                  <a:pt x="30488" y="9597"/>
                  <a:pt x="30401" y="9878"/>
                </a:cubicBezTo>
                <a:cubicBezTo>
                  <a:pt x="29875" y="7898"/>
                  <a:pt x="29674" y="5893"/>
                  <a:pt x="28095" y="4439"/>
                </a:cubicBezTo>
                <a:cubicBezTo>
                  <a:pt x="28095" y="4527"/>
                  <a:pt x="28018" y="4615"/>
                  <a:pt x="27932" y="4720"/>
                </a:cubicBezTo>
                <a:lnTo>
                  <a:pt x="27932" y="4720"/>
                </a:lnTo>
                <a:cubicBezTo>
                  <a:pt x="27642" y="4513"/>
                  <a:pt x="27449" y="4332"/>
                  <a:pt x="27168" y="4239"/>
                </a:cubicBezTo>
                <a:cubicBezTo>
                  <a:pt x="26943" y="3913"/>
                  <a:pt x="26742" y="3712"/>
                  <a:pt x="26542" y="3387"/>
                </a:cubicBezTo>
                <a:cubicBezTo>
                  <a:pt x="26316" y="3512"/>
                  <a:pt x="26116" y="3512"/>
                  <a:pt x="26116" y="3512"/>
                </a:cubicBezTo>
                <a:cubicBezTo>
                  <a:pt x="25489" y="3387"/>
                  <a:pt x="25063" y="3186"/>
                  <a:pt x="24662" y="2986"/>
                </a:cubicBezTo>
                <a:cubicBezTo>
                  <a:pt x="24537" y="2760"/>
                  <a:pt x="24336" y="2459"/>
                  <a:pt x="24236" y="2259"/>
                </a:cubicBezTo>
                <a:lnTo>
                  <a:pt x="24035" y="2259"/>
                </a:lnTo>
                <a:cubicBezTo>
                  <a:pt x="23810" y="1833"/>
                  <a:pt x="23609" y="1632"/>
                  <a:pt x="23409" y="1306"/>
                </a:cubicBezTo>
                <a:lnTo>
                  <a:pt x="23409" y="1306"/>
                </a:lnTo>
                <a:cubicBezTo>
                  <a:pt x="23509" y="1632"/>
                  <a:pt x="23509" y="1933"/>
                  <a:pt x="23609" y="2359"/>
                </a:cubicBezTo>
                <a:lnTo>
                  <a:pt x="23409" y="2359"/>
                </a:lnTo>
                <a:cubicBezTo>
                  <a:pt x="23283" y="2033"/>
                  <a:pt x="23083" y="1632"/>
                  <a:pt x="22983" y="1306"/>
                </a:cubicBezTo>
                <a:cubicBezTo>
                  <a:pt x="22983" y="1253"/>
                  <a:pt x="23011" y="1228"/>
                  <a:pt x="23037" y="1202"/>
                </a:cubicBezTo>
                <a:lnTo>
                  <a:pt x="23037" y="1202"/>
                </a:lnTo>
                <a:cubicBezTo>
                  <a:pt x="23170" y="1237"/>
                  <a:pt x="23295" y="1272"/>
                  <a:pt x="23409" y="1306"/>
                </a:cubicBezTo>
                <a:cubicBezTo>
                  <a:pt x="23283" y="1206"/>
                  <a:pt x="23183" y="1206"/>
                  <a:pt x="23083" y="1106"/>
                </a:cubicBezTo>
                <a:cubicBezTo>
                  <a:pt x="23083" y="1153"/>
                  <a:pt x="23061" y="1178"/>
                  <a:pt x="23037" y="1202"/>
                </a:cubicBezTo>
                <a:lnTo>
                  <a:pt x="23037" y="1202"/>
                </a:lnTo>
                <a:cubicBezTo>
                  <a:pt x="22789" y="1136"/>
                  <a:pt x="22517" y="1071"/>
                  <a:pt x="22256" y="1006"/>
                </a:cubicBezTo>
                <a:cubicBezTo>
                  <a:pt x="22256" y="880"/>
                  <a:pt x="22356" y="680"/>
                  <a:pt x="22356" y="379"/>
                </a:cubicBezTo>
                <a:cubicBezTo>
                  <a:pt x="21522" y="288"/>
                  <a:pt x="20806" y="1"/>
                  <a:pt x="20036" y="1"/>
                </a:cubicBezTo>
                <a:close/>
              </a:path>
            </a:pathLst>
          </a:custGeom>
          <a:solidFill>
            <a:srgbClr val="FFE1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22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77" name="Google Shape;977;p22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78" name="Google Shape;978;p22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6"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●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○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■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●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○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■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●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○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Josefin Slab"/>
              <a:buChar char="■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6" r:id="rId5"/>
    <p:sldLayoutId id="2147483657" r:id="rId6"/>
    <p:sldLayoutId id="2147483661" r:id="rId7"/>
    <p:sldLayoutId id="2147483668" r:id="rId8"/>
    <p:sldLayoutId id="2147483672" r:id="rId9"/>
    <p:sldLayoutId id="2147483676" r:id="rId10"/>
    <p:sldLayoutId id="2147483677" r:id="rId11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video" Target="file:///C:\Users\&#44053;&#48124;&#49437;\Desktop\&#52852;&#52852;&#50724;&#53665;&#47196;&#44536;&#51064;.mp4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video" Target="file:///C:\Users\&#44053;&#48124;&#49437;\Desktop\&#49453;&#52712;&#51221;&#48372;&#46321;&#47197;.mp4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ideo" Target="file:///C:\Users\&#44053;&#48124;&#49437;\Desktop\&#52860;&#47196;&#47532;,%20&#49888;&#52404;&#48324;.mp4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video" Target="file:///C:\Users\&#44053;&#48124;&#49437;\Desktop\&#49345;&#54408;&#51221;&#48372;.mp4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video" Target="file:///C:\Users\&#44053;&#48124;&#49437;\Desktop\&#52852;&#52852;&#50724;&#53665;&#44277;&#50976;.mp4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" TargetMode="External"/><Relationship Id="rId3" Type="http://schemas.openxmlformats.org/officeDocument/2006/relationships/hyperlink" Target="http://www.fnnews.com/news/201911231223344090" TargetMode="External"/><Relationship Id="rId7" Type="http://schemas.openxmlformats.org/officeDocument/2006/relationships/hyperlink" Target="https://www.foodsafetykorea.go.kr/main.do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bbc.com/korean/news-47823116" TargetMode="External"/><Relationship Id="rId5" Type="http://schemas.openxmlformats.org/officeDocument/2006/relationships/hyperlink" Target="https://blog.naver.com/gaminfn/221551647499" TargetMode="External"/><Relationship Id="rId10" Type="http://schemas.openxmlformats.org/officeDocument/2006/relationships/hyperlink" Target="https://getbootstrap.com/" TargetMode="External"/><Relationship Id="rId4" Type="http://schemas.openxmlformats.org/officeDocument/2006/relationships/hyperlink" Target="https://www.thinkfood.co.kr/news/articleView.html?idxno=79550" TargetMode="External"/><Relationship Id="rId9" Type="http://schemas.openxmlformats.org/officeDocument/2006/relationships/hyperlink" Target="https://kr.vuejs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video" Target="file:///C:\Users\&#44053;&#48124;&#49437;\Desktop\KakaoTalk_Video_20191129_0334_25_255.mp4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그룹 85"/>
          <p:cNvGrpSpPr/>
          <p:nvPr/>
        </p:nvGrpSpPr>
        <p:grpSpPr>
          <a:xfrm>
            <a:off x="2751362" y="375555"/>
            <a:ext cx="4374539" cy="4392387"/>
            <a:chOff x="2857500" y="228599"/>
            <a:chExt cx="4065814" cy="4082402"/>
          </a:xfrm>
        </p:grpSpPr>
        <p:pic>
          <p:nvPicPr>
            <p:cNvPr id="83970" name="Picture 2" descr="관련 이미지"/>
            <p:cNvPicPr>
              <a:picLocks noChangeAspect="1" noChangeArrowheads="1"/>
            </p:cNvPicPr>
            <p:nvPr/>
          </p:nvPicPr>
          <p:blipFill>
            <a:blip r:embed="rId3"/>
            <a:srcRect l="36023" r="14180"/>
            <a:stretch>
              <a:fillRect/>
            </a:stretch>
          </p:blipFill>
          <p:spPr bwMode="auto">
            <a:xfrm>
              <a:off x="2857500" y="228601"/>
              <a:ext cx="4065814" cy="4082400"/>
            </a:xfrm>
            <a:prstGeom prst="rect">
              <a:avLst/>
            </a:prstGeom>
            <a:noFill/>
          </p:spPr>
        </p:pic>
        <p:sp>
          <p:nvSpPr>
            <p:cNvPr id="85" name="직사각형 84"/>
            <p:cNvSpPr/>
            <p:nvPr/>
          </p:nvSpPr>
          <p:spPr>
            <a:xfrm>
              <a:off x="2857501" y="228599"/>
              <a:ext cx="4064400" cy="4082400"/>
            </a:xfrm>
            <a:prstGeom prst="rect">
              <a:avLst/>
            </a:prstGeom>
            <a:solidFill>
              <a:schemeClr val="accent2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1" name="Google Shape;1121;p29"/>
          <p:cNvSpPr/>
          <p:nvPr/>
        </p:nvSpPr>
        <p:spPr>
          <a:xfrm rot="626089">
            <a:off x="103959" y="834024"/>
            <a:ext cx="3534309" cy="2398941"/>
          </a:xfrm>
          <a:custGeom>
            <a:avLst/>
            <a:gdLst/>
            <a:ahLst/>
            <a:cxnLst/>
            <a:rect l="l" t="t" r="r" b="b"/>
            <a:pathLst>
              <a:path w="64839" h="44010" extrusionOk="0">
                <a:moveTo>
                  <a:pt x="17319" y="2607"/>
                </a:moveTo>
                <a:cubicBezTo>
                  <a:pt x="17419" y="2607"/>
                  <a:pt x="17419" y="2733"/>
                  <a:pt x="17419" y="2733"/>
                </a:cubicBezTo>
                <a:cubicBezTo>
                  <a:pt x="17319" y="2733"/>
                  <a:pt x="17319" y="2833"/>
                  <a:pt x="17219" y="2833"/>
                </a:cubicBezTo>
                <a:lnTo>
                  <a:pt x="17219" y="2733"/>
                </a:lnTo>
                <a:lnTo>
                  <a:pt x="17319" y="2607"/>
                </a:lnTo>
                <a:close/>
                <a:moveTo>
                  <a:pt x="16292" y="3460"/>
                </a:moveTo>
                <a:cubicBezTo>
                  <a:pt x="16492" y="3460"/>
                  <a:pt x="16693" y="3560"/>
                  <a:pt x="16918" y="3560"/>
                </a:cubicBezTo>
                <a:lnTo>
                  <a:pt x="16918" y="3760"/>
                </a:lnTo>
                <a:cubicBezTo>
                  <a:pt x="16693" y="3760"/>
                  <a:pt x="16492" y="3760"/>
                  <a:pt x="16292" y="3660"/>
                </a:cubicBezTo>
                <a:lnTo>
                  <a:pt x="16292" y="3460"/>
                </a:lnTo>
                <a:close/>
                <a:moveTo>
                  <a:pt x="31430" y="3760"/>
                </a:moveTo>
                <a:lnTo>
                  <a:pt x="31430" y="3861"/>
                </a:lnTo>
                <a:lnTo>
                  <a:pt x="31204" y="3861"/>
                </a:lnTo>
                <a:lnTo>
                  <a:pt x="31204" y="3760"/>
                </a:lnTo>
                <a:close/>
                <a:moveTo>
                  <a:pt x="24938" y="14638"/>
                </a:moveTo>
                <a:cubicBezTo>
                  <a:pt x="25264" y="14738"/>
                  <a:pt x="25690" y="14738"/>
                  <a:pt x="26091" y="14838"/>
                </a:cubicBezTo>
                <a:cubicBezTo>
                  <a:pt x="25991" y="14938"/>
                  <a:pt x="25991" y="14938"/>
                  <a:pt x="25991" y="15039"/>
                </a:cubicBezTo>
                <a:cubicBezTo>
                  <a:pt x="25690" y="14938"/>
                  <a:pt x="25264" y="14838"/>
                  <a:pt x="24938" y="14638"/>
                </a:cubicBezTo>
                <a:close/>
                <a:moveTo>
                  <a:pt x="23685" y="15364"/>
                </a:moveTo>
                <a:cubicBezTo>
                  <a:pt x="23810" y="15465"/>
                  <a:pt x="23911" y="15465"/>
                  <a:pt x="24111" y="15565"/>
                </a:cubicBezTo>
                <a:cubicBezTo>
                  <a:pt x="24111" y="15565"/>
                  <a:pt x="24111" y="15665"/>
                  <a:pt x="24011" y="15665"/>
                </a:cubicBezTo>
                <a:cubicBezTo>
                  <a:pt x="23911" y="15665"/>
                  <a:pt x="23810" y="15665"/>
                  <a:pt x="23585" y="15565"/>
                </a:cubicBezTo>
                <a:cubicBezTo>
                  <a:pt x="23585" y="15565"/>
                  <a:pt x="23585" y="15465"/>
                  <a:pt x="23685" y="15364"/>
                </a:cubicBezTo>
                <a:close/>
                <a:moveTo>
                  <a:pt x="28397" y="16618"/>
                </a:moveTo>
                <a:cubicBezTo>
                  <a:pt x="28497" y="16618"/>
                  <a:pt x="28698" y="16718"/>
                  <a:pt x="28823" y="16718"/>
                </a:cubicBezTo>
                <a:lnTo>
                  <a:pt x="28823" y="16918"/>
                </a:lnTo>
                <a:cubicBezTo>
                  <a:pt x="28497" y="16918"/>
                  <a:pt x="28297" y="16918"/>
                  <a:pt x="27670" y="16818"/>
                </a:cubicBezTo>
                <a:cubicBezTo>
                  <a:pt x="28071" y="16718"/>
                  <a:pt x="28196" y="16618"/>
                  <a:pt x="28397" y="16618"/>
                </a:cubicBezTo>
                <a:close/>
                <a:moveTo>
                  <a:pt x="1254" y="17244"/>
                </a:moveTo>
                <a:cubicBezTo>
                  <a:pt x="1254" y="17445"/>
                  <a:pt x="1254" y="17645"/>
                  <a:pt x="1129" y="17871"/>
                </a:cubicBezTo>
                <a:cubicBezTo>
                  <a:pt x="1173" y="17871"/>
                  <a:pt x="1215" y="17883"/>
                  <a:pt x="1254" y="17900"/>
                </a:cubicBezTo>
                <a:lnTo>
                  <a:pt x="1254" y="17900"/>
                </a:lnTo>
                <a:lnTo>
                  <a:pt x="1254" y="17244"/>
                </a:lnTo>
                <a:close/>
                <a:moveTo>
                  <a:pt x="52338" y="26549"/>
                </a:moveTo>
                <a:cubicBezTo>
                  <a:pt x="52967" y="26549"/>
                  <a:pt x="53662" y="26708"/>
                  <a:pt x="54287" y="27044"/>
                </a:cubicBezTo>
                <a:lnTo>
                  <a:pt x="52633" y="27044"/>
                </a:lnTo>
                <a:cubicBezTo>
                  <a:pt x="52352" y="27325"/>
                  <a:pt x="52013" y="27456"/>
                  <a:pt x="51645" y="27456"/>
                </a:cubicBezTo>
                <a:cubicBezTo>
                  <a:pt x="51323" y="27456"/>
                  <a:pt x="50978" y="27356"/>
                  <a:pt x="50628" y="27169"/>
                </a:cubicBezTo>
                <a:cubicBezTo>
                  <a:pt x="50965" y="26764"/>
                  <a:pt x="51606" y="26549"/>
                  <a:pt x="52338" y="26549"/>
                </a:cubicBezTo>
                <a:close/>
                <a:moveTo>
                  <a:pt x="35490" y="27996"/>
                </a:moveTo>
                <a:lnTo>
                  <a:pt x="35490" y="28197"/>
                </a:lnTo>
                <a:cubicBezTo>
                  <a:pt x="35289" y="28297"/>
                  <a:pt x="35089" y="28297"/>
                  <a:pt x="34863" y="28422"/>
                </a:cubicBezTo>
                <a:lnTo>
                  <a:pt x="34863" y="28197"/>
                </a:lnTo>
                <a:cubicBezTo>
                  <a:pt x="35089" y="28096"/>
                  <a:pt x="35289" y="28096"/>
                  <a:pt x="35490" y="27996"/>
                </a:cubicBezTo>
                <a:close/>
                <a:moveTo>
                  <a:pt x="15765" y="1"/>
                </a:moveTo>
                <a:cubicBezTo>
                  <a:pt x="15540" y="1"/>
                  <a:pt x="15239" y="327"/>
                  <a:pt x="14813" y="527"/>
                </a:cubicBezTo>
                <a:cubicBezTo>
                  <a:pt x="15966" y="1054"/>
                  <a:pt x="16793" y="1354"/>
                  <a:pt x="17645" y="1680"/>
                </a:cubicBezTo>
                <a:lnTo>
                  <a:pt x="17645" y="1881"/>
                </a:lnTo>
                <a:cubicBezTo>
                  <a:pt x="17018" y="1981"/>
                  <a:pt x="16392" y="1981"/>
                  <a:pt x="15765" y="2106"/>
                </a:cubicBezTo>
                <a:cubicBezTo>
                  <a:pt x="15439" y="1881"/>
                  <a:pt x="15139" y="1680"/>
                  <a:pt x="14813" y="1580"/>
                </a:cubicBezTo>
                <a:cubicBezTo>
                  <a:pt x="14412" y="1881"/>
                  <a:pt x="14086" y="2106"/>
                  <a:pt x="13785" y="2307"/>
                </a:cubicBezTo>
                <a:cubicBezTo>
                  <a:pt x="13359" y="2094"/>
                  <a:pt x="12965" y="1937"/>
                  <a:pt x="12585" y="1937"/>
                </a:cubicBezTo>
                <a:cubicBezTo>
                  <a:pt x="12231" y="1937"/>
                  <a:pt x="11891" y="2074"/>
                  <a:pt x="11551" y="2429"/>
                </a:cubicBezTo>
                <a:lnTo>
                  <a:pt x="11551" y="2429"/>
                </a:lnTo>
                <a:cubicBezTo>
                  <a:pt x="11527" y="2422"/>
                  <a:pt x="11504" y="2415"/>
                  <a:pt x="11480" y="2407"/>
                </a:cubicBezTo>
                <a:lnTo>
                  <a:pt x="11480" y="2507"/>
                </a:lnTo>
                <a:cubicBezTo>
                  <a:pt x="11503" y="2480"/>
                  <a:pt x="11527" y="2454"/>
                  <a:pt x="11551" y="2429"/>
                </a:cubicBezTo>
                <a:lnTo>
                  <a:pt x="11551" y="2429"/>
                </a:lnTo>
                <a:cubicBezTo>
                  <a:pt x="11819" y="2508"/>
                  <a:pt x="12056" y="2515"/>
                  <a:pt x="12632" y="2607"/>
                </a:cubicBezTo>
                <a:cubicBezTo>
                  <a:pt x="9600" y="4287"/>
                  <a:pt x="6467" y="5440"/>
                  <a:pt x="4587" y="8372"/>
                </a:cubicBezTo>
                <a:cubicBezTo>
                  <a:pt x="4788" y="8472"/>
                  <a:pt x="5013" y="8572"/>
                  <a:pt x="5114" y="8572"/>
                </a:cubicBezTo>
                <a:cubicBezTo>
                  <a:pt x="5150" y="8572"/>
                  <a:pt x="5187" y="8569"/>
                  <a:pt x="5224" y="8563"/>
                </a:cubicBezTo>
                <a:lnTo>
                  <a:pt x="5224" y="8563"/>
                </a:lnTo>
                <a:cubicBezTo>
                  <a:pt x="5220" y="8566"/>
                  <a:pt x="5217" y="8569"/>
                  <a:pt x="5214" y="8572"/>
                </a:cubicBezTo>
                <a:cubicBezTo>
                  <a:pt x="5013" y="9099"/>
                  <a:pt x="4788" y="9625"/>
                  <a:pt x="4587" y="10026"/>
                </a:cubicBezTo>
                <a:cubicBezTo>
                  <a:pt x="4161" y="10452"/>
                  <a:pt x="3860" y="10878"/>
                  <a:pt x="3535" y="11379"/>
                </a:cubicBezTo>
                <a:cubicBezTo>
                  <a:pt x="3635" y="11705"/>
                  <a:pt x="3860" y="12006"/>
                  <a:pt x="3961" y="12131"/>
                </a:cubicBezTo>
                <a:cubicBezTo>
                  <a:pt x="3860" y="13059"/>
                  <a:pt x="3760" y="13886"/>
                  <a:pt x="3635" y="14738"/>
                </a:cubicBezTo>
                <a:cubicBezTo>
                  <a:pt x="3234" y="14938"/>
                  <a:pt x="2808" y="15264"/>
                  <a:pt x="2507" y="15565"/>
                </a:cubicBezTo>
                <a:cubicBezTo>
                  <a:pt x="2507" y="15765"/>
                  <a:pt x="2607" y="15891"/>
                  <a:pt x="2607" y="15891"/>
                </a:cubicBezTo>
                <a:cubicBezTo>
                  <a:pt x="2081" y="16392"/>
                  <a:pt x="1655" y="16818"/>
                  <a:pt x="1254" y="17244"/>
                </a:cubicBezTo>
                <a:cubicBezTo>
                  <a:pt x="1755" y="17019"/>
                  <a:pt x="2282" y="16818"/>
                  <a:pt x="2908" y="16618"/>
                </a:cubicBezTo>
                <a:cubicBezTo>
                  <a:pt x="2908" y="16718"/>
                  <a:pt x="2908" y="16718"/>
                  <a:pt x="3008" y="16818"/>
                </a:cubicBezTo>
                <a:cubicBezTo>
                  <a:pt x="2507" y="17244"/>
                  <a:pt x="1981" y="17645"/>
                  <a:pt x="1454" y="17971"/>
                </a:cubicBezTo>
                <a:cubicBezTo>
                  <a:pt x="1390" y="17971"/>
                  <a:pt x="1325" y="17929"/>
                  <a:pt x="1254" y="17900"/>
                </a:cubicBezTo>
                <a:lnTo>
                  <a:pt x="1254" y="17900"/>
                </a:lnTo>
                <a:lnTo>
                  <a:pt x="1254" y="19224"/>
                </a:lnTo>
                <a:cubicBezTo>
                  <a:pt x="1028" y="19224"/>
                  <a:pt x="728" y="19324"/>
                  <a:pt x="201" y="19425"/>
                </a:cubicBezTo>
                <a:cubicBezTo>
                  <a:pt x="502" y="21204"/>
                  <a:pt x="1" y="22983"/>
                  <a:pt x="1028" y="24663"/>
                </a:cubicBezTo>
                <a:cubicBezTo>
                  <a:pt x="1755" y="25790"/>
                  <a:pt x="2607" y="27044"/>
                  <a:pt x="2181" y="28522"/>
                </a:cubicBezTo>
                <a:cubicBezTo>
                  <a:pt x="2708" y="29149"/>
                  <a:pt x="3234" y="29775"/>
                  <a:pt x="3535" y="30402"/>
                </a:cubicBezTo>
                <a:cubicBezTo>
                  <a:pt x="3961" y="31555"/>
                  <a:pt x="4788" y="31956"/>
                  <a:pt x="5840" y="32382"/>
                </a:cubicBezTo>
                <a:cubicBezTo>
                  <a:pt x="6367" y="32583"/>
                  <a:pt x="6993" y="33009"/>
                  <a:pt x="7520" y="33309"/>
                </a:cubicBezTo>
                <a:cubicBezTo>
                  <a:pt x="7520" y="33435"/>
                  <a:pt x="7520" y="33535"/>
                  <a:pt x="7394" y="33535"/>
                </a:cubicBezTo>
                <a:cubicBezTo>
                  <a:pt x="10527" y="34562"/>
                  <a:pt x="13560" y="35615"/>
                  <a:pt x="16693" y="36567"/>
                </a:cubicBezTo>
                <a:cubicBezTo>
                  <a:pt x="17319" y="36768"/>
                  <a:pt x="18046" y="36968"/>
                  <a:pt x="18798" y="37194"/>
                </a:cubicBezTo>
                <a:cubicBezTo>
                  <a:pt x="19625" y="37595"/>
                  <a:pt x="20552" y="38121"/>
                  <a:pt x="21505" y="38447"/>
                </a:cubicBezTo>
                <a:cubicBezTo>
                  <a:pt x="23685" y="39174"/>
                  <a:pt x="25891" y="39700"/>
                  <a:pt x="28196" y="40327"/>
                </a:cubicBezTo>
                <a:cubicBezTo>
                  <a:pt x="28481" y="40422"/>
                  <a:pt x="28877" y="40427"/>
                  <a:pt x="28835" y="40955"/>
                </a:cubicBezTo>
                <a:lnTo>
                  <a:pt x="28835" y="40955"/>
                </a:lnTo>
                <a:cubicBezTo>
                  <a:pt x="28831" y="40955"/>
                  <a:pt x="28827" y="40954"/>
                  <a:pt x="28823" y="40953"/>
                </a:cubicBezTo>
                <a:lnTo>
                  <a:pt x="28823" y="41054"/>
                </a:lnTo>
                <a:cubicBezTo>
                  <a:pt x="28829" y="41019"/>
                  <a:pt x="28832" y="40986"/>
                  <a:pt x="28835" y="40955"/>
                </a:cubicBezTo>
                <a:lnTo>
                  <a:pt x="28835" y="40955"/>
                </a:lnTo>
                <a:cubicBezTo>
                  <a:pt x="29456" y="41054"/>
                  <a:pt x="29955" y="41054"/>
                  <a:pt x="30577" y="41154"/>
                </a:cubicBezTo>
                <a:cubicBezTo>
                  <a:pt x="32156" y="41981"/>
                  <a:pt x="33209" y="42307"/>
                  <a:pt x="35289" y="42307"/>
                </a:cubicBezTo>
                <a:cubicBezTo>
                  <a:pt x="35916" y="42307"/>
                  <a:pt x="36442" y="42507"/>
                  <a:pt x="36643" y="43234"/>
                </a:cubicBezTo>
                <a:lnTo>
                  <a:pt x="36643" y="43134"/>
                </a:lnTo>
                <a:cubicBezTo>
                  <a:pt x="37069" y="43134"/>
                  <a:pt x="37470" y="43234"/>
                  <a:pt x="37896" y="43234"/>
                </a:cubicBezTo>
                <a:cubicBezTo>
                  <a:pt x="38222" y="43134"/>
                  <a:pt x="38623" y="42933"/>
                  <a:pt x="38948" y="42933"/>
                </a:cubicBezTo>
                <a:cubicBezTo>
                  <a:pt x="40402" y="43034"/>
                  <a:pt x="41856" y="43234"/>
                  <a:pt x="43334" y="43334"/>
                </a:cubicBezTo>
                <a:cubicBezTo>
                  <a:pt x="43961" y="43460"/>
                  <a:pt x="44588" y="43560"/>
                  <a:pt x="45214" y="43660"/>
                </a:cubicBezTo>
                <a:lnTo>
                  <a:pt x="45214" y="43460"/>
                </a:lnTo>
                <a:cubicBezTo>
                  <a:pt x="45515" y="43660"/>
                  <a:pt x="45841" y="43861"/>
                  <a:pt x="45941" y="43961"/>
                </a:cubicBezTo>
                <a:lnTo>
                  <a:pt x="52933" y="43961"/>
                </a:lnTo>
                <a:cubicBezTo>
                  <a:pt x="53204" y="43947"/>
                  <a:pt x="53474" y="43941"/>
                  <a:pt x="53744" y="43941"/>
                </a:cubicBezTo>
                <a:cubicBezTo>
                  <a:pt x="54690" y="43941"/>
                  <a:pt x="55636" y="44010"/>
                  <a:pt x="56581" y="44010"/>
                </a:cubicBezTo>
                <a:cubicBezTo>
                  <a:pt x="57245" y="44010"/>
                  <a:pt x="57909" y="43976"/>
                  <a:pt x="58573" y="43861"/>
                </a:cubicBezTo>
                <a:cubicBezTo>
                  <a:pt x="60553" y="43560"/>
                  <a:pt x="61705" y="42081"/>
                  <a:pt x="62959" y="40953"/>
                </a:cubicBezTo>
                <a:cubicBezTo>
                  <a:pt x="63585" y="40327"/>
                  <a:pt x="63911" y="39274"/>
                  <a:pt x="64011" y="38322"/>
                </a:cubicBezTo>
                <a:cubicBezTo>
                  <a:pt x="64111" y="37695"/>
                  <a:pt x="63685" y="36968"/>
                  <a:pt x="63485" y="36342"/>
                </a:cubicBezTo>
                <a:cubicBezTo>
                  <a:pt x="63284" y="35615"/>
                  <a:pt x="63159" y="34989"/>
                  <a:pt x="62959" y="34362"/>
                </a:cubicBezTo>
                <a:cubicBezTo>
                  <a:pt x="63385" y="34161"/>
                  <a:pt x="63685" y="33936"/>
                  <a:pt x="64011" y="33735"/>
                </a:cubicBezTo>
                <a:cubicBezTo>
                  <a:pt x="64312" y="33009"/>
                  <a:pt x="64537" y="32382"/>
                  <a:pt x="64838" y="31655"/>
                </a:cubicBezTo>
                <a:cubicBezTo>
                  <a:pt x="64537" y="31329"/>
                  <a:pt x="64312" y="30928"/>
                  <a:pt x="64011" y="30603"/>
                </a:cubicBezTo>
                <a:cubicBezTo>
                  <a:pt x="64212" y="30176"/>
                  <a:pt x="64412" y="29876"/>
                  <a:pt x="64638" y="29550"/>
                </a:cubicBezTo>
                <a:cubicBezTo>
                  <a:pt x="63911" y="28923"/>
                  <a:pt x="63159" y="28422"/>
                  <a:pt x="62432" y="27896"/>
                </a:cubicBezTo>
                <a:cubicBezTo>
                  <a:pt x="62232" y="27796"/>
                  <a:pt x="62132" y="27670"/>
                  <a:pt x="61906" y="27570"/>
                </a:cubicBezTo>
                <a:lnTo>
                  <a:pt x="61906" y="27570"/>
                </a:lnTo>
                <a:cubicBezTo>
                  <a:pt x="62132" y="27670"/>
                  <a:pt x="62332" y="27796"/>
                  <a:pt x="62432" y="27896"/>
                </a:cubicBezTo>
                <a:cubicBezTo>
                  <a:pt x="63159" y="27796"/>
                  <a:pt x="63911" y="27670"/>
                  <a:pt x="64638" y="27570"/>
                </a:cubicBezTo>
                <a:cubicBezTo>
                  <a:pt x="64638" y="27369"/>
                  <a:pt x="64738" y="27269"/>
                  <a:pt x="64738" y="27169"/>
                </a:cubicBezTo>
                <a:cubicBezTo>
                  <a:pt x="64212" y="26843"/>
                  <a:pt x="63685" y="26542"/>
                  <a:pt x="63059" y="26217"/>
                </a:cubicBezTo>
                <a:cubicBezTo>
                  <a:pt x="62959" y="26016"/>
                  <a:pt x="62758" y="25690"/>
                  <a:pt x="62532" y="25389"/>
                </a:cubicBezTo>
                <a:cubicBezTo>
                  <a:pt x="62332" y="25490"/>
                  <a:pt x="62232" y="25490"/>
                  <a:pt x="62031" y="25590"/>
                </a:cubicBezTo>
                <a:cubicBezTo>
                  <a:pt x="61906" y="25389"/>
                  <a:pt x="61806" y="25064"/>
                  <a:pt x="61705" y="24763"/>
                </a:cubicBezTo>
                <a:cubicBezTo>
                  <a:pt x="62131" y="24663"/>
                  <a:pt x="62432" y="24537"/>
                  <a:pt x="62658" y="24537"/>
                </a:cubicBezTo>
                <a:cubicBezTo>
                  <a:pt x="62131" y="23510"/>
                  <a:pt x="61605" y="22557"/>
                  <a:pt x="60979" y="21405"/>
                </a:cubicBezTo>
                <a:cubicBezTo>
                  <a:pt x="60152" y="20577"/>
                  <a:pt x="58673" y="19951"/>
                  <a:pt x="58773" y="17871"/>
                </a:cubicBezTo>
                <a:cubicBezTo>
                  <a:pt x="57319" y="16517"/>
                  <a:pt x="55640" y="15139"/>
                  <a:pt x="54086" y="13685"/>
                </a:cubicBezTo>
                <a:cubicBezTo>
                  <a:pt x="53660" y="13384"/>
                  <a:pt x="53359" y="12958"/>
                  <a:pt x="52833" y="12432"/>
                </a:cubicBezTo>
                <a:cubicBezTo>
                  <a:pt x="52507" y="12332"/>
                  <a:pt x="51881" y="12332"/>
                  <a:pt x="51380" y="12006"/>
                </a:cubicBezTo>
                <a:cubicBezTo>
                  <a:pt x="47495" y="9926"/>
                  <a:pt x="43109" y="8998"/>
                  <a:pt x="39349" y="6367"/>
                </a:cubicBezTo>
                <a:cubicBezTo>
                  <a:pt x="36968" y="4713"/>
                  <a:pt x="34036" y="3660"/>
                  <a:pt x="31003" y="3033"/>
                </a:cubicBezTo>
                <a:cubicBezTo>
                  <a:pt x="30803" y="3033"/>
                  <a:pt x="30477" y="3033"/>
                  <a:pt x="30176" y="2933"/>
                </a:cubicBezTo>
                <a:lnTo>
                  <a:pt x="30176" y="2933"/>
                </a:lnTo>
                <a:cubicBezTo>
                  <a:pt x="30277" y="3234"/>
                  <a:pt x="30377" y="3560"/>
                  <a:pt x="30577" y="3861"/>
                </a:cubicBezTo>
                <a:cubicBezTo>
                  <a:pt x="28071" y="3359"/>
                  <a:pt x="25790" y="2733"/>
                  <a:pt x="23284" y="2206"/>
                </a:cubicBezTo>
                <a:cubicBezTo>
                  <a:pt x="23585" y="1780"/>
                  <a:pt x="23810" y="1680"/>
                  <a:pt x="23810" y="1580"/>
                </a:cubicBezTo>
                <a:cubicBezTo>
                  <a:pt x="22958" y="1354"/>
                  <a:pt x="22232" y="1054"/>
                  <a:pt x="21404" y="953"/>
                </a:cubicBezTo>
                <a:lnTo>
                  <a:pt x="15765" y="1"/>
                </a:ln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9"/>
          <p:cNvSpPr/>
          <p:nvPr/>
        </p:nvSpPr>
        <p:spPr>
          <a:xfrm>
            <a:off x="512347" y="1564391"/>
            <a:ext cx="3368067" cy="2370998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" name="Google Shape;1123;p29"/>
          <p:cNvGrpSpPr/>
          <p:nvPr/>
        </p:nvGrpSpPr>
        <p:grpSpPr>
          <a:xfrm>
            <a:off x="2092236" y="2186769"/>
            <a:ext cx="1545206" cy="1028422"/>
            <a:chOff x="1015083" y="2196153"/>
            <a:chExt cx="1242127" cy="826706"/>
          </a:xfrm>
        </p:grpSpPr>
        <p:sp>
          <p:nvSpPr>
            <p:cNvPr id="1124" name="Google Shape;1124;p29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9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9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9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9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9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9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9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9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9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9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9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9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9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9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9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9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9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9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9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9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9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9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9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9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9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0" name="Google Shape;1150;p29"/>
          <p:cNvSpPr/>
          <p:nvPr/>
        </p:nvSpPr>
        <p:spPr>
          <a:xfrm>
            <a:off x="6423967" y="747508"/>
            <a:ext cx="1650210" cy="1840209"/>
          </a:xfrm>
          <a:custGeom>
            <a:avLst/>
            <a:gdLst/>
            <a:ahLst/>
            <a:cxnLst/>
            <a:rect l="l" t="t" r="r" b="b"/>
            <a:pathLst>
              <a:path w="28297" h="31555" extrusionOk="0">
                <a:moveTo>
                  <a:pt x="21505" y="5439"/>
                </a:moveTo>
                <a:lnTo>
                  <a:pt x="21505" y="5439"/>
                </a:lnTo>
                <a:cubicBezTo>
                  <a:pt x="21931" y="5765"/>
                  <a:pt x="22332" y="6066"/>
                  <a:pt x="22658" y="6266"/>
                </a:cubicBezTo>
                <a:cubicBezTo>
                  <a:pt x="22858" y="6893"/>
                  <a:pt x="23184" y="7419"/>
                  <a:pt x="23384" y="7946"/>
                </a:cubicBezTo>
                <a:cubicBezTo>
                  <a:pt x="23384" y="7946"/>
                  <a:pt x="23284" y="8046"/>
                  <a:pt x="23184" y="8046"/>
                </a:cubicBezTo>
                <a:cubicBezTo>
                  <a:pt x="23284" y="8572"/>
                  <a:pt x="23485" y="8998"/>
                  <a:pt x="23585" y="9399"/>
                </a:cubicBezTo>
                <a:cubicBezTo>
                  <a:pt x="23585" y="9524"/>
                  <a:pt x="23485" y="9524"/>
                  <a:pt x="23485" y="9524"/>
                </a:cubicBezTo>
                <a:cubicBezTo>
                  <a:pt x="22332" y="8472"/>
                  <a:pt x="22231" y="6793"/>
                  <a:pt x="21505" y="5439"/>
                </a:cubicBezTo>
                <a:close/>
                <a:moveTo>
                  <a:pt x="15339" y="9825"/>
                </a:moveTo>
                <a:cubicBezTo>
                  <a:pt x="15339" y="9925"/>
                  <a:pt x="15339" y="9925"/>
                  <a:pt x="15439" y="10026"/>
                </a:cubicBezTo>
                <a:cubicBezTo>
                  <a:pt x="15239" y="10151"/>
                  <a:pt x="14938" y="10251"/>
                  <a:pt x="14713" y="10251"/>
                </a:cubicBezTo>
                <a:cubicBezTo>
                  <a:pt x="14938" y="10151"/>
                  <a:pt x="15139" y="9925"/>
                  <a:pt x="15339" y="9825"/>
                </a:cubicBezTo>
                <a:close/>
                <a:moveTo>
                  <a:pt x="26091" y="10978"/>
                </a:moveTo>
                <a:lnTo>
                  <a:pt x="26091" y="11078"/>
                </a:lnTo>
                <a:lnTo>
                  <a:pt x="25991" y="11078"/>
                </a:lnTo>
                <a:lnTo>
                  <a:pt x="26091" y="10978"/>
                </a:lnTo>
                <a:close/>
                <a:moveTo>
                  <a:pt x="26617" y="17670"/>
                </a:moveTo>
                <a:cubicBezTo>
                  <a:pt x="26617" y="17670"/>
                  <a:pt x="26718" y="17670"/>
                  <a:pt x="26718" y="17770"/>
                </a:cubicBezTo>
                <a:lnTo>
                  <a:pt x="26617" y="17770"/>
                </a:lnTo>
                <a:lnTo>
                  <a:pt x="26617" y="17670"/>
                </a:lnTo>
                <a:close/>
                <a:moveTo>
                  <a:pt x="13159" y="8271"/>
                </a:moveTo>
                <a:lnTo>
                  <a:pt x="13159" y="8271"/>
                </a:lnTo>
                <a:cubicBezTo>
                  <a:pt x="12933" y="8898"/>
                  <a:pt x="12632" y="9399"/>
                  <a:pt x="12432" y="9925"/>
                </a:cubicBezTo>
                <a:lnTo>
                  <a:pt x="12532" y="10026"/>
                </a:lnTo>
                <a:cubicBezTo>
                  <a:pt x="12632" y="9925"/>
                  <a:pt x="12733" y="9825"/>
                  <a:pt x="12833" y="9825"/>
                </a:cubicBezTo>
                <a:cubicBezTo>
                  <a:pt x="11053" y="12532"/>
                  <a:pt x="9074" y="15164"/>
                  <a:pt x="7921" y="18397"/>
                </a:cubicBezTo>
                <a:cubicBezTo>
                  <a:pt x="7419" y="17545"/>
                  <a:pt x="7294" y="16818"/>
                  <a:pt x="7520" y="15991"/>
                </a:cubicBezTo>
                <a:cubicBezTo>
                  <a:pt x="7820" y="14838"/>
                  <a:pt x="8146" y="13585"/>
                  <a:pt x="8873" y="12532"/>
                </a:cubicBezTo>
                <a:cubicBezTo>
                  <a:pt x="9700" y="11279"/>
                  <a:pt x="10226" y="9825"/>
                  <a:pt x="11680" y="8998"/>
                </a:cubicBezTo>
                <a:cubicBezTo>
                  <a:pt x="11805" y="8998"/>
                  <a:pt x="11906" y="9098"/>
                  <a:pt x="12006" y="9199"/>
                </a:cubicBezTo>
                <a:cubicBezTo>
                  <a:pt x="12432" y="8898"/>
                  <a:pt x="12733" y="8572"/>
                  <a:pt x="13159" y="8271"/>
                </a:cubicBezTo>
                <a:close/>
                <a:moveTo>
                  <a:pt x="11053" y="18697"/>
                </a:moveTo>
                <a:lnTo>
                  <a:pt x="11053" y="19023"/>
                </a:lnTo>
                <a:lnTo>
                  <a:pt x="10953" y="19023"/>
                </a:lnTo>
                <a:lnTo>
                  <a:pt x="10953" y="18697"/>
                </a:lnTo>
                <a:close/>
                <a:moveTo>
                  <a:pt x="12432" y="11705"/>
                </a:moveTo>
                <a:cubicBezTo>
                  <a:pt x="12632" y="11805"/>
                  <a:pt x="12833" y="11905"/>
                  <a:pt x="12933" y="11905"/>
                </a:cubicBezTo>
                <a:cubicBezTo>
                  <a:pt x="12106" y="13685"/>
                  <a:pt x="10652" y="15164"/>
                  <a:pt x="10327" y="17043"/>
                </a:cubicBezTo>
                <a:cubicBezTo>
                  <a:pt x="10652" y="16517"/>
                  <a:pt x="11053" y="15890"/>
                  <a:pt x="11379" y="15264"/>
                </a:cubicBezTo>
                <a:cubicBezTo>
                  <a:pt x="11379" y="15264"/>
                  <a:pt x="11480" y="15264"/>
                  <a:pt x="11580" y="15364"/>
                </a:cubicBezTo>
                <a:cubicBezTo>
                  <a:pt x="11179" y="16191"/>
                  <a:pt x="10753" y="16918"/>
                  <a:pt x="10327" y="17870"/>
                </a:cubicBezTo>
                <a:cubicBezTo>
                  <a:pt x="10327" y="17870"/>
                  <a:pt x="10427" y="17971"/>
                  <a:pt x="10652" y="18071"/>
                </a:cubicBezTo>
                <a:cubicBezTo>
                  <a:pt x="10427" y="18296"/>
                  <a:pt x="10226" y="18497"/>
                  <a:pt x="10026" y="18697"/>
                </a:cubicBezTo>
                <a:cubicBezTo>
                  <a:pt x="10026" y="18798"/>
                  <a:pt x="10126" y="18923"/>
                  <a:pt x="10226" y="19023"/>
                </a:cubicBezTo>
                <a:cubicBezTo>
                  <a:pt x="10126" y="19023"/>
                  <a:pt x="10126" y="19124"/>
                  <a:pt x="10026" y="19124"/>
                </a:cubicBezTo>
                <a:cubicBezTo>
                  <a:pt x="10026" y="18923"/>
                  <a:pt x="9926" y="18798"/>
                  <a:pt x="9926" y="18697"/>
                </a:cubicBezTo>
                <a:lnTo>
                  <a:pt x="10026" y="18697"/>
                </a:lnTo>
                <a:cubicBezTo>
                  <a:pt x="9399" y="17545"/>
                  <a:pt x="9700" y="16517"/>
                  <a:pt x="10226" y="15464"/>
                </a:cubicBezTo>
                <a:cubicBezTo>
                  <a:pt x="10953" y="14211"/>
                  <a:pt x="11680" y="12958"/>
                  <a:pt x="12432" y="11705"/>
                </a:cubicBezTo>
                <a:close/>
                <a:moveTo>
                  <a:pt x="10753" y="19424"/>
                </a:moveTo>
                <a:cubicBezTo>
                  <a:pt x="10652" y="19650"/>
                  <a:pt x="10652" y="19650"/>
                  <a:pt x="10552" y="19750"/>
                </a:cubicBezTo>
                <a:lnTo>
                  <a:pt x="10552" y="19650"/>
                </a:lnTo>
                <a:cubicBezTo>
                  <a:pt x="10552" y="19650"/>
                  <a:pt x="10552" y="19550"/>
                  <a:pt x="10753" y="19424"/>
                </a:cubicBezTo>
                <a:close/>
                <a:moveTo>
                  <a:pt x="18798" y="13685"/>
                </a:moveTo>
                <a:cubicBezTo>
                  <a:pt x="18998" y="14637"/>
                  <a:pt x="19199" y="15565"/>
                  <a:pt x="19099" y="16417"/>
                </a:cubicBezTo>
                <a:cubicBezTo>
                  <a:pt x="19099" y="16617"/>
                  <a:pt x="18898" y="16818"/>
                  <a:pt x="18898" y="16918"/>
                </a:cubicBezTo>
                <a:cubicBezTo>
                  <a:pt x="18698" y="17344"/>
                  <a:pt x="18472" y="17770"/>
                  <a:pt x="18171" y="18171"/>
                </a:cubicBezTo>
                <a:cubicBezTo>
                  <a:pt x="18171" y="17971"/>
                  <a:pt x="18171" y="17670"/>
                  <a:pt x="18071" y="17344"/>
                </a:cubicBezTo>
                <a:cubicBezTo>
                  <a:pt x="17846" y="17670"/>
                  <a:pt x="17745" y="17870"/>
                  <a:pt x="17645" y="17971"/>
                </a:cubicBezTo>
                <a:cubicBezTo>
                  <a:pt x="17545" y="17770"/>
                  <a:pt x="17445" y="17545"/>
                  <a:pt x="17319" y="17344"/>
                </a:cubicBezTo>
                <a:lnTo>
                  <a:pt x="17119" y="17344"/>
                </a:lnTo>
                <a:cubicBezTo>
                  <a:pt x="17119" y="17670"/>
                  <a:pt x="17018" y="17971"/>
                  <a:pt x="16918" y="18296"/>
                </a:cubicBezTo>
                <a:cubicBezTo>
                  <a:pt x="16918" y="18296"/>
                  <a:pt x="16818" y="18171"/>
                  <a:pt x="16693" y="18071"/>
                </a:cubicBezTo>
                <a:cubicBezTo>
                  <a:pt x="16292" y="18497"/>
                  <a:pt x="15866" y="18798"/>
                  <a:pt x="15439" y="19224"/>
                </a:cubicBezTo>
                <a:cubicBezTo>
                  <a:pt x="15565" y="19324"/>
                  <a:pt x="15665" y="19424"/>
                  <a:pt x="15765" y="19550"/>
                </a:cubicBezTo>
                <a:cubicBezTo>
                  <a:pt x="15665" y="19550"/>
                  <a:pt x="15565" y="19424"/>
                  <a:pt x="15439" y="19424"/>
                </a:cubicBezTo>
                <a:cubicBezTo>
                  <a:pt x="15339" y="19224"/>
                  <a:pt x="15339" y="18923"/>
                  <a:pt x="15239" y="18697"/>
                </a:cubicBezTo>
                <a:cubicBezTo>
                  <a:pt x="15038" y="19424"/>
                  <a:pt x="14186" y="19550"/>
                  <a:pt x="13685" y="20176"/>
                </a:cubicBezTo>
                <a:cubicBezTo>
                  <a:pt x="13560" y="19951"/>
                  <a:pt x="13460" y="19750"/>
                  <a:pt x="13259" y="19550"/>
                </a:cubicBezTo>
                <a:cubicBezTo>
                  <a:pt x="13059" y="19424"/>
                  <a:pt x="12833" y="19424"/>
                  <a:pt x="12432" y="19424"/>
                </a:cubicBezTo>
                <a:cubicBezTo>
                  <a:pt x="12632" y="19023"/>
                  <a:pt x="12733" y="18497"/>
                  <a:pt x="12933" y="18397"/>
                </a:cubicBezTo>
                <a:cubicBezTo>
                  <a:pt x="13560" y="18171"/>
                  <a:pt x="13685" y="17444"/>
                  <a:pt x="14186" y="17144"/>
                </a:cubicBezTo>
                <a:lnTo>
                  <a:pt x="14186" y="17770"/>
                </a:lnTo>
                <a:cubicBezTo>
                  <a:pt x="15665" y="16417"/>
                  <a:pt x="16693" y="14537"/>
                  <a:pt x="18798" y="13685"/>
                </a:cubicBezTo>
                <a:close/>
                <a:moveTo>
                  <a:pt x="17445" y="19850"/>
                </a:moveTo>
                <a:cubicBezTo>
                  <a:pt x="17445" y="19850"/>
                  <a:pt x="17445" y="19951"/>
                  <a:pt x="17545" y="19951"/>
                </a:cubicBezTo>
                <a:cubicBezTo>
                  <a:pt x="17545" y="20051"/>
                  <a:pt x="17445" y="20051"/>
                  <a:pt x="17445" y="20176"/>
                </a:cubicBezTo>
                <a:lnTo>
                  <a:pt x="17319" y="20176"/>
                </a:lnTo>
                <a:cubicBezTo>
                  <a:pt x="17319" y="20051"/>
                  <a:pt x="17319" y="19951"/>
                  <a:pt x="17445" y="19850"/>
                </a:cubicBezTo>
                <a:close/>
                <a:moveTo>
                  <a:pt x="10427" y="20051"/>
                </a:moveTo>
                <a:cubicBezTo>
                  <a:pt x="10327" y="20176"/>
                  <a:pt x="10327" y="20276"/>
                  <a:pt x="10226" y="20377"/>
                </a:cubicBezTo>
                <a:cubicBezTo>
                  <a:pt x="10226" y="20377"/>
                  <a:pt x="10126" y="20377"/>
                  <a:pt x="10026" y="20276"/>
                </a:cubicBezTo>
                <a:cubicBezTo>
                  <a:pt x="10026" y="20276"/>
                  <a:pt x="9926" y="20276"/>
                  <a:pt x="9800" y="20176"/>
                </a:cubicBezTo>
                <a:lnTo>
                  <a:pt x="9800" y="20051"/>
                </a:lnTo>
                <a:lnTo>
                  <a:pt x="10026" y="20276"/>
                </a:lnTo>
                <a:cubicBezTo>
                  <a:pt x="10126" y="20176"/>
                  <a:pt x="10226" y="20176"/>
                  <a:pt x="10327" y="20051"/>
                </a:cubicBezTo>
                <a:close/>
                <a:moveTo>
                  <a:pt x="9600" y="25063"/>
                </a:moveTo>
                <a:cubicBezTo>
                  <a:pt x="10026" y="25063"/>
                  <a:pt x="10427" y="25063"/>
                  <a:pt x="10753" y="25289"/>
                </a:cubicBezTo>
                <a:cubicBezTo>
                  <a:pt x="11302" y="25564"/>
                  <a:pt x="11844" y="25722"/>
                  <a:pt x="12401" y="25722"/>
                </a:cubicBezTo>
                <a:cubicBezTo>
                  <a:pt x="12911" y="25722"/>
                  <a:pt x="13434" y="25589"/>
                  <a:pt x="13986" y="25289"/>
                </a:cubicBezTo>
                <a:cubicBezTo>
                  <a:pt x="14059" y="25252"/>
                  <a:pt x="14123" y="25229"/>
                  <a:pt x="14178" y="25229"/>
                </a:cubicBezTo>
                <a:cubicBezTo>
                  <a:pt x="14275" y="25229"/>
                  <a:pt x="14348" y="25299"/>
                  <a:pt x="14412" y="25489"/>
                </a:cubicBezTo>
                <a:cubicBezTo>
                  <a:pt x="14186" y="25690"/>
                  <a:pt x="14086" y="26016"/>
                  <a:pt x="13785" y="26016"/>
                </a:cubicBezTo>
                <a:cubicBezTo>
                  <a:pt x="12933" y="26216"/>
                  <a:pt x="12106" y="26216"/>
                  <a:pt x="11379" y="26317"/>
                </a:cubicBezTo>
                <a:cubicBezTo>
                  <a:pt x="10652" y="25916"/>
                  <a:pt x="10126" y="25590"/>
                  <a:pt x="9600" y="25289"/>
                </a:cubicBezTo>
                <a:lnTo>
                  <a:pt x="9600" y="25063"/>
                </a:lnTo>
                <a:close/>
                <a:moveTo>
                  <a:pt x="15788" y="26192"/>
                </a:moveTo>
                <a:cubicBezTo>
                  <a:pt x="15862" y="26192"/>
                  <a:pt x="15923" y="26260"/>
                  <a:pt x="15966" y="26442"/>
                </a:cubicBezTo>
                <a:lnTo>
                  <a:pt x="15439" y="26442"/>
                </a:lnTo>
                <a:cubicBezTo>
                  <a:pt x="15569" y="26313"/>
                  <a:pt x="15689" y="26192"/>
                  <a:pt x="15788" y="26192"/>
                </a:cubicBezTo>
                <a:close/>
                <a:moveTo>
                  <a:pt x="11179" y="26642"/>
                </a:moveTo>
                <a:lnTo>
                  <a:pt x="11179" y="26743"/>
                </a:lnTo>
                <a:cubicBezTo>
                  <a:pt x="11116" y="26692"/>
                  <a:pt x="11060" y="26667"/>
                  <a:pt x="11019" y="26642"/>
                </a:cubicBezTo>
                <a:close/>
                <a:moveTo>
                  <a:pt x="20978" y="26705"/>
                </a:moveTo>
                <a:lnTo>
                  <a:pt x="20978" y="26843"/>
                </a:lnTo>
                <a:lnTo>
                  <a:pt x="20878" y="26843"/>
                </a:lnTo>
                <a:cubicBezTo>
                  <a:pt x="20928" y="26793"/>
                  <a:pt x="20953" y="26743"/>
                  <a:pt x="20978" y="26705"/>
                </a:cubicBezTo>
                <a:close/>
                <a:moveTo>
                  <a:pt x="20878" y="27169"/>
                </a:moveTo>
                <a:cubicBezTo>
                  <a:pt x="20878" y="27169"/>
                  <a:pt x="20978" y="27169"/>
                  <a:pt x="20978" y="27269"/>
                </a:cubicBezTo>
                <a:cubicBezTo>
                  <a:pt x="20913" y="27269"/>
                  <a:pt x="20847" y="27312"/>
                  <a:pt x="20782" y="27370"/>
                </a:cubicBezTo>
                <a:lnTo>
                  <a:pt x="20782" y="27370"/>
                </a:lnTo>
                <a:cubicBezTo>
                  <a:pt x="20789" y="27303"/>
                  <a:pt x="20811" y="27236"/>
                  <a:pt x="20878" y="27169"/>
                </a:cubicBezTo>
                <a:close/>
                <a:moveTo>
                  <a:pt x="15239" y="26642"/>
                </a:moveTo>
                <a:cubicBezTo>
                  <a:pt x="15339" y="26743"/>
                  <a:pt x="15565" y="26843"/>
                  <a:pt x="15665" y="26943"/>
                </a:cubicBezTo>
                <a:cubicBezTo>
                  <a:pt x="15242" y="27205"/>
                  <a:pt x="14819" y="27661"/>
                  <a:pt x="14240" y="27661"/>
                </a:cubicBezTo>
                <a:cubicBezTo>
                  <a:pt x="14099" y="27661"/>
                  <a:pt x="13948" y="27634"/>
                  <a:pt x="13785" y="27570"/>
                </a:cubicBezTo>
                <a:lnTo>
                  <a:pt x="14312" y="27068"/>
                </a:lnTo>
                <a:cubicBezTo>
                  <a:pt x="14237" y="27059"/>
                  <a:pt x="14164" y="27054"/>
                  <a:pt x="14093" y="27054"/>
                </a:cubicBezTo>
                <a:cubicBezTo>
                  <a:pt x="13462" y="27054"/>
                  <a:pt x="12966" y="27401"/>
                  <a:pt x="12393" y="27401"/>
                </a:cubicBezTo>
                <a:cubicBezTo>
                  <a:pt x="12207" y="27401"/>
                  <a:pt x="12014" y="27365"/>
                  <a:pt x="11805" y="27269"/>
                </a:cubicBezTo>
                <a:cubicBezTo>
                  <a:pt x="12307" y="27068"/>
                  <a:pt x="12632" y="26843"/>
                  <a:pt x="12933" y="26743"/>
                </a:cubicBezTo>
                <a:lnTo>
                  <a:pt x="12933" y="26642"/>
                </a:lnTo>
                <a:close/>
                <a:moveTo>
                  <a:pt x="20675" y="27527"/>
                </a:moveTo>
                <a:cubicBezTo>
                  <a:pt x="20660" y="27714"/>
                  <a:pt x="20566" y="27813"/>
                  <a:pt x="20452" y="27996"/>
                </a:cubicBezTo>
                <a:cubicBezTo>
                  <a:pt x="20452" y="27896"/>
                  <a:pt x="20352" y="27896"/>
                  <a:pt x="20352" y="27795"/>
                </a:cubicBezTo>
                <a:cubicBezTo>
                  <a:pt x="20434" y="27713"/>
                  <a:pt x="20532" y="27615"/>
                  <a:pt x="20675" y="27527"/>
                </a:cubicBezTo>
                <a:close/>
                <a:moveTo>
                  <a:pt x="19625" y="27896"/>
                </a:moveTo>
                <a:cubicBezTo>
                  <a:pt x="19725" y="27896"/>
                  <a:pt x="19825" y="27996"/>
                  <a:pt x="19951" y="27996"/>
                </a:cubicBezTo>
                <a:cubicBezTo>
                  <a:pt x="19625" y="28322"/>
                  <a:pt x="19424" y="28622"/>
                  <a:pt x="19199" y="28948"/>
                </a:cubicBezTo>
                <a:cubicBezTo>
                  <a:pt x="19324" y="28622"/>
                  <a:pt x="19525" y="28196"/>
                  <a:pt x="19625" y="27896"/>
                </a:cubicBezTo>
                <a:close/>
                <a:moveTo>
                  <a:pt x="18796" y="29050"/>
                </a:moveTo>
                <a:cubicBezTo>
                  <a:pt x="18696" y="29150"/>
                  <a:pt x="18572" y="29250"/>
                  <a:pt x="18472" y="29349"/>
                </a:cubicBezTo>
                <a:lnTo>
                  <a:pt x="18372" y="29449"/>
                </a:lnTo>
                <a:lnTo>
                  <a:pt x="18372" y="29349"/>
                </a:lnTo>
                <a:cubicBezTo>
                  <a:pt x="18571" y="29250"/>
                  <a:pt x="18696" y="29150"/>
                  <a:pt x="18796" y="29050"/>
                </a:cubicBezTo>
                <a:close/>
                <a:moveTo>
                  <a:pt x="17745" y="29675"/>
                </a:moveTo>
                <a:cubicBezTo>
                  <a:pt x="17745" y="29775"/>
                  <a:pt x="17846" y="29775"/>
                  <a:pt x="17846" y="29775"/>
                </a:cubicBezTo>
                <a:cubicBezTo>
                  <a:pt x="17746" y="29875"/>
                  <a:pt x="17646" y="29875"/>
                  <a:pt x="17645" y="29975"/>
                </a:cubicBezTo>
                <a:lnTo>
                  <a:pt x="17645" y="29975"/>
                </a:lnTo>
                <a:cubicBezTo>
                  <a:pt x="17646" y="29875"/>
                  <a:pt x="17745" y="29775"/>
                  <a:pt x="17745" y="29675"/>
                </a:cubicBezTo>
                <a:close/>
                <a:moveTo>
                  <a:pt x="10427" y="30139"/>
                </a:moveTo>
                <a:lnTo>
                  <a:pt x="10427" y="30201"/>
                </a:lnTo>
                <a:lnTo>
                  <a:pt x="10552" y="30201"/>
                </a:lnTo>
                <a:cubicBezTo>
                  <a:pt x="10510" y="30180"/>
                  <a:pt x="10469" y="30160"/>
                  <a:pt x="10427" y="30139"/>
                </a:cubicBezTo>
                <a:close/>
                <a:moveTo>
                  <a:pt x="14813" y="30076"/>
                </a:moveTo>
                <a:lnTo>
                  <a:pt x="14813" y="30201"/>
                </a:lnTo>
                <a:lnTo>
                  <a:pt x="14612" y="30201"/>
                </a:lnTo>
                <a:cubicBezTo>
                  <a:pt x="14612" y="30201"/>
                  <a:pt x="14512" y="30201"/>
                  <a:pt x="14512" y="30076"/>
                </a:cubicBezTo>
                <a:close/>
                <a:moveTo>
                  <a:pt x="15866" y="1"/>
                </a:moveTo>
                <a:cubicBezTo>
                  <a:pt x="15665" y="126"/>
                  <a:pt x="15565" y="126"/>
                  <a:pt x="15339" y="126"/>
                </a:cubicBezTo>
                <a:cubicBezTo>
                  <a:pt x="14713" y="427"/>
                  <a:pt x="13986" y="753"/>
                  <a:pt x="13359" y="1053"/>
                </a:cubicBezTo>
                <a:cubicBezTo>
                  <a:pt x="12432" y="1479"/>
                  <a:pt x="11279" y="1479"/>
                  <a:pt x="10552" y="2407"/>
                </a:cubicBezTo>
                <a:lnTo>
                  <a:pt x="9600" y="3359"/>
                </a:lnTo>
                <a:cubicBezTo>
                  <a:pt x="9600" y="3259"/>
                  <a:pt x="9600" y="3259"/>
                  <a:pt x="9500" y="3133"/>
                </a:cubicBezTo>
                <a:cubicBezTo>
                  <a:pt x="9316" y="3248"/>
                  <a:pt x="9112" y="3258"/>
                  <a:pt x="8849" y="3335"/>
                </a:cubicBezTo>
                <a:lnTo>
                  <a:pt x="8849" y="3335"/>
                </a:lnTo>
                <a:lnTo>
                  <a:pt x="8773" y="3259"/>
                </a:lnTo>
                <a:lnTo>
                  <a:pt x="8773" y="2632"/>
                </a:lnTo>
                <a:cubicBezTo>
                  <a:pt x="8447" y="2732"/>
                  <a:pt x="8246" y="2933"/>
                  <a:pt x="8046" y="3033"/>
                </a:cubicBezTo>
                <a:cubicBezTo>
                  <a:pt x="7921" y="3033"/>
                  <a:pt x="7921" y="2933"/>
                  <a:pt x="7921" y="2933"/>
                </a:cubicBezTo>
                <a:cubicBezTo>
                  <a:pt x="8123" y="2663"/>
                  <a:pt x="8305" y="2373"/>
                  <a:pt x="8486" y="2099"/>
                </a:cubicBezTo>
                <a:lnTo>
                  <a:pt x="8486" y="2099"/>
                </a:lnTo>
                <a:cubicBezTo>
                  <a:pt x="8506" y="2101"/>
                  <a:pt x="8526" y="2103"/>
                  <a:pt x="8547" y="2106"/>
                </a:cubicBezTo>
                <a:lnTo>
                  <a:pt x="8547" y="2006"/>
                </a:lnTo>
                <a:cubicBezTo>
                  <a:pt x="8527" y="2036"/>
                  <a:pt x="8506" y="2067"/>
                  <a:pt x="8486" y="2099"/>
                </a:cubicBezTo>
                <a:lnTo>
                  <a:pt x="8486" y="2099"/>
                </a:lnTo>
                <a:cubicBezTo>
                  <a:pt x="8445" y="2095"/>
                  <a:pt x="8405" y="2093"/>
                  <a:pt x="8366" y="2093"/>
                </a:cubicBezTo>
                <a:cubicBezTo>
                  <a:pt x="7752" y="2093"/>
                  <a:pt x="7391" y="2561"/>
                  <a:pt x="7094" y="3133"/>
                </a:cubicBezTo>
                <a:cubicBezTo>
                  <a:pt x="6266" y="3133"/>
                  <a:pt x="6166" y="3885"/>
                  <a:pt x="5740" y="4387"/>
                </a:cubicBezTo>
                <a:cubicBezTo>
                  <a:pt x="5827" y="4405"/>
                  <a:pt x="5906" y="4414"/>
                  <a:pt x="5980" y="4414"/>
                </a:cubicBezTo>
                <a:cubicBezTo>
                  <a:pt x="6798" y="4414"/>
                  <a:pt x="6861" y="3351"/>
                  <a:pt x="7620" y="3259"/>
                </a:cubicBezTo>
                <a:cubicBezTo>
                  <a:pt x="7720" y="3359"/>
                  <a:pt x="7820" y="3459"/>
                  <a:pt x="7921" y="3660"/>
                </a:cubicBezTo>
                <a:cubicBezTo>
                  <a:pt x="8046" y="3560"/>
                  <a:pt x="8246" y="3459"/>
                  <a:pt x="8347" y="3459"/>
                </a:cubicBezTo>
                <a:cubicBezTo>
                  <a:pt x="8447" y="3459"/>
                  <a:pt x="8447" y="3560"/>
                  <a:pt x="8447" y="3660"/>
                </a:cubicBezTo>
                <a:lnTo>
                  <a:pt x="8447" y="3885"/>
                </a:lnTo>
                <a:cubicBezTo>
                  <a:pt x="8146" y="4387"/>
                  <a:pt x="7820" y="4913"/>
                  <a:pt x="7419" y="5339"/>
                </a:cubicBezTo>
                <a:cubicBezTo>
                  <a:pt x="6166" y="6592"/>
                  <a:pt x="5214" y="8146"/>
                  <a:pt x="4161" y="9524"/>
                </a:cubicBezTo>
                <a:cubicBezTo>
                  <a:pt x="3760" y="10151"/>
                  <a:pt x="3434" y="10778"/>
                  <a:pt x="2908" y="11504"/>
                </a:cubicBezTo>
                <a:lnTo>
                  <a:pt x="2908" y="11078"/>
                </a:lnTo>
                <a:cubicBezTo>
                  <a:pt x="2708" y="11279"/>
                  <a:pt x="2507" y="11504"/>
                  <a:pt x="2407" y="11705"/>
                </a:cubicBezTo>
                <a:cubicBezTo>
                  <a:pt x="1981" y="12657"/>
                  <a:pt x="1655" y="13585"/>
                  <a:pt x="1254" y="14537"/>
                </a:cubicBezTo>
                <a:cubicBezTo>
                  <a:pt x="1154" y="14738"/>
                  <a:pt x="928" y="15038"/>
                  <a:pt x="828" y="15364"/>
                </a:cubicBezTo>
                <a:cubicBezTo>
                  <a:pt x="728" y="15264"/>
                  <a:pt x="728" y="15264"/>
                  <a:pt x="627" y="15264"/>
                </a:cubicBezTo>
                <a:cubicBezTo>
                  <a:pt x="828" y="14311"/>
                  <a:pt x="928" y="13484"/>
                  <a:pt x="1154" y="12657"/>
                </a:cubicBezTo>
                <a:lnTo>
                  <a:pt x="1154" y="12657"/>
                </a:lnTo>
                <a:lnTo>
                  <a:pt x="828" y="12958"/>
                </a:lnTo>
                <a:cubicBezTo>
                  <a:pt x="527" y="14537"/>
                  <a:pt x="1" y="15991"/>
                  <a:pt x="101" y="17670"/>
                </a:cubicBezTo>
                <a:cubicBezTo>
                  <a:pt x="302" y="19550"/>
                  <a:pt x="828" y="21204"/>
                  <a:pt x="1780" y="22783"/>
                </a:cubicBezTo>
                <a:cubicBezTo>
                  <a:pt x="1981" y="23184"/>
                  <a:pt x="2282" y="23510"/>
                  <a:pt x="2407" y="23936"/>
                </a:cubicBezTo>
                <a:cubicBezTo>
                  <a:pt x="3334" y="26317"/>
                  <a:pt x="5214" y="27695"/>
                  <a:pt x="7419" y="28723"/>
                </a:cubicBezTo>
                <a:cubicBezTo>
                  <a:pt x="8406" y="29228"/>
                  <a:pt x="9416" y="29641"/>
                  <a:pt x="10427" y="30139"/>
                </a:cubicBezTo>
                <a:lnTo>
                  <a:pt x="10427" y="30139"/>
                </a:lnTo>
                <a:lnTo>
                  <a:pt x="10427" y="29675"/>
                </a:lnTo>
                <a:cubicBezTo>
                  <a:pt x="11282" y="29838"/>
                  <a:pt x="12070" y="30282"/>
                  <a:pt x="12941" y="30282"/>
                </a:cubicBezTo>
                <a:cubicBezTo>
                  <a:pt x="13142" y="30282"/>
                  <a:pt x="13348" y="30258"/>
                  <a:pt x="13560" y="30201"/>
                </a:cubicBezTo>
                <a:lnTo>
                  <a:pt x="13560" y="30201"/>
                </a:lnTo>
                <a:cubicBezTo>
                  <a:pt x="13460" y="30302"/>
                  <a:pt x="13259" y="30502"/>
                  <a:pt x="13159" y="30703"/>
                </a:cubicBezTo>
                <a:cubicBezTo>
                  <a:pt x="13159" y="30828"/>
                  <a:pt x="13159" y="30828"/>
                  <a:pt x="13259" y="30928"/>
                </a:cubicBezTo>
                <a:cubicBezTo>
                  <a:pt x="14612" y="30402"/>
                  <a:pt x="15966" y="29976"/>
                  <a:pt x="17319" y="29449"/>
                </a:cubicBezTo>
                <a:lnTo>
                  <a:pt x="17319" y="29449"/>
                </a:lnTo>
                <a:cubicBezTo>
                  <a:pt x="17119" y="30602"/>
                  <a:pt x="15966" y="30502"/>
                  <a:pt x="15339" y="30928"/>
                </a:cubicBezTo>
                <a:cubicBezTo>
                  <a:pt x="15765" y="31129"/>
                  <a:pt x="16066" y="31229"/>
                  <a:pt x="16392" y="31329"/>
                </a:cubicBezTo>
                <a:cubicBezTo>
                  <a:pt x="16592" y="31454"/>
                  <a:pt x="16918" y="31454"/>
                  <a:pt x="17219" y="31555"/>
                </a:cubicBezTo>
                <a:cubicBezTo>
                  <a:pt x="17319" y="31454"/>
                  <a:pt x="17445" y="31229"/>
                  <a:pt x="17545" y="31028"/>
                </a:cubicBezTo>
                <a:cubicBezTo>
                  <a:pt x="17645" y="30828"/>
                  <a:pt x="17745" y="30502"/>
                  <a:pt x="17946" y="30502"/>
                </a:cubicBezTo>
                <a:cubicBezTo>
                  <a:pt x="18572" y="30201"/>
                  <a:pt x="18998" y="29675"/>
                  <a:pt x="19525" y="29149"/>
                </a:cubicBezTo>
                <a:cubicBezTo>
                  <a:pt x="20252" y="28522"/>
                  <a:pt x="21079" y="27996"/>
                  <a:pt x="21605" y="26943"/>
                </a:cubicBezTo>
                <a:cubicBezTo>
                  <a:pt x="22231" y="25590"/>
                  <a:pt x="23184" y="24236"/>
                  <a:pt x="23911" y="22883"/>
                </a:cubicBezTo>
                <a:cubicBezTo>
                  <a:pt x="24211" y="22256"/>
                  <a:pt x="24337" y="21630"/>
                  <a:pt x="24537" y="21003"/>
                </a:cubicBezTo>
                <a:cubicBezTo>
                  <a:pt x="24963" y="19424"/>
                  <a:pt x="25465" y="17870"/>
                  <a:pt x="25991" y="16291"/>
                </a:cubicBezTo>
                <a:lnTo>
                  <a:pt x="25891" y="16291"/>
                </a:lnTo>
                <a:cubicBezTo>
                  <a:pt x="25991" y="16091"/>
                  <a:pt x="26216" y="15991"/>
                  <a:pt x="26417" y="15790"/>
                </a:cubicBezTo>
                <a:lnTo>
                  <a:pt x="26216" y="15790"/>
                </a:lnTo>
                <a:cubicBezTo>
                  <a:pt x="26417" y="15364"/>
                  <a:pt x="26517" y="14938"/>
                  <a:pt x="26718" y="14537"/>
                </a:cubicBezTo>
                <a:cubicBezTo>
                  <a:pt x="26718" y="15364"/>
                  <a:pt x="26843" y="16291"/>
                  <a:pt x="26843" y="17244"/>
                </a:cubicBezTo>
                <a:cubicBezTo>
                  <a:pt x="26718" y="17144"/>
                  <a:pt x="26617" y="17144"/>
                  <a:pt x="26417" y="17043"/>
                </a:cubicBezTo>
                <a:cubicBezTo>
                  <a:pt x="26317" y="17971"/>
                  <a:pt x="26317" y="18798"/>
                  <a:pt x="26091" y="19750"/>
                </a:cubicBezTo>
                <a:cubicBezTo>
                  <a:pt x="25690" y="21103"/>
                  <a:pt x="25264" y="22457"/>
                  <a:pt x="24838" y="23936"/>
                </a:cubicBezTo>
                <a:cubicBezTo>
                  <a:pt x="24638" y="24562"/>
                  <a:pt x="24437" y="25289"/>
                  <a:pt x="24211" y="26016"/>
                </a:cubicBezTo>
                <a:cubicBezTo>
                  <a:pt x="24337" y="26016"/>
                  <a:pt x="24437" y="26016"/>
                  <a:pt x="24537" y="26116"/>
                </a:cubicBezTo>
                <a:cubicBezTo>
                  <a:pt x="24963" y="24763"/>
                  <a:pt x="25465" y="23510"/>
                  <a:pt x="25991" y="22156"/>
                </a:cubicBezTo>
                <a:cubicBezTo>
                  <a:pt x="26417" y="20677"/>
                  <a:pt x="26517" y="19224"/>
                  <a:pt x="27044" y="17870"/>
                </a:cubicBezTo>
                <a:lnTo>
                  <a:pt x="27144" y="17770"/>
                </a:lnTo>
                <a:cubicBezTo>
                  <a:pt x="27144" y="17971"/>
                  <a:pt x="27244" y="18296"/>
                  <a:pt x="27244" y="18497"/>
                </a:cubicBezTo>
                <a:cubicBezTo>
                  <a:pt x="27470" y="18171"/>
                  <a:pt x="27570" y="17870"/>
                  <a:pt x="27570" y="17545"/>
                </a:cubicBezTo>
                <a:cubicBezTo>
                  <a:pt x="27670" y="17144"/>
                  <a:pt x="27670" y="16617"/>
                  <a:pt x="27770" y="16091"/>
                </a:cubicBezTo>
                <a:cubicBezTo>
                  <a:pt x="28297" y="14938"/>
                  <a:pt x="27971" y="13910"/>
                  <a:pt x="27670" y="12758"/>
                </a:cubicBezTo>
                <a:cubicBezTo>
                  <a:pt x="27670" y="12657"/>
                  <a:pt x="27570" y="12532"/>
                  <a:pt x="27570" y="12432"/>
                </a:cubicBezTo>
                <a:cubicBezTo>
                  <a:pt x="27470" y="12432"/>
                  <a:pt x="27344" y="12332"/>
                  <a:pt x="27244" y="12231"/>
                </a:cubicBezTo>
                <a:lnTo>
                  <a:pt x="27244" y="14838"/>
                </a:lnTo>
                <a:cubicBezTo>
                  <a:pt x="26943" y="14211"/>
                  <a:pt x="26617" y="13484"/>
                  <a:pt x="26317" y="12858"/>
                </a:cubicBezTo>
                <a:cubicBezTo>
                  <a:pt x="26317" y="12858"/>
                  <a:pt x="26216" y="12958"/>
                  <a:pt x="26091" y="12958"/>
                </a:cubicBezTo>
                <a:cubicBezTo>
                  <a:pt x="26417" y="11279"/>
                  <a:pt x="26417" y="9625"/>
                  <a:pt x="25590" y="8046"/>
                </a:cubicBezTo>
                <a:cubicBezTo>
                  <a:pt x="25790" y="7946"/>
                  <a:pt x="25891" y="7946"/>
                  <a:pt x="25991" y="7745"/>
                </a:cubicBezTo>
                <a:cubicBezTo>
                  <a:pt x="25590" y="6793"/>
                  <a:pt x="25364" y="5640"/>
                  <a:pt x="24111" y="5138"/>
                </a:cubicBezTo>
                <a:lnTo>
                  <a:pt x="24111" y="5138"/>
                </a:lnTo>
                <a:cubicBezTo>
                  <a:pt x="24437" y="5640"/>
                  <a:pt x="24638" y="6166"/>
                  <a:pt x="24963" y="6793"/>
                </a:cubicBezTo>
                <a:cubicBezTo>
                  <a:pt x="24638" y="6592"/>
                  <a:pt x="24537" y="6592"/>
                  <a:pt x="24437" y="6492"/>
                </a:cubicBezTo>
                <a:cubicBezTo>
                  <a:pt x="24337" y="6492"/>
                  <a:pt x="24211" y="6592"/>
                  <a:pt x="24111" y="6793"/>
                </a:cubicBezTo>
                <a:cubicBezTo>
                  <a:pt x="23911" y="6392"/>
                  <a:pt x="23810" y="6066"/>
                  <a:pt x="23710" y="5765"/>
                </a:cubicBezTo>
                <a:cubicBezTo>
                  <a:pt x="23627" y="5765"/>
                  <a:pt x="23510" y="5810"/>
                  <a:pt x="23411" y="5810"/>
                </a:cubicBezTo>
                <a:cubicBezTo>
                  <a:pt x="23362" y="5810"/>
                  <a:pt x="23318" y="5798"/>
                  <a:pt x="23284" y="5765"/>
                </a:cubicBezTo>
                <a:cubicBezTo>
                  <a:pt x="23084" y="5540"/>
                  <a:pt x="22858" y="5339"/>
                  <a:pt x="22658" y="5138"/>
                </a:cubicBezTo>
                <a:cubicBezTo>
                  <a:pt x="22332" y="4913"/>
                  <a:pt x="22131" y="4712"/>
                  <a:pt x="21830" y="4612"/>
                </a:cubicBezTo>
                <a:cubicBezTo>
                  <a:pt x="21830" y="4512"/>
                  <a:pt x="21931" y="4512"/>
                  <a:pt x="21931" y="4387"/>
                </a:cubicBezTo>
                <a:cubicBezTo>
                  <a:pt x="22231" y="4612"/>
                  <a:pt x="22457" y="4913"/>
                  <a:pt x="22658" y="5138"/>
                </a:cubicBezTo>
                <a:cubicBezTo>
                  <a:pt x="22858" y="5138"/>
                  <a:pt x="23184" y="5239"/>
                  <a:pt x="23384" y="5339"/>
                </a:cubicBezTo>
                <a:cubicBezTo>
                  <a:pt x="23384" y="5239"/>
                  <a:pt x="23485" y="5239"/>
                  <a:pt x="23485" y="5138"/>
                </a:cubicBezTo>
                <a:cubicBezTo>
                  <a:pt x="23084" y="4813"/>
                  <a:pt x="22758" y="4512"/>
                  <a:pt x="22332" y="4086"/>
                </a:cubicBezTo>
                <a:cubicBezTo>
                  <a:pt x="22332" y="4186"/>
                  <a:pt x="22332" y="4186"/>
                  <a:pt x="22231" y="4186"/>
                </a:cubicBezTo>
                <a:cubicBezTo>
                  <a:pt x="22131" y="3760"/>
                  <a:pt x="21931" y="3459"/>
                  <a:pt x="21705" y="2933"/>
                </a:cubicBezTo>
                <a:cubicBezTo>
                  <a:pt x="21304" y="2833"/>
                  <a:pt x="20778" y="2833"/>
                  <a:pt x="20252" y="2732"/>
                </a:cubicBezTo>
                <a:lnTo>
                  <a:pt x="20252" y="2933"/>
                </a:lnTo>
                <a:cubicBezTo>
                  <a:pt x="20452" y="3033"/>
                  <a:pt x="20778" y="3033"/>
                  <a:pt x="20978" y="3133"/>
                </a:cubicBezTo>
                <a:cubicBezTo>
                  <a:pt x="21304" y="3259"/>
                  <a:pt x="21404" y="3459"/>
                  <a:pt x="21204" y="3885"/>
                </a:cubicBezTo>
                <a:cubicBezTo>
                  <a:pt x="20577" y="3459"/>
                  <a:pt x="19951" y="3033"/>
                  <a:pt x="19324" y="2632"/>
                </a:cubicBezTo>
                <a:cubicBezTo>
                  <a:pt x="19324" y="2507"/>
                  <a:pt x="19324" y="2507"/>
                  <a:pt x="19424" y="2407"/>
                </a:cubicBezTo>
                <a:cubicBezTo>
                  <a:pt x="19625" y="2306"/>
                  <a:pt x="19951" y="2306"/>
                  <a:pt x="20151" y="2306"/>
                </a:cubicBezTo>
                <a:cubicBezTo>
                  <a:pt x="20352" y="2206"/>
                  <a:pt x="20577" y="2106"/>
                  <a:pt x="20878" y="2006"/>
                </a:cubicBezTo>
                <a:cubicBezTo>
                  <a:pt x="20151" y="1780"/>
                  <a:pt x="19725" y="1680"/>
                  <a:pt x="19199" y="1580"/>
                </a:cubicBezTo>
                <a:cubicBezTo>
                  <a:pt x="19102" y="1572"/>
                  <a:pt x="19006" y="1568"/>
                  <a:pt x="18909" y="1568"/>
                </a:cubicBezTo>
                <a:cubicBezTo>
                  <a:pt x="18182" y="1568"/>
                  <a:pt x="17455" y="1762"/>
                  <a:pt x="16728" y="1762"/>
                </a:cubicBezTo>
                <a:cubicBezTo>
                  <a:pt x="16299" y="1762"/>
                  <a:pt x="15869" y="1694"/>
                  <a:pt x="15439" y="1479"/>
                </a:cubicBezTo>
                <a:cubicBezTo>
                  <a:pt x="15765" y="1254"/>
                  <a:pt x="15966" y="1154"/>
                  <a:pt x="16292" y="953"/>
                </a:cubicBezTo>
                <a:cubicBezTo>
                  <a:pt x="15966" y="853"/>
                  <a:pt x="15765" y="853"/>
                  <a:pt x="15439" y="753"/>
                </a:cubicBezTo>
                <a:cubicBezTo>
                  <a:pt x="15565" y="527"/>
                  <a:pt x="15765" y="326"/>
                  <a:pt x="15866" y="1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1" name="Google Shape;1151;p29"/>
          <p:cNvGrpSpPr/>
          <p:nvPr/>
        </p:nvGrpSpPr>
        <p:grpSpPr>
          <a:xfrm>
            <a:off x="1721900" y="615802"/>
            <a:ext cx="1930707" cy="619900"/>
            <a:chOff x="1721900" y="303502"/>
            <a:chExt cx="1930707" cy="619900"/>
          </a:xfrm>
        </p:grpSpPr>
        <p:sp>
          <p:nvSpPr>
            <p:cNvPr id="1152" name="Google Shape;1152;p29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9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9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9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9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7" name="Google Shape;1157;p29"/>
          <p:cNvGrpSpPr/>
          <p:nvPr/>
        </p:nvGrpSpPr>
        <p:grpSpPr>
          <a:xfrm>
            <a:off x="7661100" y="3516825"/>
            <a:ext cx="694875" cy="446150"/>
            <a:chOff x="2649900" y="674200"/>
            <a:chExt cx="694875" cy="446150"/>
          </a:xfrm>
        </p:grpSpPr>
        <p:sp>
          <p:nvSpPr>
            <p:cNvPr id="1158" name="Google Shape;1158;p29"/>
            <p:cNvSpPr/>
            <p:nvPr/>
          </p:nvSpPr>
          <p:spPr>
            <a:xfrm>
              <a:off x="2649900" y="817700"/>
              <a:ext cx="96500" cy="133475"/>
            </a:xfrm>
            <a:custGeom>
              <a:avLst/>
              <a:gdLst/>
              <a:ahLst/>
              <a:cxnLst/>
              <a:rect l="l" t="t" r="r" b="b"/>
              <a:pathLst>
                <a:path w="3860" h="5339" extrusionOk="0">
                  <a:moveTo>
                    <a:pt x="3233" y="0"/>
                  </a:moveTo>
                  <a:cubicBezTo>
                    <a:pt x="2832" y="827"/>
                    <a:pt x="2406" y="1454"/>
                    <a:pt x="2106" y="2206"/>
                  </a:cubicBezTo>
                  <a:cubicBezTo>
                    <a:pt x="1354" y="1454"/>
                    <a:pt x="1153" y="426"/>
                    <a:pt x="0" y="326"/>
                  </a:cubicBezTo>
                  <a:lnTo>
                    <a:pt x="0" y="326"/>
                  </a:lnTo>
                  <a:cubicBezTo>
                    <a:pt x="326" y="1353"/>
                    <a:pt x="1053" y="2080"/>
                    <a:pt x="1579" y="2832"/>
                  </a:cubicBezTo>
                  <a:cubicBezTo>
                    <a:pt x="1479" y="3659"/>
                    <a:pt x="852" y="4386"/>
                    <a:pt x="1253" y="5338"/>
                  </a:cubicBezTo>
                  <a:cubicBezTo>
                    <a:pt x="1579" y="5213"/>
                    <a:pt x="1679" y="5213"/>
                    <a:pt x="1780" y="5013"/>
                  </a:cubicBezTo>
                  <a:cubicBezTo>
                    <a:pt x="1880" y="4486"/>
                    <a:pt x="2206" y="4186"/>
                    <a:pt x="2607" y="3860"/>
                  </a:cubicBezTo>
                  <a:cubicBezTo>
                    <a:pt x="2897" y="3928"/>
                    <a:pt x="3141" y="4101"/>
                    <a:pt x="3394" y="4101"/>
                  </a:cubicBezTo>
                  <a:cubicBezTo>
                    <a:pt x="3512" y="4101"/>
                    <a:pt x="3632" y="4064"/>
                    <a:pt x="3760" y="3960"/>
                  </a:cubicBezTo>
                  <a:cubicBezTo>
                    <a:pt x="3459" y="3659"/>
                    <a:pt x="3233" y="3333"/>
                    <a:pt x="2933" y="3133"/>
                  </a:cubicBezTo>
                  <a:cubicBezTo>
                    <a:pt x="3233" y="2406"/>
                    <a:pt x="3559" y="1679"/>
                    <a:pt x="3860" y="827"/>
                  </a:cubicBezTo>
                  <a:cubicBezTo>
                    <a:pt x="3659" y="627"/>
                    <a:pt x="3459" y="426"/>
                    <a:pt x="323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9"/>
            <p:cNvSpPr/>
            <p:nvPr/>
          </p:nvSpPr>
          <p:spPr>
            <a:xfrm>
              <a:off x="2796500" y="828350"/>
              <a:ext cx="88375" cy="119700"/>
            </a:xfrm>
            <a:custGeom>
              <a:avLst/>
              <a:gdLst/>
              <a:ahLst/>
              <a:cxnLst/>
              <a:rect l="l" t="t" r="r" b="b"/>
              <a:pathLst>
                <a:path w="3535" h="4788" extrusionOk="0">
                  <a:moveTo>
                    <a:pt x="2808" y="0"/>
                  </a:moveTo>
                  <a:cubicBezTo>
                    <a:pt x="2382" y="627"/>
                    <a:pt x="2081" y="1153"/>
                    <a:pt x="1655" y="1880"/>
                  </a:cubicBezTo>
                  <a:cubicBezTo>
                    <a:pt x="1254" y="1354"/>
                    <a:pt x="728" y="827"/>
                    <a:pt x="201" y="301"/>
                  </a:cubicBezTo>
                  <a:cubicBezTo>
                    <a:pt x="101" y="401"/>
                    <a:pt x="101" y="526"/>
                    <a:pt x="1" y="627"/>
                  </a:cubicBezTo>
                  <a:cubicBezTo>
                    <a:pt x="201" y="1028"/>
                    <a:pt x="302" y="1454"/>
                    <a:pt x="628" y="1654"/>
                  </a:cubicBezTo>
                  <a:cubicBezTo>
                    <a:pt x="1129" y="2281"/>
                    <a:pt x="1254" y="2807"/>
                    <a:pt x="928" y="3534"/>
                  </a:cubicBezTo>
                  <a:cubicBezTo>
                    <a:pt x="828" y="3960"/>
                    <a:pt x="728" y="4386"/>
                    <a:pt x="1029" y="4787"/>
                  </a:cubicBezTo>
                  <a:cubicBezTo>
                    <a:pt x="1655" y="4486"/>
                    <a:pt x="1755" y="3760"/>
                    <a:pt x="2382" y="3434"/>
                  </a:cubicBezTo>
                  <a:cubicBezTo>
                    <a:pt x="2607" y="3434"/>
                    <a:pt x="2808" y="3434"/>
                    <a:pt x="3134" y="3334"/>
                  </a:cubicBezTo>
                  <a:cubicBezTo>
                    <a:pt x="2908" y="3133"/>
                    <a:pt x="2708" y="3033"/>
                    <a:pt x="2607" y="2907"/>
                  </a:cubicBezTo>
                  <a:cubicBezTo>
                    <a:pt x="2607" y="2707"/>
                    <a:pt x="2708" y="2506"/>
                    <a:pt x="2708" y="2406"/>
                  </a:cubicBezTo>
                  <a:cubicBezTo>
                    <a:pt x="2908" y="2080"/>
                    <a:pt x="3008" y="1780"/>
                    <a:pt x="3234" y="1554"/>
                  </a:cubicBezTo>
                  <a:cubicBezTo>
                    <a:pt x="3535" y="827"/>
                    <a:pt x="3535" y="526"/>
                    <a:pt x="28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9"/>
            <p:cNvSpPr/>
            <p:nvPr/>
          </p:nvSpPr>
          <p:spPr>
            <a:xfrm>
              <a:off x="2953150" y="822700"/>
              <a:ext cx="80850" cy="11782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281" y="1"/>
                  </a:moveTo>
                  <a:cubicBezTo>
                    <a:pt x="2081" y="527"/>
                    <a:pt x="1880" y="1153"/>
                    <a:pt x="1655" y="1780"/>
                  </a:cubicBezTo>
                  <a:cubicBezTo>
                    <a:pt x="1354" y="1580"/>
                    <a:pt x="1028" y="1379"/>
                    <a:pt x="828" y="1153"/>
                  </a:cubicBezTo>
                  <a:cubicBezTo>
                    <a:pt x="627" y="953"/>
                    <a:pt x="301" y="853"/>
                    <a:pt x="101" y="627"/>
                  </a:cubicBezTo>
                  <a:lnTo>
                    <a:pt x="1" y="752"/>
                  </a:lnTo>
                  <a:cubicBezTo>
                    <a:pt x="1" y="1580"/>
                    <a:pt x="928" y="1880"/>
                    <a:pt x="1128" y="2632"/>
                  </a:cubicBezTo>
                  <a:cubicBezTo>
                    <a:pt x="727" y="4512"/>
                    <a:pt x="727" y="4512"/>
                    <a:pt x="1028" y="4712"/>
                  </a:cubicBezTo>
                  <a:cubicBezTo>
                    <a:pt x="1454" y="4286"/>
                    <a:pt x="1981" y="3760"/>
                    <a:pt x="2382" y="3359"/>
                  </a:cubicBezTo>
                  <a:lnTo>
                    <a:pt x="3234" y="3359"/>
                  </a:lnTo>
                  <a:cubicBezTo>
                    <a:pt x="3008" y="3133"/>
                    <a:pt x="2908" y="2933"/>
                    <a:pt x="2808" y="2632"/>
                  </a:cubicBezTo>
                  <a:cubicBezTo>
                    <a:pt x="3133" y="1580"/>
                    <a:pt x="3008" y="326"/>
                    <a:pt x="22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9"/>
            <p:cNvSpPr/>
            <p:nvPr/>
          </p:nvSpPr>
          <p:spPr>
            <a:xfrm>
              <a:off x="3106675" y="812675"/>
              <a:ext cx="88975" cy="122825"/>
            </a:xfrm>
            <a:custGeom>
              <a:avLst/>
              <a:gdLst/>
              <a:ahLst/>
              <a:cxnLst/>
              <a:rect l="l" t="t" r="r" b="b"/>
              <a:pathLst>
                <a:path w="3559" h="4913" extrusionOk="0">
                  <a:moveTo>
                    <a:pt x="3133" y="1"/>
                  </a:moveTo>
                  <a:lnTo>
                    <a:pt x="3133" y="1"/>
                  </a:lnTo>
                  <a:cubicBezTo>
                    <a:pt x="2732" y="627"/>
                    <a:pt x="2306" y="1153"/>
                    <a:pt x="2005" y="1554"/>
                  </a:cubicBezTo>
                  <a:cubicBezTo>
                    <a:pt x="1378" y="1454"/>
                    <a:pt x="752" y="1254"/>
                    <a:pt x="125" y="1028"/>
                  </a:cubicBezTo>
                  <a:lnTo>
                    <a:pt x="125" y="1028"/>
                  </a:lnTo>
                  <a:cubicBezTo>
                    <a:pt x="0" y="2081"/>
                    <a:pt x="952" y="2081"/>
                    <a:pt x="1378" y="2607"/>
                  </a:cubicBezTo>
                  <a:cubicBezTo>
                    <a:pt x="1479" y="3334"/>
                    <a:pt x="852" y="3961"/>
                    <a:pt x="1153" y="4913"/>
                  </a:cubicBezTo>
                  <a:cubicBezTo>
                    <a:pt x="1679" y="4161"/>
                    <a:pt x="2206" y="3534"/>
                    <a:pt x="2632" y="2908"/>
                  </a:cubicBezTo>
                  <a:cubicBezTo>
                    <a:pt x="2832" y="2808"/>
                    <a:pt x="3033" y="2707"/>
                    <a:pt x="3358" y="2607"/>
                  </a:cubicBezTo>
                  <a:cubicBezTo>
                    <a:pt x="3133" y="2407"/>
                    <a:pt x="3033" y="2281"/>
                    <a:pt x="2832" y="2081"/>
                  </a:cubicBezTo>
                  <a:cubicBezTo>
                    <a:pt x="3133" y="1454"/>
                    <a:pt x="3559" y="828"/>
                    <a:pt x="31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9"/>
            <p:cNvSpPr/>
            <p:nvPr/>
          </p:nvSpPr>
          <p:spPr>
            <a:xfrm>
              <a:off x="2754525" y="1003150"/>
              <a:ext cx="73350" cy="117200"/>
            </a:xfrm>
            <a:custGeom>
              <a:avLst/>
              <a:gdLst/>
              <a:ahLst/>
              <a:cxnLst/>
              <a:rect l="l" t="t" r="r" b="b"/>
              <a:pathLst>
                <a:path w="2934" h="4688" extrusionOk="0">
                  <a:moveTo>
                    <a:pt x="301" y="1"/>
                  </a:moveTo>
                  <a:lnTo>
                    <a:pt x="301" y="1"/>
                  </a:lnTo>
                  <a:cubicBezTo>
                    <a:pt x="1" y="928"/>
                    <a:pt x="627" y="1454"/>
                    <a:pt x="928" y="2081"/>
                  </a:cubicBezTo>
                  <a:cubicBezTo>
                    <a:pt x="728" y="2507"/>
                    <a:pt x="627" y="2933"/>
                    <a:pt x="427" y="3334"/>
                  </a:cubicBezTo>
                  <a:cubicBezTo>
                    <a:pt x="301" y="3860"/>
                    <a:pt x="301" y="4286"/>
                    <a:pt x="728" y="4687"/>
                  </a:cubicBezTo>
                  <a:cubicBezTo>
                    <a:pt x="1154" y="3961"/>
                    <a:pt x="1454" y="3134"/>
                    <a:pt x="2407" y="2933"/>
                  </a:cubicBezTo>
                  <a:cubicBezTo>
                    <a:pt x="2307" y="2707"/>
                    <a:pt x="2307" y="2607"/>
                    <a:pt x="2181" y="2407"/>
                  </a:cubicBezTo>
                  <a:cubicBezTo>
                    <a:pt x="2407" y="2081"/>
                    <a:pt x="2607" y="1680"/>
                    <a:pt x="2933" y="1254"/>
                  </a:cubicBezTo>
                  <a:cubicBezTo>
                    <a:pt x="2808" y="1053"/>
                    <a:pt x="2708" y="727"/>
                    <a:pt x="2607" y="427"/>
                  </a:cubicBezTo>
                  <a:cubicBezTo>
                    <a:pt x="2181" y="828"/>
                    <a:pt x="1880" y="1154"/>
                    <a:pt x="1555" y="1555"/>
                  </a:cubicBezTo>
                  <a:cubicBezTo>
                    <a:pt x="1154" y="1053"/>
                    <a:pt x="728" y="527"/>
                    <a:pt x="3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9"/>
            <p:cNvSpPr/>
            <p:nvPr/>
          </p:nvSpPr>
          <p:spPr>
            <a:xfrm>
              <a:off x="3044000" y="987500"/>
              <a:ext cx="86500" cy="114675"/>
            </a:xfrm>
            <a:custGeom>
              <a:avLst/>
              <a:gdLst/>
              <a:ahLst/>
              <a:cxnLst/>
              <a:rect l="l" t="t" r="r" b="b"/>
              <a:pathLst>
                <a:path w="3460" h="4587" extrusionOk="0">
                  <a:moveTo>
                    <a:pt x="3033" y="0"/>
                  </a:moveTo>
                  <a:cubicBezTo>
                    <a:pt x="2507" y="627"/>
                    <a:pt x="2106" y="1053"/>
                    <a:pt x="1680" y="1454"/>
                  </a:cubicBezTo>
                  <a:cubicBezTo>
                    <a:pt x="1379" y="1053"/>
                    <a:pt x="1053" y="727"/>
                    <a:pt x="753" y="426"/>
                  </a:cubicBezTo>
                  <a:cubicBezTo>
                    <a:pt x="627" y="426"/>
                    <a:pt x="627" y="526"/>
                    <a:pt x="527" y="526"/>
                  </a:cubicBezTo>
                  <a:cubicBezTo>
                    <a:pt x="527" y="1153"/>
                    <a:pt x="953" y="1554"/>
                    <a:pt x="1053" y="2181"/>
                  </a:cubicBezTo>
                  <a:cubicBezTo>
                    <a:pt x="753" y="2932"/>
                    <a:pt x="126" y="3659"/>
                    <a:pt x="1" y="4587"/>
                  </a:cubicBezTo>
                  <a:cubicBezTo>
                    <a:pt x="627" y="3860"/>
                    <a:pt x="1254" y="3033"/>
                    <a:pt x="2307" y="2707"/>
                  </a:cubicBezTo>
                  <a:cubicBezTo>
                    <a:pt x="2307" y="2607"/>
                    <a:pt x="2206" y="2506"/>
                    <a:pt x="2206" y="2406"/>
                  </a:cubicBezTo>
                  <a:cubicBezTo>
                    <a:pt x="2632" y="1980"/>
                    <a:pt x="3033" y="1554"/>
                    <a:pt x="3459" y="1153"/>
                  </a:cubicBezTo>
                  <a:cubicBezTo>
                    <a:pt x="3359" y="727"/>
                    <a:pt x="3134" y="426"/>
                    <a:pt x="303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9"/>
            <p:cNvSpPr/>
            <p:nvPr/>
          </p:nvSpPr>
          <p:spPr>
            <a:xfrm>
              <a:off x="2895500" y="681725"/>
              <a:ext cx="83375" cy="107175"/>
            </a:xfrm>
            <a:custGeom>
              <a:avLst/>
              <a:gdLst/>
              <a:ahLst/>
              <a:cxnLst/>
              <a:rect l="l" t="t" r="r" b="b"/>
              <a:pathLst>
                <a:path w="3335" h="428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1" y="1254"/>
                    <a:pt x="728" y="2005"/>
                    <a:pt x="1455" y="2732"/>
                  </a:cubicBezTo>
                  <a:cubicBezTo>
                    <a:pt x="1254" y="3259"/>
                    <a:pt x="1154" y="3760"/>
                    <a:pt x="1053" y="4286"/>
                  </a:cubicBezTo>
                  <a:lnTo>
                    <a:pt x="1254" y="4286"/>
                  </a:lnTo>
                  <a:cubicBezTo>
                    <a:pt x="1455" y="3985"/>
                    <a:pt x="1680" y="3660"/>
                    <a:pt x="1981" y="3259"/>
                  </a:cubicBezTo>
                  <a:cubicBezTo>
                    <a:pt x="2181" y="3259"/>
                    <a:pt x="2507" y="3133"/>
                    <a:pt x="2808" y="3133"/>
                  </a:cubicBezTo>
                  <a:cubicBezTo>
                    <a:pt x="2708" y="2833"/>
                    <a:pt x="2708" y="2632"/>
                    <a:pt x="2607" y="2306"/>
                  </a:cubicBezTo>
                  <a:cubicBezTo>
                    <a:pt x="3033" y="1680"/>
                    <a:pt x="3334" y="1053"/>
                    <a:pt x="2708" y="326"/>
                  </a:cubicBezTo>
                  <a:lnTo>
                    <a:pt x="2708" y="326"/>
                  </a:lnTo>
                  <a:cubicBezTo>
                    <a:pt x="2507" y="752"/>
                    <a:pt x="2307" y="1153"/>
                    <a:pt x="1981" y="1780"/>
                  </a:cubicBezTo>
                  <a:cubicBezTo>
                    <a:pt x="1455" y="1153"/>
                    <a:pt x="928" y="627"/>
                    <a:pt x="3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9"/>
            <p:cNvSpPr/>
            <p:nvPr/>
          </p:nvSpPr>
          <p:spPr>
            <a:xfrm>
              <a:off x="2741375" y="676700"/>
              <a:ext cx="62675" cy="104675"/>
            </a:xfrm>
            <a:custGeom>
              <a:avLst/>
              <a:gdLst/>
              <a:ahLst/>
              <a:cxnLst/>
              <a:rect l="l" t="t" r="r" b="b"/>
              <a:pathLst>
                <a:path w="2507" h="4187" extrusionOk="0">
                  <a:moveTo>
                    <a:pt x="2206" y="1"/>
                  </a:moveTo>
                  <a:cubicBezTo>
                    <a:pt x="1980" y="527"/>
                    <a:pt x="1680" y="953"/>
                    <a:pt x="1454" y="1354"/>
                  </a:cubicBezTo>
                  <a:cubicBezTo>
                    <a:pt x="1053" y="953"/>
                    <a:pt x="527" y="527"/>
                    <a:pt x="101" y="101"/>
                  </a:cubicBezTo>
                  <a:lnTo>
                    <a:pt x="101" y="101"/>
                  </a:lnTo>
                  <a:cubicBezTo>
                    <a:pt x="0" y="1054"/>
                    <a:pt x="727" y="1580"/>
                    <a:pt x="953" y="2206"/>
                  </a:cubicBezTo>
                  <a:cubicBezTo>
                    <a:pt x="827" y="2933"/>
                    <a:pt x="727" y="3560"/>
                    <a:pt x="627" y="4186"/>
                  </a:cubicBezTo>
                  <a:cubicBezTo>
                    <a:pt x="953" y="3861"/>
                    <a:pt x="1354" y="3560"/>
                    <a:pt x="1780" y="3234"/>
                  </a:cubicBezTo>
                  <a:lnTo>
                    <a:pt x="2206" y="3234"/>
                  </a:lnTo>
                  <a:cubicBezTo>
                    <a:pt x="2206" y="2708"/>
                    <a:pt x="2306" y="2407"/>
                    <a:pt x="2406" y="1981"/>
                  </a:cubicBezTo>
                  <a:cubicBezTo>
                    <a:pt x="2406" y="1580"/>
                    <a:pt x="2507" y="1254"/>
                    <a:pt x="2507" y="953"/>
                  </a:cubicBezTo>
                  <a:cubicBezTo>
                    <a:pt x="2507" y="628"/>
                    <a:pt x="2507" y="327"/>
                    <a:pt x="22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9"/>
            <p:cNvSpPr/>
            <p:nvPr/>
          </p:nvSpPr>
          <p:spPr>
            <a:xfrm>
              <a:off x="3047150" y="674200"/>
              <a:ext cx="90875" cy="109675"/>
            </a:xfrm>
            <a:custGeom>
              <a:avLst/>
              <a:gdLst/>
              <a:ahLst/>
              <a:cxnLst/>
              <a:rect l="l" t="t" r="r" b="b"/>
              <a:pathLst>
                <a:path w="3635" h="4387" extrusionOk="0">
                  <a:moveTo>
                    <a:pt x="3133" y="1"/>
                  </a:moveTo>
                  <a:cubicBezTo>
                    <a:pt x="2607" y="728"/>
                    <a:pt x="2181" y="1454"/>
                    <a:pt x="1754" y="2081"/>
                  </a:cubicBezTo>
                  <a:cubicBezTo>
                    <a:pt x="1128" y="1780"/>
                    <a:pt x="627" y="1454"/>
                    <a:pt x="0" y="1154"/>
                  </a:cubicBezTo>
                  <a:lnTo>
                    <a:pt x="0" y="1154"/>
                  </a:lnTo>
                  <a:cubicBezTo>
                    <a:pt x="0" y="2081"/>
                    <a:pt x="927" y="2407"/>
                    <a:pt x="1253" y="2933"/>
                  </a:cubicBezTo>
                  <a:cubicBezTo>
                    <a:pt x="1128" y="3434"/>
                    <a:pt x="1028" y="3860"/>
                    <a:pt x="927" y="4387"/>
                  </a:cubicBezTo>
                  <a:cubicBezTo>
                    <a:pt x="1253" y="4061"/>
                    <a:pt x="1554" y="3660"/>
                    <a:pt x="1754" y="3434"/>
                  </a:cubicBezTo>
                  <a:cubicBezTo>
                    <a:pt x="2181" y="3434"/>
                    <a:pt x="2381" y="3434"/>
                    <a:pt x="2707" y="3560"/>
                  </a:cubicBezTo>
                  <a:cubicBezTo>
                    <a:pt x="2506" y="3134"/>
                    <a:pt x="2281" y="2933"/>
                    <a:pt x="2181" y="2707"/>
                  </a:cubicBezTo>
                  <a:cubicBezTo>
                    <a:pt x="2506" y="2306"/>
                    <a:pt x="2907" y="1880"/>
                    <a:pt x="3233" y="1454"/>
                  </a:cubicBezTo>
                  <a:cubicBezTo>
                    <a:pt x="3634" y="928"/>
                    <a:pt x="3634" y="527"/>
                    <a:pt x="31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9"/>
            <p:cNvSpPr/>
            <p:nvPr/>
          </p:nvSpPr>
          <p:spPr>
            <a:xfrm>
              <a:off x="2900525" y="1018825"/>
              <a:ext cx="73325" cy="96500"/>
            </a:xfrm>
            <a:custGeom>
              <a:avLst/>
              <a:gdLst/>
              <a:ahLst/>
              <a:cxnLst/>
              <a:rect l="l" t="t" r="r" b="b"/>
              <a:pathLst>
                <a:path w="2933" h="3860" extrusionOk="0">
                  <a:moveTo>
                    <a:pt x="2507" y="0"/>
                  </a:moveTo>
                  <a:cubicBezTo>
                    <a:pt x="2106" y="426"/>
                    <a:pt x="1780" y="928"/>
                    <a:pt x="1354" y="1354"/>
                  </a:cubicBezTo>
                  <a:cubicBezTo>
                    <a:pt x="953" y="1053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0" y="1053"/>
                    <a:pt x="627" y="1554"/>
                    <a:pt x="1053" y="1980"/>
                  </a:cubicBezTo>
                  <a:cubicBezTo>
                    <a:pt x="1053" y="2607"/>
                    <a:pt x="727" y="3233"/>
                    <a:pt x="1053" y="3860"/>
                  </a:cubicBezTo>
                  <a:cubicBezTo>
                    <a:pt x="1354" y="3334"/>
                    <a:pt x="1680" y="2807"/>
                    <a:pt x="1980" y="2406"/>
                  </a:cubicBezTo>
                  <a:cubicBezTo>
                    <a:pt x="2406" y="2507"/>
                    <a:pt x="2607" y="2507"/>
                    <a:pt x="2933" y="2507"/>
                  </a:cubicBezTo>
                  <a:cubicBezTo>
                    <a:pt x="2832" y="2306"/>
                    <a:pt x="2732" y="2306"/>
                    <a:pt x="2607" y="2181"/>
                  </a:cubicBezTo>
                  <a:lnTo>
                    <a:pt x="2306" y="1880"/>
                  </a:lnTo>
                  <a:cubicBezTo>
                    <a:pt x="2406" y="1679"/>
                    <a:pt x="2507" y="1454"/>
                    <a:pt x="2607" y="1253"/>
                  </a:cubicBezTo>
                  <a:cubicBezTo>
                    <a:pt x="2933" y="727"/>
                    <a:pt x="2933" y="527"/>
                    <a:pt x="25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9"/>
            <p:cNvSpPr/>
            <p:nvPr/>
          </p:nvSpPr>
          <p:spPr>
            <a:xfrm>
              <a:off x="3070325" y="78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9"/>
            <p:cNvSpPr/>
            <p:nvPr/>
          </p:nvSpPr>
          <p:spPr>
            <a:xfrm>
              <a:off x="3266450" y="1018825"/>
              <a:ext cx="43875" cy="42000"/>
            </a:xfrm>
            <a:custGeom>
              <a:avLst/>
              <a:gdLst/>
              <a:ahLst/>
              <a:cxnLst/>
              <a:rect l="l" t="t" r="r" b="b"/>
              <a:pathLst>
                <a:path w="1755" h="1680" extrusionOk="0">
                  <a:moveTo>
                    <a:pt x="1754" y="0"/>
                  </a:moveTo>
                  <a:cubicBezTo>
                    <a:pt x="1721" y="28"/>
                    <a:pt x="1689" y="57"/>
                    <a:pt x="1657" y="87"/>
                  </a:cubicBezTo>
                  <a:lnTo>
                    <a:pt x="1657" y="87"/>
                  </a:lnTo>
                  <a:cubicBezTo>
                    <a:pt x="1544" y="72"/>
                    <a:pt x="1431" y="65"/>
                    <a:pt x="1322" y="65"/>
                  </a:cubicBezTo>
                  <a:cubicBezTo>
                    <a:pt x="859" y="65"/>
                    <a:pt x="455" y="200"/>
                    <a:pt x="301" y="527"/>
                  </a:cubicBezTo>
                  <a:cubicBezTo>
                    <a:pt x="128" y="980"/>
                    <a:pt x="104" y="1266"/>
                    <a:pt x="37" y="1545"/>
                  </a:cubicBezTo>
                  <a:lnTo>
                    <a:pt x="37" y="1545"/>
                  </a:lnTo>
                  <a:cubicBezTo>
                    <a:pt x="793" y="1341"/>
                    <a:pt x="1103" y="604"/>
                    <a:pt x="1657" y="87"/>
                  </a:cubicBezTo>
                  <a:lnTo>
                    <a:pt x="1657" y="87"/>
                  </a:lnTo>
                  <a:cubicBezTo>
                    <a:pt x="1690" y="91"/>
                    <a:pt x="1722" y="95"/>
                    <a:pt x="1754" y="100"/>
                  </a:cubicBezTo>
                  <a:lnTo>
                    <a:pt x="1754" y="0"/>
                  </a:lnTo>
                  <a:close/>
                  <a:moveTo>
                    <a:pt x="37" y="1545"/>
                  </a:moveTo>
                  <a:lnTo>
                    <a:pt x="37" y="1545"/>
                  </a:lnTo>
                  <a:cubicBezTo>
                    <a:pt x="25" y="1548"/>
                    <a:pt x="12" y="1551"/>
                    <a:pt x="0" y="1554"/>
                  </a:cubicBezTo>
                  <a:lnTo>
                    <a:pt x="0" y="1679"/>
                  </a:lnTo>
                  <a:cubicBezTo>
                    <a:pt x="14" y="1634"/>
                    <a:pt x="26" y="1590"/>
                    <a:pt x="37" y="154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9"/>
            <p:cNvSpPr/>
            <p:nvPr/>
          </p:nvSpPr>
          <p:spPr>
            <a:xfrm>
              <a:off x="3231975" y="1052650"/>
              <a:ext cx="18825" cy="15700"/>
            </a:xfrm>
            <a:custGeom>
              <a:avLst/>
              <a:gdLst/>
              <a:ahLst/>
              <a:cxnLst/>
              <a:rect l="l" t="t" r="r" b="b"/>
              <a:pathLst>
                <a:path w="753" h="628" extrusionOk="0">
                  <a:moveTo>
                    <a:pt x="427" y="1"/>
                  </a:moveTo>
                  <a:cubicBezTo>
                    <a:pt x="326" y="201"/>
                    <a:pt x="126" y="427"/>
                    <a:pt x="1" y="627"/>
                  </a:cubicBezTo>
                  <a:cubicBezTo>
                    <a:pt x="226" y="527"/>
                    <a:pt x="427" y="326"/>
                    <a:pt x="752" y="201"/>
                  </a:cubicBezTo>
                  <a:cubicBezTo>
                    <a:pt x="627" y="101"/>
                    <a:pt x="527" y="101"/>
                    <a:pt x="4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9"/>
            <p:cNvSpPr/>
            <p:nvPr/>
          </p:nvSpPr>
          <p:spPr>
            <a:xfrm>
              <a:off x="3260800" y="1057675"/>
              <a:ext cx="5675" cy="8150"/>
            </a:xfrm>
            <a:custGeom>
              <a:avLst/>
              <a:gdLst/>
              <a:ahLst/>
              <a:cxnLst/>
              <a:rect l="l" t="t" r="r" b="b"/>
              <a:pathLst>
                <a:path w="227" h="326" extrusionOk="0">
                  <a:moveTo>
                    <a:pt x="226" y="0"/>
                  </a:moveTo>
                  <a:cubicBezTo>
                    <a:pt x="101" y="125"/>
                    <a:pt x="101" y="226"/>
                    <a:pt x="0" y="226"/>
                  </a:cubicBezTo>
                  <a:lnTo>
                    <a:pt x="0" y="326"/>
                  </a:lnTo>
                  <a:lnTo>
                    <a:pt x="226" y="12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9"/>
            <p:cNvSpPr/>
            <p:nvPr/>
          </p:nvSpPr>
          <p:spPr>
            <a:xfrm>
              <a:off x="3310300" y="1057675"/>
              <a:ext cx="34475" cy="31350"/>
            </a:xfrm>
            <a:custGeom>
              <a:avLst/>
              <a:gdLst/>
              <a:ahLst/>
              <a:cxnLst/>
              <a:rect l="l" t="t" r="r" b="b"/>
              <a:pathLst>
                <a:path w="1379" h="1254" extrusionOk="0">
                  <a:moveTo>
                    <a:pt x="1379" y="0"/>
                  </a:moveTo>
                  <a:cubicBezTo>
                    <a:pt x="953" y="326"/>
                    <a:pt x="527" y="627"/>
                    <a:pt x="0" y="953"/>
                  </a:cubicBezTo>
                  <a:cubicBezTo>
                    <a:pt x="226" y="1153"/>
                    <a:pt x="326" y="1153"/>
                    <a:pt x="426" y="1253"/>
                  </a:cubicBezTo>
                  <a:cubicBezTo>
                    <a:pt x="627" y="1053"/>
                    <a:pt x="953" y="852"/>
                    <a:pt x="1254" y="627"/>
                  </a:cubicBezTo>
                  <a:cubicBezTo>
                    <a:pt x="1254" y="627"/>
                    <a:pt x="1379" y="526"/>
                    <a:pt x="1379" y="426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73;p29"/>
          <p:cNvGrpSpPr/>
          <p:nvPr/>
        </p:nvGrpSpPr>
        <p:grpSpPr>
          <a:xfrm>
            <a:off x="6866808" y="748778"/>
            <a:ext cx="1242127" cy="826706"/>
            <a:chOff x="1015083" y="2196153"/>
            <a:chExt cx="1242127" cy="826706"/>
          </a:xfrm>
        </p:grpSpPr>
        <p:sp>
          <p:nvSpPr>
            <p:cNvPr id="1174" name="Google Shape;1174;p29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9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9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9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9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9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9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9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9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9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9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9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9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9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1" name="Google Shape;1201;p29"/>
          <p:cNvSpPr txBox="1">
            <a:spLocks noGrp="1"/>
          </p:cNvSpPr>
          <p:nvPr>
            <p:ph type="ctrTitle"/>
          </p:nvPr>
        </p:nvSpPr>
        <p:spPr>
          <a:xfrm flipH="1">
            <a:off x="869320" y="1608364"/>
            <a:ext cx="3555722" cy="1085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SAFE FOOD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2000" dirty="0" smtClean="0"/>
              <a:t>SSAFY 3 CLASS</a:t>
            </a:r>
            <a:endParaRPr sz="2000" dirty="0">
              <a:solidFill>
                <a:srgbClr val="43434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88" name="Picture 12" descr="ssafy png에 대한 이미지 검색결과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6983" y="2742780"/>
            <a:ext cx="445153" cy="318826"/>
          </a:xfrm>
          <a:prstGeom prst="rect">
            <a:avLst/>
          </a:prstGeom>
          <a:noFill/>
        </p:spPr>
      </p:pic>
      <p:sp>
        <p:nvSpPr>
          <p:cNvPr id="89" name="Google Shape;1201;p29"/>
          <p:cNvSpPr txBox="1">
            <a:spLocks/>
          </p:cNvSpPr>
          <p:nvPr/>
        </p:nvSpPr>
        <p:spPr>
          <a:xfrm flipH="1">
            <a:off x="1331963" y="2645228"/>
            <a:ext cx="1582688" cy="56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Josefin Sans"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ALGO</a:t>
            </a:r>
            <a:r>
              <a: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먹자</a:t>
            </a: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Josefin Sans"/>
              <a:sym typeface="Josefin Sans"/>
            </a:endParaRPr>
          </a:p>
        </p:txBody>
      </p:sp>
      <p:sp>
        <p:nvSpPr>
          <p:cNvPr id="90" name="Google Shape;1201;p29"/>
          <p:cNvSpPr txBox="1">
            <a:spLocks/>
          </p:cNvSpPr>
          <p:nvPr/>
        </p:nvSpPr>
        <p:spPr>
          <a:xfrm flipH="1">
            <a:off x="1357013" y="3110894"/>
            <a:ext cx="1582688" cy="56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Josefin Sans"/>
              <a:buNone/>
              <a:tabLst/>
              <a:defRPr/>
            </a:pPr>
            <a:r>
              <a:rPr lang="ko-KR" altLang="en-US" sz="1500" b="1" dirty="0" err="1" smtClean="0">
                <a:solidFill>
                  <a:srgbClr val="0070C0"/>
                </a:solidFill>
                <a:latin typeface="Josefin Sans"/>
                <a:ea typeface="배달의민족 도현" pitchFamily="50" charset="-127"/>
                <a:cs typeface="Josefin Sans"/>
                <a:sym typeface="Josefin Sans"/>
              </a:rPr>
              <a:t>권정은</a:t>
            </a:r>
            <a:r>
              <a:rPr lang="ko-KR" altLang="en-US" sz="1500" b="1" dirty="0" smtClean="0">
                <a:solidFill>
                  <a:srgbClr val="0070C0"/>
                </a:solidFill>
                <a:latin typeface="Josefin Sans"/>
                <a:ea typeface="배달의민족 도현" pitchFamily="50" charset="-127"/>
                <a:cs typeface="Josefin Sans"/>
                <a:sym typeface="Josefin Sans"/>
              </a:rPr>
              <a:t> </a:t>
            </a:r>
            <a:r>
              <a:rPr lang="en-US" altLang="ko-KR" sz="1500" b="1" dirty="0" smtClean="0">
                <a:solidFill>
                  <a:srgbClr val="0070C0"/>
                </a:solidFill>
                <a:latin typeface="Josefin Sans"/>
                <a:ea typeface="배달의민족 도현" pitchFamily="50" charset="-127"/>
                <a:cs typeface="Josefin Sans"/>
                <a:sym typeface="Josefin Sans"/>
              </a:rPr>
              <a:t>- </a:t>
            </a:r>
            <a:r>
              <a:rPr lang="ko-KR" altLang="en-US" sz="1500" b="1" dirty="0" err="1" smtClean="0">
                <a:solidFill>
                  <a:srgbClr val="0070C0"/>
                </a:solidFill>
                <a:latin typeface="Josefin Sans"/>
                <a:ea typeface="배달의민족 도현" pitchFamily="50" charset="-127"/>
                <a:cs typeface="Josefin Sans"/>
                <a:sym typeface="Josefin Sans"/>
              </a:rPr>
              <a:t>전수환</a:t>
            </a: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Josefin Sans"/>
              <a:sym typeface="Josefi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46"/>
          <p:cNvSpPr/>
          <p:nvPr/>
        </p:nvSpPr>
        <p:spPr>
          <a:xfrm>
            <a:off x="-609025" y="4244455"/>
            <a:ext cx="2499239" cy="1251118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46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sp>
        <p:nvSpPr>
          <p:cNvPr id="1784" name="Google Shape;1784;p46"/>
          <p:cNvSpPr/>
          <p:nvPr/>
        </p:nvSpPr>
        <p:spPr>
          <a:xfrm rot="-2337360">
            <a:off x="4655619" y="2416279"/>
            <a:ext cx="4300" cy="2150"/>
          </a:xfrm>
          <a:custGeom>
            <a:avLst/>
            <a:gdLst/>
            <a:ahLst/>
            <a:cxnLst/>
            <a:rect l="l" t="t" r="r" b="b"/>
            <a:pathLst>
              <a:path w="172" h="86" extrusionOk="0">
                <a:moveTo>
                  <a:pt x="171" y="86"/>
                </a:moveTo>
                <a:cubicBezTo>
                  <a:pt x="86" y="86"/>
                  <a:pt x="0" y="0"/>
                  <a:pt x="0" y="0"/>
                </a:cubicBezTo>
                <a:cubicBezTo>
                  <a:pt x="0" y="0"/>
                  <a:pt x="86" y="86"/>
                  <a:pt x="171" y="86"/>
                </a:cubicBezTo>
                <a:close/>
              </a:path>
            </a:pathLst>
          </a:custGeom>
          <a:solidFill>
            <a:srgbClr val="FF8E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84;p32"/>
          <p:cNvSpPr txBox="1">
            <a:spLocks/>
          </p:cNvSpPr>
          <p:nvPr/>
        </p:nvSpPr>
        <p:spPr>
          <a:xfrm flipH="1">
            <a:off x="190485" y="315284"/>
            <a:ext cx="4079114" cy="48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Josefin Sans"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DV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– </a:t>
            </a:r>
            <a:r>
              <a:rPr kumimoji="0" lang="ko-KR" alt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카카오톡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 </a:t>
            </a:r>
            <a:r>
              <a:rPr lang="ko-KR" altLang="en-US" sz="2000" b="1" dirty="0" smtClean="0">
                <a:solidFill>
                  <a:srgbClr val="434343"/>
                </a:solidFill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로그인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Josefin Sans"/>
              <a:sym typeface="Josefin Sans"/>
            </a:endParaRPr>
          </a:p>
        </p:txBody>
      </p:sp>
      <p:pic>
        <p:nvPicPr>
          <p:cNvPr id="8" name="카카오톡로그인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51200" y="831150"/>
            <a:ext cx="7536000" cy="4015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46"/>
          <p:cNvSpPr/>
          <p:nvPr/>
        </p:nvSpPr>
        <p:spPr>
          <a:xfrm>
            <a:off x="-609025" y="4244455"/>
            <a:ext cx="2499239" cy="1251118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46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sp>
        <p:nvSpPr>
          <p:cNvPr id="1784" name="Google Shape;1784;p46"/>
          <p:cNvSpPr/>
          <p:nvPr/>
        </p:nvSpPr>
        <p:spPr>
          <a:xfrm rot="-2337360">
            <a:off x="4655619" y="2416279"/>
            <a:ext cx="4300" cy="2150"/>
          </a:xfrm>
          <a:custGeom>
            <a:avLst/>
            <a:gdLst/>
            <a:ahLst/>
            <a:cxnLst/>
            <a:rect l="l" t="t" r="r" b="b"/>
            <a:pathLst>
              <a:path w="172" h="86" extrusionOk="0">
                <a:moveTo>
                  <a:pt x="171" y="86"/>
                </a:moveTo>
                <a:cubicBezTo>
                  <a:pt x="86" y="86"/>
                  <a:pt x="0" y="0"/>
                  <a:pt x="0" y="0"/>
                </a:cubicBezTo>
                <a:cubicBezTo>
                  <a:pt x="0" y="0"/>
                  <a:pt x="86" y="86"/>
                  <a:pt x="171" y="86"/>
                </a:cubicBezTo>
                <a:close/>
              </a:path>
            </a:pathLst>
          </a:custGeom>
          <a:solidFill>
            <a:srgbClr val="FF8E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84;p32"/>
          <p:cNvSpPr txBox="1">
            <a:spLocks/>
          </p:cNvSpPr>
          <p:nvPr/>
        </p:nvSpPr>
        <p:spPr>
          <a:xfrm flipH="1">
            <a:off x="190485" y="315284"/>
            <a:ext cx="4079114" cy="48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Josefin Sans"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DV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–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상품정보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Josefin Sans"/>
              <a:sym typeface="Josefin Sans"/>
            </a:endParaRPr>
          </a:p>
        </p:txBody>
      </p:sp>
      <p:pic>
        <p:nvPicPr>
          <p:cNvPr id="10" name="섭취정보등록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58400" y="852750"/>
            <a:ext cx="7636800" cy="3907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46"/>
          <p:cNvSpPr/>
          <p:nvPr/>
        </p:nvSpPr>
        <p:spPr>
          <a:xfrm>
            <a:off x="-609025" y="4244455"/>
            <a:ext cx="2499239" cy="1251118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46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1784" name="Google Shape;1784;p46"/>
          <p:cNvSpPr/>
          <p:nvPr/>
        </p:nvSpPr>
        <p:spPr>
          <a:xfrm rot="-2337360">
            <a:off x="4655619" y="2416279"/>
            <a:ext cx="4300" cy="2150"/>
          </a:xfrm>
          <a:custGeom>
            <a:avLst/>
            <a:gdLst/>
            <a:ahLst/>
            <a:cxnLst/>
            <a:rect l="l" t="t" r="r" b="b"/>
            <a:pathLst>
              <a:path w="172" h="86" extrusionOk="0">
                <a:moveTo>
                  <a:pt x="171" y="86"/>
                </a:moveTo>
                <a:cubicBezTo>
                  <a:pt x="86" y="86"/>
                  <a:pt x="0" y="0"/>
                  <a:pt x="0" y="0"/>
                </a:cubicBezTo>
                <a:cubicBezTo>
                  <a:pt x="0" y="0"/>
                  <a:pt x="86" y="86"/>
                  <a:pt x="171" y="86"/>
                </a:cubicBezTo>
                <a:close/>
              </a:path>
            </a:pathLst>
          </a:custGeom>
          <a:solidFill>
            <a:srgbClr val="FF8E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84;p32"/>
          <p:cNvSpPr txBox="1">
            <a:spLocks/>
          </p:cNvSpPr>
          <p:nvPr/>
        </p:nvSpPr>
        <p:spPr>
          <a:xfrm flipH="1">
            <a:off x="190485" y="315284"/>
            <a:ext cx="4079114" cy="48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Josefin Sans"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DV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–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칼로리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, </a:t>
            </a:r>
            <a:r>
              <a:rPr kumimoji="0" lang="ko-KR" alt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신체별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Josefin Sans"/>
              <a:sym typeface="Josefin Sans"/>
            </a:endParaRPr>
          </a:p>
        </p:txBody>
      </p:sp>
      <p:pic>
        <p:nvPicPr>
          <p:cNvPr id="7" name="칼로리, 신체별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80000" y="766350"/>
            <a:ext cx="7550400" cy="4032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46"/>
          <p:cNvSpPr/>
          <p:nvPr/>
        </p:nvSpPr>
        <p:spPr>
          <a:xfrm>
            <a:off x="-609025" y="4244455"/>
            <a:ext cx="2499239" cy="1251118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46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sp>
        <p:nvSpPr>
          <p:cNvPr id="1784" name="Google Shape;1784;p46"/>
          <p:cNvSpPr/>
          <p:nvPr/>
        </p:nvSpPr>
        <p:spPr>
          <a:xfrm rot="-2337360">
            <a:off x="4655619" y="2416279"/>
            <a:ext cx="4300" cy="2150"/>
          </a:xfrm>
          <a:custGeom>
            <a:avLst/>
            <a:gdLst/>
            <a:ahLst/>
            <a:cxnLst/>
            <a:rect l="l" t="t" r="r" b="b"/>
            <a:pathLst>
              <a:path w="172" h="86" extrusionOk="0">
                <a:moveTo>
                  <a:pt x="171" y="86"/>
                </a:moveTo>
                <a:cubicBezTo>
                  <a:pt x="86" y="86"/>
                  <a:pt x="0" y="0"/>
                  <a:pt x="0" y="0"/>
                </a:cubicBezTo>
                <a:cubicBezTo>
                  <a:pt x="0" y="0"/>
                  <a:pt x="86" y="86"/>
                  <a:pt x="171" y="86"/>
                </a:cubicBezTo>
                <a:close/>
              </a:path>
            </a:pathLst>
          </a:custGeom>
          <a:solidFill>
            <a:srgbClr val="FF8E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84;p32"/>
          <p:cNvSpPr txBox="1">
            <a:spLocks/>
          </p:cNvSpPr>
          <p:nvPr/>
        </p:nvSpPr>
        <p:spPr>
          <a:xfrm flipH="1">
            <a:off x="190485" y="315284"/>
            <a:ext cx="4079114" cy="48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Josefin Sans"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DV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– </a:t>
            </a:r>
            <a:r>
              <a:rPr lang="ko-KR" altLang="en-US" sz="2000" b="1" dirty="0" smtClean="0">
                <a:solidFill>
                  <a:srgbClr val="434343"/>
                </a:solidFill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섭취 정보 등록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Josefin Sans"/>
              <a:sym typeface="Josefin Sans"/>
            </a:endParaRPr>
          </a:p>
        </p:txBody>
      </p:sp>
      <p:pic>
        <p:nvPicPr>
          <p:cNvPr id="8" name="상품정보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36800" y="867150"/>
            <a:ext cx="7536000" cy="3934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46"/>
          <p:cNvSpPr/>
          <p:nvPr/>
        </p:nvSpPr>
        <p:spPr>
          <a:xfrm>
            <a:off x="-609025" y="4244455"/>
            <a:ext cx="2499239" cy="1251118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46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sp>
        <p:nvSpPr>
          <p:cNvPr id="1784" name="Google Shape;1784;p46"/>
          <p:cNvSpPr/>
          <p:nvPr/>
        </p:nvSpPr>
        <p:spPr>
          <a:xfrm rot="-2337360">
            <a:off x="4655619" y="2416279"/>
            <a:ext cx="4300" cy="2150"/>
          </a:xfrm>
          <a:custGeom>
            <a:avLst/>
            <a:gdLst/>
            <a:ahLst/>
            <a:cxnLst/>
            <a:rect l="l" t="t" r="r" b="b"/>
            <a:pathLst>
              <a:path w="172" h="86" extrusionOk="0">
                <a:moveTo>
                  <a:pt x="171" y="86"/>
                </a:moveTo>
                <a:cubicBezTo>
                  <a:pt x="86" y="86"/>
                  <a:pt x="0" y="0"/>
                  <a:pt x="0" y="0"/>
                </a:cubicBezTo>
                <a:cubicBezTo>
                  <a:pt x="0" y="0"/>
                  <a:pt x="86" y="86"/>
                  <a:pt x="171" y="86"/>
                </a:cubicBezTo>
                <a:close/>
              </a:path>
            </a:pathLst>
          </a:custGeom>
          <a:solidFill>
            <a:srgbClr val="FF8E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84;p32"/>
          <p:cNvSpPr txBox="1">
            <a:spLocks/>
          </p:cNvSpPr>
          <p:nvPr/>
        </p:nvSpPr>
        <p:spPr>
          <a:xfrm flipH="1">
            <a:off x="190485" y="315284"/>
            <a:ext cx="4079114" cy="48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Josefin Sans"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DV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– </a:t>
            </a:r>
            <a:r>
              <a:rPr kumimoji="0" lang="ko-KR" alt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카카오톡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 공유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Josefin Sans"/>
              <a:sym typeface="Josefin Sans"/>
            </a:endParaRPr>
          </a:p>
        </p:txBody>
      </p:sp>
      <p:pic>
        <p:nvPicPr>
          <p:cNvPr id="7" name="카카오톡공유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2800" y="823950"/>
            <a:ext cx="7536000" cy="4015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46"/>
          <p:cNvSpPr/>
          <p:nvPr/>
        </p:nvSpPr>
        <p:spPr>
          <a:xfrm>
            <a:off x="-609025" y="4244455"/>
            <a:ext cx="2499239" cy="1251118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46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sp>
        <p:nvSpPr>
          <p:cNvPr id="1784" name="Google Shape;1784;p46"/>
          <p:cNvSpPr/>
          <p:nvPr/>
        </p:nvSpPr>
        <p:spPr>
          <a:xfrm rot="-2337360">
            <a:off x="4655619" y="2416279"/>
            <a:ext cx="4300" cy="2150"/>
          </a:xfrm>
          <a:custGeom>
            <a:avLst/>
            <a:gdLst/>
            <a:ahLst/>
            <a:cxnLst/>
            <a:rect l="l" t="t" r="r" b="b"/>
            <a:pathLst>
              <a:path w="172" h="86" extrusionOk="0">
                <a:moveTo>
                  <a:pt x="171" y="86"/>
                </a:moveTo>
                <a:cubicBezTo>
                  <a:pt x="86" y="86"/>
                  <a:pt x="0" y="0"/>
                  <a:pt x="0" y="0"/>
                </a:cubicBezTo>
                <a:cubicBezTo>
                  <a:pt x="0" y="0"/>
                  <a:pt x="86" y="86"/>
                  <a:pt x="171" y="86"/>
                </a:cubicBezTo>
                <a:close/>
              </a:path>
            </a:pathLst>
          </a:custGeom>
          <a:solidFill>
            <a:srgbClr val="FF8E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46"/>
          <p:cNvSpPr/>
          <p:nvPr/>
        </p:nvSpPr>
        <p:spPr>
          <a:xfrm rot="-2337259">
            <a:off x="-1143349" y="-2508344"/>
            <a:ext cx="9571655" cy="9738951"/>
          </a:xfrm>
          <a:custGeom>
            <a:avLst/>
            <a:gdLst/>
            <a:ahLst/>
            <a:cxnLst/>
            <a:rect l="l" t="t" r="r" b="b"/>
            <a:pathLst>
              <a:path w="50037" h="42493" extrusionOk="0">
                <a:moveTo>
                  <a:pt x="769" y="5705"/>
                </a:moveTo>
                <a:cubicBezTo>
                  <a:pt x="929" y="5802"/>
                  <a:pt x="1042" y="5820"/>
                  <a:pt x="983" y="5879"/>
                </a:cubicBezTo>
                <a:lnTo>
                  <a:pt x="769" y="5705"/>
                </a:lnTo>
                <a:close/>
                <a:moveTo>
                  <a:pt x="23819" y="26406"/>
                </a:moveTo>
                <a:cubicBezTo>
                  <a:pt x="23828" y="26425"/>
                  <a:pt x="23840" y="26445"/>
                  <a:pt x="23854" y="26462"/>
                </a:cubicBezTo>
                <a:cubicBezTo>
                  <a:pt x="23842" y="26442"/>
                  <a:pt x="23831" y="26424"/>
                  <a:pt x="23819" y="26406"/>
                </a:cubicBezTo>
                <a:close/>
                <a:moveTo>
                  <a:pt x="46125" y="35012"/>
                </a:moveTo>
                <a:lnTo>
                  <a:pt x="46125" y="35012"/>
                </a:lnTo>
                <a:cubicBezTo>
                  <a:pt x="46133" y="35021"/>
                  <a:pt x="46140" y="35030"/>
                  <a:pt x="46148" y="35038"/>
                </a:cubicBezTo>
                <a:lnTo>
                  <a:pt x="46148" y="35038"/>
                </a:lnTo>
                <a:cubicBezTo>
                  <a:pt x="46141" y="35029"/>
                  <a:pt x="46134" y="35020"/>
                  <a:pt x="46125" y="35012"/>
                </a:cubicBezTo>
                <a:close/>
                <a:moveTo>
                  <a:pt x="4531" y="1"/>
                </a:moveTo>
                <a:cubicBezTo>
                  <a:pt x="4531" y="1"/>
                  <a:pt x="0" y="3293"/>
                  <a:pt x="449" y="5259"/>
                </a:cubicBezTo>
                <a:lnTo>
                  <a:pt x="342" y="5344"/>
                </a:lnTo>
                <a:lnTo>
                  <a:pt x="534" y="5515"/>
                </a:lnTo>
                <a:cubicBezTo>
                  <a:pt x="534" y="5515"/>
                  <a:pt x="534" y="5515"/>
                  <a:pt x="534" y="5515"/>
                </a:cubicBezTo>
                <a:lnTo>
                  <a:pt x="534" y="5515"/>
                </a:lnTo>
                <a:cubicBezTo>
                  <a:pt x="667" y="5703"/>
                  <a:pt x="663" y="5748"/>
                  <a:pt x="601" y="5748"/>
                </a:cubicBezTo>
                <a:cubicBezTo>
                  <a:pt x="544" y="5748"/>
                  <a:pt x="435" y="5708"/>
                  <a:pt x="342" y="5708"/>
                </a:cubicBezTo>
                <a:cubicBezTo>
                  <a:pt x="534" y="5793"/>
                  <a:pt x="620" y="5964"/>
                  <a:pt x="705" y="6050"/>
                </a:cubicBezTo>
                <a:cubicBezTo>
                  <a:pt x="791" y="6050"/>
                  <a:pt x="705" y="5964"/>
                  <a:pt x="620" y="5879"/>
                </a:cubicBezTo>
                <a:lnTo>
                  <a:pt x="620" y="5879"/>
                </a:lnTo>
                <a:cubicBezTo>
                  <a:pt x="791" y="5964"/>
                  <a:pt x="1154" y="6050"/>
                  <a:pt x="1325" y="6328"/>
                </a:cubicBezTo>
                <a:cubicBezTo>
                  <a:pt x="1603" y="6584"/>
                  <a:pt x="1154" y="6499"/>
                  <a:pt x="1518" y="6777"/>
                </a:cubicBezTo>
                <a:cubicBezTo>
                  <a:pt x="3206" y="8465"/>
                  <a:pt x="4895" y="10154"/>
                  <a:pt x="6669" y="11757"/>
                </a:cubicBezTo>
                <a:cubicBezTo>
                  <a:pt x="6669" y="11785"/>
                  <a:pt x="6669" y="11795"/>
                  <a:pt x="6666" y="11795"/>
                </a:cubicBezTo>
                <a:cubicBezTo>
                  <a:pt x="6659" y="11795"/>
                  <a:pt x="6640" y="11757"/>
                  <a:pt x="6583" y="11757"/>
                </a:cubicBezTo>
                <a:cubicBezTo>
                  <a:pt x="7203" y="12206"/>
                  <a:pt x="7652" y="12654"/>
                  <a:pt x="8186" y="12996"/>
                </a:cubicBezTo>
                <a:cubicBezTo>
                  <a:pt x="8272" y="13189"/>
                  <a:pt x="8272" y="13274"/>
                  <a:pt x="8272" y="13360"/>
                </a:cubicBezTo>
                <a:cubicBezTo>
                  <a:pt x="8272" y="13354"/>
                  <a:pt x="8275" y="13351"/>
                  <a:pt x="8281" y="13351"/>
                </a:cubicBezTo>
                <a:cubicBezTo>
                  <a:pt x="8460" y="13351"/>
                  <a:pt x="11139" y="15672"/>
                  <a:pt x="11222" y="15775"/>
                </a:cubicBezTo>
                <a:lnTo>
                  <a:pt x="11393" y="15583"/>
                </a:lnTo>
                <a:lnTo>
                  <a:pt x="11393" y="15583"/>
                </a:lnTo>
                <a:cubicBezTo>
                  <a:pt x="11927" y="16031"/>
                  <a:pt x="11307" y="15946"/>
                  <a:pt x="11927" y="16309"/>
                </a:cubicBezTo>
                <a:cubicBezTo>
                  <a:pt x="11952" y="16303"/>
                  <a:pt x="11977" y="16300"/>
                  <a:pt x="12002" y="16300"/>
                </a:cubicBezTo>
                <a:cubicBezTo>
                  <a:pt x="12416" y="16300"/>
                  <a:pt x="12753" y="17100"/>
                  <a:pt x="12996" y="17100"/>
                </a:cubicBezTo>
                <a:cubicBezTo>
                  <a:pt x="12996" y="17100"/>
                  <a:pt x="13273" y="17271"/>
                  <a:pt x="13167" y="17378"/>
                </a:cubicBezTo>
                <a:cubicBezTo>
                  <a:pt x="13197" y="17361"/>
                  <a:pt x="13224" y="17354"/>
                  <a:pt x="13250" y="17354"/>
                </a:cubicBezTo>
                <a:cubicBezTo>
                  <a:pt x="13388" y="17354"/>
                  <a:pt x="13471" y="17562"/>
                  <a:pt x="13615" y="17635"/>
                </a:cubicBezTo>
                <a:cubicBezTo>
                  <a:pt x="13701" y="17635"/>
                  <a:pt x="13615" y="17549"/>
                  <a:pt x="13615" y="17464"/>
                </a:cubicBezTo>
                <a:lnTo>
                  <a:pt x="13615" y="17464"/>
                </a:lnTo>
                <a:lnTo>
                  <a:pt x="14064" y="17720"/>
                </a:lnTo>
                <a:cubicBezTo>
                  <a:pt x="14125" y="17857"/>
                  <a:pt x="14099" y="17983"/>
                  <a:pt x="14018" y="17983"/>
                </a:cubicBezTo>
                <a:cubicBezTo>
                  <a:pt x="13985" y="17983"/>
                  <a:pt x="13943" y="17962"/>
                  <a:pt x="13893" y="17912"/>
                </a:cubicBezTo>
                <a:lnTo>
                  <a:pt x="13893" y="17912"/>
                </a:lnTo>
                <a:cubicBezTo>
                  <a:pt x="14770" y="18789"/>
                  <a:pt x="19151" y="22893"/>
                  <a:pt x="20220" y="23598"/>
                </a:cubicBezTo>
                <a:cubicBezTo>
                  <a:pt x="20220" y="23427"/>
                  <a:pt x="19771" y="23256"/>
                  <a:pt x="19857" y="22893"/>
                </a:cubicBezTo>
                <a:lnTo>
                  <a:pt x="19857" y="22893"/>
                </a:lnTo>
                <a:cubicBezTo>
                  <a:pt x="20173" y="23042"/>
                  <a:pt x="20214" y="23272"/>
                  <a:pt x="20332" y="23272"/>
                </a:cubicBezTo>
                <a:cubicBezTo>
                  <a:pt x="20350" y="23272"/>
                  <a:pt x="20369" y="23267"/>
                  <a:pt x="20391" y="23256"/>
                </a:cubicBezTo>
                <a:lnTo>
                  <a:pt x="20391" y="23256"/>
                </a:lnTo>
                <a:cubicBezTo>
                  <a:pt x="20305" y="23683"/>
                  <a:pt x="20925" y="23876"/>
                  <a:pt x="20925" y="24325"/>
                </a:cubicBezTo>
                <a:lnTo>
                  <a:pt x="21096" y="24218"/>
                </a:lnTo>
                <a:lnTo>
                  <a:pt x="21182" y="24410"/>
                </a:lnTo>
                <a:cubicBezTo>
                  <a:pt x="22443" y="25286"/>
                  <a:pt x="21460" y="24581"/>
                  <a:pt x="22528" y="25564"/>
                </a:cubicBezTo>
                <a:cubicBezTo>
                  <a:pt x="23121" y="25994"/>
                  <a:pt x="23558" y="26012"/>
                  <a:pt x="23819" y="26406"/>
                </a:cubicBezTo>
                <a:lnTo>
                  <a:pt x="23819" y="26406"/>
                </a:lnTo>
                <a:cubicBezTo>
                  <a:pt x="23784" y="26329"/>
                  <a:pt x="23791" y="26246"/>
                  <a:pt x="23871" y="26246"/>
                </a:cubicBezTo>
                <a:cubicBezTo>
                  <a:pt x="23895" y="26246"/>
                  <a:pt x="23924" y="26253"/>
                  <a:pt x="23960" y="26270"/>
                </a:cubicBezTo>
                <a:cubicBezTo>
                  <a:pt x="23854" y="26462"/>
                  <a:pt x="24495" y="26548"/>
                  <a:pt x="24388" y="26719"/>
                </a:cubicBezTo>
                <a:cubicBezTo>
                  <a:pt x="24526" y="26780"/>
                  <a:pt x="24797" y="27029"/>
                  <a:pt x="24939" y="27029"/>
                </a:cubicBezTo>
                <a:cubicBezTo>
                  <a:pt x="24994" y="27029"/>
                  <a:pt x="25029" y="26991"/>
                  <a:pt x="25029" y="26889"/>
                </a:cubicBezTo>
                <a:cubicBezTo>
                  <a:pt x="25029" y="27049"/>
                  <a:pt x="25323" y="27385"/>
                  <a:pt x="25228" y="27385"/>
                </a:cubicBezTo>
                <a:cubicBezTo>
                  <a:pt x="25209" y="27385"/>
                  <a:pt x="25173" y="27371"/>
                  <a:pt x="25115" y="27338"/>
                </a:cubicBezTo>
                <a:lnTo>
                  <a:pt x="25115" y="27338"/>
                </a:lnTo>
                <a:cubicBezTo>
                  <a:pt x="25286" y="27531"/>
                  <a:pt x="25371" y="27702"/>
                  <a:pt x="25564" y="27702"/>
                </a:cubicBezTo>
                <a:lnTo>
                  <a:pt x="25371" y="27531"/>
                </a:lnTo>
                <a:lnTo>
                  <a:pt x="25371" y="27531"/>
                </a:lnTo>
                <a:cubicBezTo>
                  <a:pt x="25906" y="27873"/>
                  <a:pt x="26098" y="28322"/>
                  <a:pt x="26525" y="28407"/>
                </a:cubicBezTo>
                <a:lnTo>
                  <a:pt x="26440" y="28151"/>
                </a:lnTo>
                <a:lnTo>
                  <a:pt x="26440" y="28151"/>
                </a:lnTo>
                <a:cubicBezTo>
                  <a:pt x="26718" y="28407"/>
                  <a:pt x="26974" y="28599"/>
                  <a:pt x="26889" y="28941"/>
                </a:cubicBezTo>
                <a:lnTo>
                  <a:pt x="26525" y="28685"/>
                </a:lnTo>
                <a:lnTo>
                  <a:pt x="26525" y="28685"/>
                </a:lnTo>
                <a:cubicBezTo>
                  <a:pt x="27060" y="29134"/>
                  <a:pt x="27423" y="29390"/>
                  <a:pt x="27872" y="29668"/>
                </a:cubicBezTo>
                <a:lnTo>
                  <a:pt x="27786" y="29476"/>
                </a:lnTo>
                <a:lnTo>
                  <a:pt x="27786" y="29476"/>
                </a:lnTo>
                <a:cubicBezTo>
                  <a:pt x="28406" y="29754"/>
                  <a:pt x="31335" y="31977"/>
                  <a:pt x="32061" y="32148"/>
                </a:cubicBezTo>
                <a:lnTo>
                  <a:pt x="31976" y="31806"/>
                </a:lnTo>
                <a:lnTo>
                  <a:pt x="32492" y="32053"/>
                </a:lnTo>
                <a:lnTo>
                  <a:pt x="32492" y="32053"/>
                </a:lnTo>
                <a:cubicBezTo>
                  <a:pt x="32486" y="32052"/>
                  <a:pt x="32480" y="32051"/>
                  <a:pt x="32473" y="32051"/>
                </a:cubicBezTo>
                <a:cubicBezTo>
                  <a:pt x="32330" y="32051"/>
                  <a:pt x="31959" y="32345"/>
                  <a:pt x="31883" y="32351"/>
                </a:cubicBezTo>
                <a:lnTo>
                  <a:pt x="31883" y="32351"/>
                </a:lnTo>
                <a:cubicBezTo>
                  <a:pt x="31878" y="32347"/>
                  <a:pt x="31873" y="32343"/>
                  <a:pt x="31869" y="32340"/>
                </a:cubicBezTo>
                <a:lnTo>
                  <a:pt x="31869" y="32340"/>
                </a:lnTo>
                <a:cubicBezTo>
                  <a:pt x="31869" y="32347"/>
                  <a:pt x="31873" y="32351"/>
                  <a:pt x="31881" y="32351"/>
                </a:cubicBezTo>
                <a:cubicBezTo>
                  <a:pt x="31881" y="32351"/>
                  <a:pt x="31882" y="32351"/>
                  <a:pt x="31883" y="32351"/>
                </a:cubicBezTo>
                <a:lnTo>
                  <a:pt x="31883" y="32351"/>
                </a:lnTo>
                <a:cubicBezTo>
                  <a:pt x="32814" y="33084"/>
                  <a:pt x="37494" y="36961"/>
                  <a:pt x="38196" y="37769"/>
                </a:cubicBezTo>
                <a:cubicBezTo>
                  <a:pt x="38384" y="38073"/>
                  <a:pt x="38278" y="38122"/>
                  <a:pt x="38190" y="38122"/>
                </a:cubicBezTo>
                <a:cubicBezTo>
                  <a:pt x="38148" y="38122"/>
                  <a:pt x="38110" y="38111"/>
                  <a:pt x="38110" y="38111"/>
                </a:cubicBezTo>
                <a:lnTo>
                  <a:pt x="38110" y="38111"/>
                </a:lnTo>
                <a:cubicBezTo>
                  <a:pt x="38335" y="38250"/>
                  <a:pt x="38404" y="38250"/>
                  <a:pt x="38460" y="38250"/>
                </a:cubicBezTo>
                <a:cubicBezTo>
                  <a:pt x="38516" y="38250"/>
                  <a:pt x="38559" y="38250"/>
                  <a:pt x="38730" y="38389"/>
                </a:cubicBezTo>
                <a:cubicBezTo>
                  <a:pt x="38773" y="38474"/>
                  <a:pt x="38730" y="38496"/>
                  <a:pt x="38677" y="38496"/>
                </a:cubicBezTo>
                <a:cubicBezTo>
                  <a:pt x="38623" y="38496"/>
                  <a:pt x="38559" y="38474"/>
                  <a:pt x="38559" y="38474"/>
                </a:cubicBezTo>
                <a:lnTo>
                  <a:pt x="38559" y="38474"/>
                </a:lnTo>
                <a:lnTo>
                  <a:pt x="38815" y="38752"/>
                </a:lnTo>
                <a:cubicBezTo>
                  <a:pt x="38730" y="38474"/>
                  <a:pt x="39008" y="38389"/>
                  <a:pt x="39008" y="38218"/>
                </a:cubicBezTo>
                <a:lnTo>
                  <a:pt x="39457" y="38560"/>
                </a:lnTo>
                <a:lnTo>
                  <a:pt x="39264" y="38645"/>
                </a:lnTo>
                <a:cubicBezTo>
                  <a:pt x="39350" y="38752"/>
                  <a:pt x="39799" y="38560"/>
                  <a:pt x="40248" y="39009"/>
                </a:cubicBezTo>
                <a:cubicBezTo>
                  <a:pt x="40867" y="39714"/>
                  <a:pt x="41765" y="40355"/>
                  <a:pt x="42470" y="41060"/>
                </a:cubicBezTo>
                <a:cubicBezTo>
                  <a:pt x="42385" y="41060"/>
                  <a:pt x="42214" y="40975"/>
                  <a:pt x="42022" y="40890"/>
                </a:cubicBezTo>
                <a:lnTo>
                  <a:pt x="42022" y="40890"/>
                </a:lnTo>
                <a:cubicBezTo>
                  <a:pt x="42128" y="40975"/>
                  <a:pt x="42214" y="41146"/>
                  <a:pt x="42299" y="41231"/>
                </a:cubicBezTo>
                <a:cubicBezTo>
                  <a:pt x="42279" y="41171"/>
                  <a:pt x="42289" y="41150"/>
                  <a:pt x="42313" y="41150"/>
                </a:cubicBezTo>
                <a:cubicBezTo>
                  <a:pt x="42374" y="41150"/>
                  <a:pt x="42529" y="41281"/>
                  <a:pt x="42565" y="41281"/>
                </a:cubicBezTo>
                <a:cubicBezTo>
                  <a:pt x="42576" y="41281"/>
                  <a:pt x="42576" y="41267"/>
                  <a:pt x="42556" y="41231"/>
                </a:cubicBezTo>
                <a:lnTo>
                  <a:pt x="42556" y="41231"/>
                </a:lnTo>
                <a:cubicBezTo>
                  <a:pt x="43368" y="41424"/>
                  <a:pt x="43817" y="42300"/>
                  <a:pt x="44522" y="42493"/>
                </a:cubicBezTo>
                <a:cubicBezTo>
                  <a:pt x="44800" y="42300"/>
                  <a:pt x="49417" y="38923"/>
                  <a:pt x="49695" y="38560"/>
                </a:cubicBezTo>
                <a:lnTo>
                  <a:pt x="50037" y="38923"/>
                </a:lnTo>
                <a:cubicBezTo>
                  <a:pt x="50037" y="38838"/>
                  <a:pt x="49780" y="38560"/>
                  <a:pt x="49609" y="38474"/>
                </a:cubicBezTo>
                <a:lnTo>
                  <a:pt x="49417" y="38560"/>
                </a:lnTo>
                <a:cubicBezTo>
                  <a:pt x="48968" y="38303"/>
                  <a:pt x="49417" y="38389"/>
                  <a:pt x="49075" y="38111"/>
                </a:cubicBezTo>
                <a:cubicBezTo>
                  <a:pt x="49093" y="38074"/>
                  <a:pt x="49124" y="38058"/>
                  <a:pt x="49162" y="38058"/>
                </a:cubicBezTo>
                <a:cubicBezTo>
                  <a:pt x="49304" y="38058"/>
                  <a:pt x="49562" y="38273"/>
                  <a:pt x="49780" y="38474"/>
                </a:cubicBezTo>
                <a:cubicBezTo>
                  <a:pt x="49609" y="38218"/>
                  <a:pt x="49417" y="37940"/>
                  <a:pt x="49160" y="37940"/>
                </a:cubicBezTo>
                <a:cubicBezTo>
                  <a:pt x="48968" y="37683"/>
                  <a:pt x="49331" y="37854"/>
                  <a:pt x="49075" y="37491"/>
                </a:cubicBezTo>
                <a:cubicBezTo>
                  <a:pt x="48883" y="37406"/>
                  <a:pt x="48434" y="37235"/>
                  <a:pt x="48263" y="36957"/>
                </a:cubicBezTo>
                <a:lnTo>
                  <a:pt x="48348" y="36957"/>
                </a:lnTo>
                <a:cubicBezTo>
                  <a:pt x="47899" y="36337"/>
                  <a:pt x="47280" y="36422"/>
                  <a:pt x="46831" y="35802"/>
                </a:cubicBezTo>
                <a:lnTo>
                  <a:pt x="46938" y="35802"/>
                </a:lnTo>
                <a:cubicBezTo>
                  <a:pt x="46834" y="35553"/>
                  <a:pt x="46426" y="35364"/>
                  <a:pt x="46148" y="35038"/>
                </a:cubicBezTo>
                <a:lnTo>
                  <a:pt x="46148" y="35038"/>
                </a:lnTo>
                <a:cubicBezTo>
                  <a:pt x="46188" y="35097"/>
                  <a:pt x="46196" y="35170"/>
                  <a:pt x="46152" y="35170"/>
                </a:cubicBezTo>
                <a:cubicBezTo>
                  <a:pt x="46129" y="35170"/>
                  <a:pt x="46093" y="35150"/>
                  <a:pt x="46040" y="35097"/>
                </a:cubicBezTo>
                <a:cubicBezTo>
                  <a:pt x="45677" y="34734"/>
                  <a:pt x="45335" y="34563"/>
                  <a:pt x="45142" y="34199"/>
                </a:cubicBezTo>
                <a:lnTo>
                  <a:pt x="44800" y="34114"/>
                </a:lnTo>
                <a:cubicBezTo>
                  <a:pt x="43454" y="32960"/>
                  <a:pt x="38025" y="28493"/>
                  <a:pt x="36678" y="27424"/>
                </a:cubicBezTo>
                <a:lnTo>
                  <a:pt x="36785" y="27424"/>
                </a:lnTo>
                <a:cubicBezTo>
                  <a:pt x="34648" y="25735"/>
                  <a:pt x="30458" y="22080"/>
                  <a:pt x="28235" y="20392"/>
                </a:cubicBezTo>
                <a:cubicBezTo>
                  <a:pt x="27957" y="20050"/>
                  <a:pt x="27509" y="19601"/>
                  <a:pt x="27167" y="19323"/>
                </a:cubicBezTo>
                <a:lnTo>
                  <a:pt x="27167" y="19323"/>
                </a:lnTo>
                <a:cubicBezTo>
                  <a:pt x="27270" y="19440"/>
                  <a:pt x="27248" y="19517"/>
                  <a:pt x="27191" y="19517"/>
                </a:cubicBezTo>
                <a:cubicBezTo>
                  <a:pt x="27154" y="19517"/>
                  <a:pt x="27102" y="19484"/>
                  <a:pt x="27060" y="19409"/>
                </a:cubicBezTo>
                <a:cubicBezTo>
                  <a:pt x="26598" y="19030"/>
                  <a:pt x="26503" y="18978"/>
                  <a:pt x="26458" y="18978"/>
                </a:cubicBezTo>
                <a:cubicBezTo>
                  <a:pt x="26442" y="18978"/>
                  <a:pt x="26432" y="18985"/>
                  <a:pt x="26413" y="18985"/>
                </a:cubicBezTo>
                <a:cubicBezTo>
                  <a:pt x="26364" y="18985"/>
                  <a:pt x="26255" y="18940"/>
                  <a:pt x="25820" y="18618"/>
                </a:cubicBezTo>
                <a:cubicBezTo>
                  <a:pt x="24495" y="17635"/>
                  <a:pt x="19942" y="13531"/>
                  <a:pt x="18959" y="12462"/>
                </a:cubicBezTo>
                <a:cubicBezTo>
                  <a:pt x="18254" y="12206"/>
                  <a:pt x="17634" y="11393"/>
                  <a:pt x="17014" y="11051"/>
                </a:cubicBezTo>
                <a:lnTo>
                  <a:pt x="17099" y="11051"/>
                </a:lnTo>
                <a:cubicBezTo>
                  <a:pt x="16373" y="10602"/>
                  <a:pt x="13167" y="7396"/>
                  <a:pt x="12376" y="6862"/>
                </a:cubicBezTo>
                <a:lnTo>
                  <a:pt x="12376" y="6862"/>
                </a:lnTo>
                <a:lnTo>
                  <a:pt x="12461" y="6947"/>
                </a:lnTo>
                <a:cubicBezTo>
                  <a:pt x="11756" y="6584"/>
                  <a:pt x="12012" y="6413"/>
                  <a:pt x="11564" y="5964"/>
                </a:cubicBezTo>
                <a:cubicBezTo>
                  <a:pt x="11541" y="6037"/>
                  <a:pt x="11483" y="6066"/>
                  <a:pt x="11403" y="6066"/>
                </a:cubicBezTo>
                <a:cubicBezTo>
                  <a:pt x="11179" y="6066"/>
                  <a:pt x="10791" y="5834"/>
                  <a:pt x="10602" y="5708"/>
                </a:cubicBezTo>
                <a:lnTo>
                  <a:pt x="10687" y="5708"/>
                </a:lnTo>
                <a:cubicBezTo>
                  <a:pt x="10324" y="5430"/>
                  <a:pt x="9426" y="5088"/>
                  <a:pt x="8892" y="4639"/>
                </a:cubicBezTo>
                <a:lnTo>
                  <a:pt x="9084" y="4554"/>
                </a:lnTo>
                <a:cubicBezTo>
                  <a:pt x="8550" y="4276"/>
                  <a:pt x="7823" y="3570"/>
                  <a:pt x="7481" y="3293"/>
                </a:cubicBezTo>
                <a:cubicBezTo>
                  <a:pt x="6861" y="2673"/>
                  <a:pt x="5963" y="1604"/>
                  <a:pt x="4895" y="899"/>
                </a:cubicBezTo>
                <a:lnTo>
                  <a:pt x="4617" y="86"/>
                </a:lnTo>
                <a:lnTo>
                  <a:pt x="4531" y="1"/>
                </a:lnTo>
                <a:close/>
              </a:path>
            </a:pathLst>
          </a:custGeom>
          <a:solidFill>
            <a:srgbClr val="FF8E80">
              <a:alpha val="7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84;p32"/>
          <p:cNvSpPr txBox="1">
            <a:spLocks/>
          </p:cNvSpPr>
          <p:nvPr/>
        </p:nvSpPr>
        <p:spPr>
          <a:xfrm flipH="1">
            <a:off x="384885" y="509684"/>
            <a:ext cx="5256155" cy="48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434343"/>
              </a:buClr>
              <a:buSzPts val="2400"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04.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development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environment </a:t>
            </a:r>
            <a:r>
              <a:rPr kumimoji="0" lang="en-US" altLang="ko-KR" sz="20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 </a:t>
            </a:r>
          </a:p>
          <a:p>
            <a:pPr lvl="0">
              <a:buClr>
                <a:srgbClr val="434343"/>
              </a:buClr>
              <a:buSzPts val="2400"/>
              <a:defRPr/>
            </a:pPr>
            <a:r>
              <a:rPr lang="en-US" altLang="ko-KR" sz="2000" b="1" dirty="0" smtClean="0">
                <a:solidFill>
                  <a:srgbClr val="434343"/>
                </a:solidFill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      - </a:t>
            </a:r>
            <a:r>
              <a: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적용 패턴</a:t>
            </a:r>
            <a:r>
              <a:rPr kumimoji="0" lang="en-US" altLang="ko-KR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, </a:t>
            </a:r>
            <a:r>
              <a: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핵심 알고리즘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Josefin Sans"/>
              <a:sym typeface="Josefin San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821789" y="2021708"/>
            <a:ext cx="2756610" cy="484748"/>
            <a:chOff x="1509395" y="1852929"/>
            <a:chExt cx="3683107" cy="646330"/>
          </a:xfrm>
        </p:grpSpPr>
        <p:sp>
          <p:nvSpPr>
            <p:cNvPr id="18" name="직사각형 17"/>
            <p:cNvSpPr>
              <a:spLocks/>
            </p:cNvSpPr>
            <p:nvPr/>
          </p:nvSpPr>
          <p:spPr>
            <a:xfrm>
              <a:off x="1509395" y="1852929"/>
              <a:ext cx="1536065" cy="6463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700" dirty="0">
                  <a:solidFill>
                    <a:schemeClr val="tx2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0 1</a:t>
              </a:r>
              <a:endParaRPr lang="ko-KR" altLang="en-US" sz="1700" dirty="0">
                <a:solidFill>
                  <a:schemeClr val="tx2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9" name="직사각형 18"/>
            <p:cNvSpPr>
              <a:spLocks/>
            </p:cNvSpPr>
            <p:nvPr/>
          </p:nvSpPr>
          <p:spPr>
            <a:xfrm>
              <a:off x="2154554" y="1982469"/>
              <a:ext cx="3037948" cy="43088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r>
                <a:rPr lang="ko-KR" altLang="en-US" sz="1500" dirty="0">
                  <a:solidFill>
                    <a:schemeClr val="tx2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SpringMVC Pattern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121132" y="2444592"/>
            <a:ext cx="3402068" cy="484748"/>
            <a:chOff x="3322955" y="2954654"/>
            <a:chExt cx="3685574" cy="646330"/>
          </a:xfrm>
        </p:grpSpPr>
        <p:sp>
          <p:nvSpPr>
            <p:cNvPr id="21" name="직사각형 20"/>
            <p:cNvSpPr>
              <a:spLocks/>
            </p:cNvSpPr>
            <p:nvPr/>
          </p:nvSpPr>
          <p:spPr>
            <a:xfrm>
              <a:off x="3322955" y="2954654"/>
              <a:ext cx="1536065" cy="6463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700" dirty="0">
                  <a:solidFill>
                    <a:schemeClr val="tx2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0 2</a:t>
              </a:r>
              <a:endParaRPr lang="ko-KR" altLang="en-US" sz="1700" dirty="0">
                <a:solidFill>
                  <a:schemeClr val="tx2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2" name="직사각형 21"/>
            <p:cNvSpPr>
              <a:spLocks/>
            </p:cNvSpPr>
            <p:nvPr/>
          </p:nvSpPr>
          <p:spPr>
            <a:xfrm>
              <a:off x="3968115" y="3084194"/>
              <a:ext cx="3040414" cy="43088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r>
                <a:rPr lang="ko-KR" altLang="en-US" sz="1500" dirty="0">
                  <a:solidFill>
                    <a:schemeClr val="tx2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DFS 칼로리 추천 알고리즘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744998" y="2933140"/>
            <a:ext cx="2999935" cy="484748"/>
            <a:chOff x="5029200" y="4152897"/>
            <a:chExt cx="3249930" cy="646330"/>
          </a:xfrm>
        </p:grpSpPr>
        <p:sp>
          <p:nvSpPr>
            <p:cNvPr id="24" name="직사각형 23"/>
            <p:cNvSpPr>
              <a:spLocks/>
            </p:cNvSpPr>
            <p:nvPr/>
          </p:nvSpPr>
          <p:spPr>
            <a:xfrm>
              <a:off x="5029200" y="4152897"/>
              <a:ext cx="1536065" cy="6463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700" dirty="0">
                  <a:solidFill>
                    <a:schemeClr val="tx2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0 3</a:t>
              </a:r>
              <a:endParaRPr lang="ko-KR" altLang="en-US" sz="1700" dirty="0">
                <a:solidFill>
                  <a:schemeClr val="tx2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5" name="직사각형 24"/>
            <p:cNvSpPr>
              <a:spLocks/>
            </p:cNvSpPr>
            <p:nvPr/>
          </p:nvSpPr>
          <p:spPr>
            <a:xfrm>
              <a:off x="5674360" y="4281804"/>
              <a:ext cx="2604770" cy="43088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r>
                <a:rPr lang="ko-KR" altLang="en-US" sz="1500" dirty="0">
                  <a:solidFill>
                    <a:schemeClr val="tx2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Single Tone Design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41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sp>
        <p:nvSpPr>
          <p:cNvPr id="18" name="Google Shape;1384;p32"/>
          <p:cNvSpPr txBox="1">
            <a:spLocks/>
          </p:cNvSpPr>
          <p:nvPr/>
        </p:nvSpPr>
        <p:spPr>
          <a:xfrm flipH="1">
            <a:off x="384885" y="509684"/>
            <a:ext cx="2719979" cy="751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Josefin Sans"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05. Expectation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Josefin Sans"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      Development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Josefin Sans"/>
              <a:sym typeface="Josefin San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33265" y="2659618"/>
            <a:ext cx="1371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256" dirty="0" smtClean="0">
                <a:solidFill>
                  <a:schemeClr val="tx2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건강한 </a:t>
            </a:r>
            <a:endParaRPr lang="ko-KR" altLang="en-US" dirty="0" smtClean="0">
              <a:solidFill>
                <a:schemeClr val="tx2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pc="256" dirty="0" smtClean="0">
                <a:solidFill>
                  <a:schemeClr val="tx2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식습관</a:t>
            </a:r>
            <a:endParaRPr lang="ko-KR" altLang="en-US" dirty="0" smtClean="0">
              <a:solidFill>
                <a:schemeClr val="tx2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pc="256" dirty="0" smtClean="0">
                <a:solidFill>
                  <a:schemeClr val="tx2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문화 형성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627540" y="2778998"/>
            <a:ext cx="1904414" cy="509574"/>
          </a:xfrm>
          <a:prstGeom prst="rect">
            <a:avLst/>
          </a:prstGeom>
          <a:noFill/>
        </p:spPr>
        <p:txBody>
          <a:bodyPr vert="horz" wrap="square" lIns="77925" tIns="38963" rIns="77925" bIns="38963" numCol="1" anchor="t">
            <a:spAutoFit/>
          </a:bodyPr>
          <a:lstStyle/>
          <a:p>
            <a:pPr algn="ctr"/>
            <a:r>
              <a:rPr lang="ko-KR" altLang="en-US" sz="1400" spc="256" dirty="0">
                <a:solidFill>
                  <a:schemeClr val="tx2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맛있는 음식</a:t>
            </a:r>
            <a:endParaRPr lang="ko-KR" altLang="en-US" sz="1400" dirty="0">
              <a:solidFill>
                <a:schemeClr val="tx2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1400" spc="256" dirty="0">
                <a:solidFill>
                  <a:schemeClr val="tx2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행복한 우리</a:t>
            </a:r>
            <a:endParaRPr lang="ko-KR" altLang="en-US" sz="1400" dirty="0">
              <a:solidFill>
                <a:schemeClr val="tx2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808287" y="2778998"/>
            <a:ext cx="1904414" cy="509574"/>
          </a:xfrm>
          <a:prstGeom prst="rect">
            <a:avLst/>
          </a:prstGeom>
          <a:noFill/>
        </p:spPr>
        <p:txBody>
          <a:bodyPr vert="horz" wrap="square" lIns="77925" tIns="38963" rIns="77925" bIns="38963" numCol="1" anchor="t">
            <a:spAutoFit/>
          </a:bodyPr>
          <a:lstStyle/>
          <a:p>
            <a:pPr algn="ctr"/>
            <a:r>
              <a:rPr lang="ko-KR" altLang="en-US" sz="1400" spc="256" dirty="0">
                <a:solidFill>
                  <a:schemeClr val="tx2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Food SNS</a:t>
            </a:r>
            <a:endParaRPr lang="ko-KR" altLang="en-US" sz="1400" dirty="0">
              <a:solidFill>
                <a:schemeClr val="tx2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1400" spc="256" dirty="0">
                <a:solidFill>
                  <a:schemeClr val="tx2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형성</a:t>
            </a:r>
            <a:endParaRPr lang="ko-KR" altLang="en-US" sz="1400" dirty="0">
              <a:solidFill>
                <a:schemeClr val="tx2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2568;p50"/>
          <p:cNvSpPr/>
          <p:nvPr/>
        </p:nvSpPr>
        <p:spPr>
          <a:xfrm rot="16932215">
            <a:off x="-483075" y="3030142"/>
            <a:ext cx="2895030" cy="3292915"/>
          </a:xfrm>
          <a:custGeom>
            <a:avLst/>
            <a:gdLst/>
            <a:ahLst/>
            <a:cxnLst/>
            <a:rect l="l" t="t" r="r" b="b"/>
            <a:pathLst>
              <a:path w="53059" h="61519" extrusionOk="0">
                <a:moveTo>
                  <a:pt x="35615" y="10151"/>
                </a:moveTo>
                <a:cubicBezTo>
                  <a:pt x="35389" y="10778"/>
                  <a:pt x="35289" y="11179"/>
                  <a:pt x="35088" y="11705"/>
                </a:cubicBezTo>
                <a:cubicBezTo>
                  <a:pt x="35514" y="12432"/>
                  <a:pt x="35389" y="13058"/>
                  <a:pt x="34662" y="13685"/>
                </a:cubicBezTo>
                <a:cubicBezTo>
                  <a:pt x="34136" y="12858"/>
                  <a:pt x="34462" y="11279"/>
                  <a:pt x="35615" y="10151"/>
                </a:cubicBezTo>
                <a:close/>
                <a:moveTo>
                  <a:pt x="7519" y="26843"/>
                </a:moveTo>
                <a:cubicBezTo>
                  <a:pt x="7519" y="26843"/>
                  <a:pt x="7519" y="26943"/>
                  <a:pt x="7419" y="27068"/>
                </a:cubicBezTo>
                <a:lnTo>
                  <a:pt x="7419" y="26943"/>
                </a:lnTo>
                <a:cubicBezTo>
                  <a:pt x="7419" y="26943"/>
                  <a:pt x="7419" y="26843"/>
                  <a:pt x="7519" y="26843"/>
                </a:cubicBezTo>
                <a:close/>
                <a:moveTo>
                  <a:pt x="32156" y="28622"/>
                </a:moveTo>
                <a:lnTo>
                  <a:pt x="32156" y="29349"/>
                </a:lnTo>
                <a:lnTo>
                  <a:pt x="31955" y="29349"/>
                </a:lnTo>
                <a:lnTo>
                  <a:pt x="31955" y="28622"/>
                </a:lnTo>
                <a:close/>
                <a:moveTo>
                  <a:pt x="19625" y="32482"/>
                </a:moveTo>
                <a:cubicBezTo>
                  <a:pt x="19524" y="32708"/>
                  <a:pt x="19424" y="33008"/>
                  <a:pt x="19324" y="33535"/>
                </a:cubicBezTo>
                <a:cubicBezTo>
                  <a:pt x="19223" y="33109"/>
                  <a:pt x="19098" y="33008"/>
                  <a:pt x="19223" y="32808"/>
                </a:cubicBezTo>
                <a:cubicBezTo>
                  <a:pt x="19223" y="32708"/>
                  <a:pt x="19324" y="32582"/>
                  <a:pt x="19424" y="32482"/>
                </a:cubicBezTo>
                <a:close/>
                <a:moveTo>
                  <a:pt x="16918" y="34687"/>
                </a:moveTo>
                <a:cubicBezTo>
                  <a:pt x="17018" y="34687"/>
                  <a:pt x="17018" y="34788"/>
                  <a:pt x="17118" y="34788"/>
                </a:cubicBezTo>
                <a:cubicBezTo>
                  <a:pt x="16918" y="35088"/>
                  <a:pt x="16717" y="35414"/>
                  <a:pt x="16492" y="35715"/>
                </a:cubicBezTo>
                <a:cubicBezTo>
                  <a:pt x="16592" y="35414"/>
                  <a:pt x="16717" y="34988"/>
                  <a:pt x="16918" y="34687"/>
                </a:cubicBezTo>
                <a:close/>
                <a:moveTo>
                  <a:pt x="17344" y="36768"/>
                </a:moveTo>
                <a:cubicBezTo>
                  <a:pt x="17218" y="36968"/>
                  <a:pt x="17118" y="37094"/>
                  <a:pt x="17018" y="37194"/>
                </a:cubicBezTo>
                <a:cubicBezTo>
                  <a:pt x="17018" y="37194"/>
                  <a:pt x="16918" y="37194"/>
                  <a:pt x="16918" y="37094"/>
                </a:cubicBezTo>
                <a:cubicBezTo>
                  <a:pt x="17018" y="36968"/>
                  <a:pt x="17018" y="36868"/>
                  <a:pt x="17118" y="36768"/>
                </a:cubicBezTo>
                <a:close/>
                <a:moveTo>
                  <a:pt x="42931" y="38170"/>
                </a:moveTo>
                <a:cubicBezTo>
                  <a:pt x="42923" y="38187"/>
                  <a:pt x="42915" y="38204"/>
                  <a:pt x="42908" y="38221"/>
                </a:cubicBezTo>
                <a:lnTo>
                  <a:pt x="43033" y="38221"/>
                </a:lnTo>
                <a:cubicBezTo>
                  <a:pt x="42998" y="38201"/>
                  <a:pt x="42964" y="38184"/>
                  <a:pt x="42931" y="38170"/>
                </a:cubicBezTo>
                <a:close/>
                <a:moveTo>
                  <a:pt x="3133" y="40101"/>
                </a:moveTo>
                <a:lnTo>
                  <a:pt x="3133" y="40327"/>
                </a:lnTo>
                <a:cubicBezTo>
                  <a:pt x="3133" y="40327"/>
                  <a:pt x="3033" y="40327"/>
                  <a:pt x="3033" y="40427"/>
                </a:cubicBezTo>
                <a:lnTo>
                  <a:pt x="3033" y="40226"/>
                </a:lnTo>
                <a:lnTo>
                  <a:pt x="3133" y="40101"/>
                </a:lnTo>
                <a:close/>
                <a:moveTo>
                  <a:pt x="3860" y="40853"/>
                </a:moveTo>
                <a:cubicBezTo>
                  <a:pt x="3860" y="40853"/>
                  <a:pt x="3960" y="40953"/>
                  <a:pt x="4061" y="40953"/>
                </a:cubicBezTo>
                <a:cubicBezTo>
                  <a:pt x="3960" y="41154"/>
                  <a:pt x="3860" y="41354"/>
                  <a:pt x="3760" y="41480"/>
                </a:cubicBezTo>
                <a:cubicBezTo>
                  <a:pt x="3660" y="41480"/>
                  <a:pt x="3660" y="41480"/>
                  <a:pt x="3559" y="41354"/>
                </a:cubicBezTo>
                <a:cubicBezTo>
                  <a:pt x="3660" y="41254"/>
                  <a:pt x="3760" y="41053"/>
                  <a:pt x="3860" y="40853"/>
                </a:cubicBezTo>
                <a:close/>
                <a:moveTo>
                  <a:pt x="1401" y="45789"/>
                </a:moveTo>
                <a:cubicBezTo>
                  <a:pt x="1385" y="45814"/>
                  <a:pt x="1370" y="45839"/>
                  <a:pt x="1354" y="45865"/>
                </a:cubicBezTo>
                <a:lnTo>
                  <a:pt x="1454" y="45865"/>
                </a:lnTo>
                <a:cubicBezTo>
                  <a:pt x="1435" y="45840"/>
                  <a:pt x="1417" y="45815"/>
                  <a:pt x="1401" y="45789"/>
                </a:cubicBezTo>
                <a:close/>
                <a:moveTo>
                  <a:pt x="13359" y="59324"/>
                </a:moveTo>
                <a:cubicBezTo>
                  <a:pt x="13443" y="59340"/>
                  <a:pt x="13530" y="59360"/>
                  <a:pt x="13620" y="59382"/>
                </a:cubicBezTo>
                <a:lnTo>
                  <a:pt x="13620" y="59382"/>
                </a:lnTo>
                <a:cubicBezTo>
                  <a:pt x="13545" y="59347"/>
                  <a:pt x="13466" y="59324"/>
                  <a:pt x="13359" y="59324"/>
                </a:cubicBezTo>
                <a:close/>
                <a:moveTo>
                  <a:pt x="38121" y="1"/>
                </a:moveTo>
                <a:cubicBezTo>
                  <a:pt x="37695" y="527"/>
                  <a:pt x="37269" y="953"/>
                  <a:pt x="36767" y="1479"/>
                </a:cubicBezTo>
                <a:cubicBezTo>
                  <a:pt x="36542" y="1580"/>
                  <a:pt x="36241" y="1680"/>
                  <a:pt x="35915" y="1780"/>
                </a:cubicBezTo>
                <a:cubicBezTo>
                  <a:pt x="35915" y="1880"/>
                  <a:pt x="35915" y="2106"/>
                  <a:pt x="36016" y="2306"/>
                </a:cubicBezTo>
                <a:cubicBezTo>
                  <a:pt x="35715" y="2306"/>
                  <a:pt x="35389" y="2407"/>
                  <a:pt x="35088" y="2407"/>
                </a:cubicBezTo>
                <a:lnTo>
                  <a:pt x="35088" y="1379"/>
                </a:lnTo>
                <a:cubicBezTo>
                  <a:pt x="33935" y="1680"/>
                  <a:pt x="32883" y="2006"/>
                  <a:pt x="31630" y="2306"/>
                </a:cubicBezTo>
                <a:cubicBezTo>
                  <a:pt x="30810" y="2806"/>
                  <a:pt x="30038" y="3768"/>
                  <a:pt x="28754" y="3768"/>
                </a:cubicBezTo>
                <a:cubicBezTo>
                  <a:pt x="28429" y="3768"/>
                  <a:pt x="28070" y="3707"/>
                  <a:pt x="27670" y="3560"/>
                </a:cubicBezTo>
                <a:cubicBezTo>
                  <a:pt x="25990" y="4712"/>
                  <a:pt x="24336" y="5966"/>
                  <a:pt x="22557" y="7118"/>
                </a:cubicBezTo>
                <a:cubicBezTo>
                  <a:pt x="22031" y="7419"/>
                  <a:pt x="21604" y="7745"/>
                  <a:pt x="20978" y="8046"/>
                </a:cubicBezTo>
                <a:cubicBezTo>
                  <a:pt x="20777" y="8372"/>
                  <a:pt x="20677" y="8998"/>
                  <a:pt x="20251" y="9399"/>
                </a:cubicBezTo>
                <a:cubicBezTo>
                  <a:pt x="17218" y="12657"/>
                  <a:pt x="15239" y="16717"/>
                  <a:pt x="11905" y="19650"/>
                </a:cubicBezTo>
                <a:cubicBezTo>
                  <a:pt x="9700" y="21630"/>
                  <a:pt x="7945" y="24236"/>
                  <a:pt x="6692" y="26943"/>
                </a:cubicBezTo>
                <a:cubicBezTo>
                  <a:pt x="6567" y="27269"/>
                  <a:pt x="6467" y="27570"/>
                  <a:pt x="6366" y="27895"/>
                </a:cubicBezTo>
                <a:cubicBezTo>
                  <a:pt x="6692" y="27795"/>
                  <a:pt x="6993" y="27695"/>
                  <a:pt x="7419" y="27695"/>
                </a:cubicBezTo>
                <a:cubicBezTo>
                  <a:pt x="6166" y="29976"/>
                  <a:pt x="5113" y="32081"/>
                  <a:pt x="3960" y="34261"/>
                </a:cubicBezTo>
                <a:cubicBezTo>
                  <a:pt x="3660" y="33961"/>
                  <a:pt x="3559" y="33735"/>
                  <a:pt x="3559" y="33635"/>
                </a:cubicBezTo>
                <a:cubicBezTo>
                  <a:pt x="3133" y="34362"/>
                  <a:pt x="2607" y="35088"/>
                  <a:pt x="2306" y="35941"/>
                </a:cubicBezTo>
                <a:cubicBezTo>
                  <a:pt x="1454" y="37595"/>
                  <a:pt x="827" y="39374"/>
                  <a:pt x="101" y="41154"/>
                </a:cubicBezTo>
                <a:cubicBezTo>
                  <a:pt x="0" y="41354"/>
                  <a:pt x="201" y="41680"/>
                  <a:pt x="301" y="42206"/>
                </a:cubicBezTo>
                <a:cubicBezTo>
                  <a:pt x="1053" y="41154"/>
                  <a:pt x="1680" y="40427"/>
                  <a:pt x="2181" y="39700"/>
                </a:cubicBezTo>
                <a:cubicBezTo>
                  <a:pt x="2181" y="39700"/>
                  <a:pt x="2306" y="39700"/>
                  <a:pt x="2306" y="39800"/>
                </a:cubicBezTo>
                <a:cubicBezTo>
                  <a:pt x="2306" y="40427"/>
                  <a:pt x="2181" y="41053"/>
                  <a:pt x="2081" y="41680"/>
                </a:cubicBezTo>
                <a:lnTo>
                  <a:pt x="1354" y="42407"/>
                </a:lnTo>
                <a:cubicBezTo>
                  <a:pt x="1554" y="42833"/>
                  <a:pt x="1680" y="43234"/>
                  <a:pt x="1780" y="43560"/>
                </a:cubicBezTo>
                <a:cubicBezTo>
                  <a:pt x="1269" y="44265"/>
                  <a:pt x="853" y="44970"/>
                  <a:pt x="1401" y="45789"/>
                </a:cubicBezTo>
                <a:lnTo>
                  <a:pt x="1401" y="45789"/>
                </a:lnTo>
                <a:cubicBezTo>
                  <a:pt x="1575" y="45505"/>
                  <a:pt x="1696" y="45297"/>
                  <a:pt x="1880" y="44813"/>
                </a:cubicBezTo>
                <a:cubicBezTo>
                  <a:pt x="2707" y="48146"/>
                  <a:pt x="3133" y="51505"/>
                  <a:pt x="5539" y="54011"/>
                </a:cubicBezTo>
                <a:cubicBezTo>
                  <a:pt x="5639" y="53785"/>
                  <a:pt x="5740" y="53585"/>
                  <a:pt x="5840" y="53485"/>
                </a:cubicBezTo>
                <a:cubicBezTo>
                  <a:pt x="6266" y="53785"/>
                  <a:pt x="6692" y="54111"/>
                  <a:pt x="7193" y="54412"/>
                </a:cubicBezTo>
                <a:lnTo>
                  <a:pt x="7093" y="54412"/>
                </a:lnTo>
                <a:cubicBezTo>
                  <a:pt x="7519" y="54838"/>
                  <a:pt x="7820" y="55264"/>
                  <a:pt x="8146" y="55765"/>
                </a:cubicBezTo>
                <a:cubicBezTo>
                  <a:pt x="8446" y="55665"/>
                  <a:pt x="8873" y="55565"/>
                  <a:pt x="8973" y="55465"/>
                </a:cubicBezTo>
                <a:cubicBezTo>
                  <a:pt x="9925" y="55891"/>
                  <a:pt x="10652" y="56091"/>
                  <a:pt x="11379" y="56392"/>
                </a:cubicBezTo>
                <a:cubicBezTo>
                  <a:pt x="11579" y="56818"/>
                  <a:pt x="11805" y="57244"/>
                  <a:pt x="12005" y="57770"/>
                </a:cubicBezTo>
                <a:cubicBezTo>
                  <a:pt x="12206" y="57770"/>
                  <a:pt x="12331" y="57645"/>
                  <a:pt x="12331" y="57645"/>
                </a:cubicBezTo>
                <a:cubicBezTo>
                  <a:pt x="12732" y="58272"/>
                  <a:pt x="13058" y="58798"/>
                  <a:pt x="13359" y="59324"/>
                </a:cubicBezTo>
                <a:cubicBezTo>
                  <a:pt x="13259" y="58698"/>
                  <a:pt x="13158" y="58171"/>
                  <a:pt x="13158" y="57645"/>
                </a:cubicBezTo>
                <a:cubicBezTo>
                  <a:pt x="13158" y="57545"/>
                  <a:pt x="13259" y="57545"/>
                  <a:pt x="13359" y="57545"/>
                </a:cubicBezTo>
                <a:cubicBezTo>
                  <a:pt x="13584" y="58071"/>
                  <a:pt x="13885" y="58698"/>
                  <a:pt x="14086" y="59324"/>
                </a:cubicBezTo>
                <a:cubicBezTo>
                  <a:pt x="14086" y="59324"/>
                  <a:pt x="14020" y="59390"/>
                  <a:pt x="13942" y="59467"/>
                </a:cubicBezTo>
                <a:lnTo>
                  <a:pt x="13942" y="59467"/>
                </a:lnTo>
                <a:cubicBezTo>
                  <a:pt x="13832" y="59436"/>
                  <a:pt x="13724" y="59407"/>
                  <a:pt x="13620" y="59382"/>
                </a:cubicBezTo>
                <a:lnTo>
                  <a:pt x="13620" y="59382"/>
                </a:lnTo>
                <a:cubicBezTo>
                  <a:pt x="13703" y="59420"/>
                  <a:pt x="13780" y="59472"/>
                  <a:pt x="13885" y="59525"/>
                </a:cubicBezTo>
                <a:cubicBezTo>
                  <a:pt x="13904" y="59505"/>
                  <a:pt x="13924" y="59486"/>
                  <a:pt x="13942" y="59467"/>
                </a:cubicBezTo>
                <a:lnTo>
                  <a:pt x="13942" y="59467"/>
                </a:lnTo>
                <a:cubicBezTo>
                  <a:pt x="14332" y="59578"/>
                  <a:pt x="14764" y="59720"/>
                  <a:pt x="15239" y="59851"/>
                </a:cubicBezTo>
                <a:lnTo>
                  <a:pt x="15239" y="60778"/>
                </a:lnTo>
                <a:cubicBezTo>
                  <a:pt x="16506" y="60948"/>
                  <a:pt x="17773" y="61518"/>
                  <a:pt x="19170" y="61518"/>
                </a:cubicBezTo>
                <a:cubicBezTo>
                  <a:pt x="19624" y="61518"/>
                  <a:pt x="20091" y="61458"/>
                  <a:pt x="20577" y="61304"/>
                </a:cubicBezTo>
                <a:cubicBezTo>
                  <a:pt x="21376" y="61048"/>
                  <a:pt x="22216" y="60742"/>
                  <a:pt x="23071" y="60742"/>
                </a:cubicBezTo>
                <a:cubicBezTo>
                  <a:pt x="23557" y="60742"/>
                  <a:pt x="24047" y="60840"/>
                  <a:pt x="24537" y="61104"/>
                </a:cubicBezTo>
                <a:cubicBezTo>
                  <a:pt x="25264" y="60778"/>
                  <a:pt x="25890" y="60377"/>
                  <a:pt x="26617" y="60277"/>
                </a:cubicBezTo>
                <a:cubicBezTo>
                  <a:pt x="27870" y="60151"/>
                  <a:pt x="28497" y="59424"/>
                  <a:pt x="29023" y="58497"/>
                </a:cubicBezTo>
                <a:cubicBezTo>
                  <a:pt x="29449" y="57971"/>
                  <a:pt x="29975" y="57545"/>
                  <a:pt x="30502" y="57018"/>
                </a:cubicBezTo>
                <a:cubicBezTo>
                  <a:pt x="30502" y="57144"/>
                  <a:pt x="30602" y="57144"/>
                  <a:pt x="30702" y="57244"/>
                </a:cubicBezTo>
                <a:cubicBezTo>
                  <a:pt x="32381" y="54412"/>
                  <a:pt x="34036" y="51705"/>
                  <a:pt x="35815" y="48998"/>
                </a:cubicBezTo>
                <a:cubicBezTo>
                  <a:pt x="36141" y="48372"/>
                  <a:pt x="36442" y="47745"/>
                  <a:pt x="36968" y="47119"/>
                </a:cubicBezTo>
                <a:cubicBezTo>
                  <a:pt x="37494" y="46266"/>
                  <a:pt x="38221" y="45640"/>
                  <a:pt x="38747" y="44813"/>
                </a:cubicBezTo>
                <a:cubicBezTo>
                  <a:pt x="39900" y="42833"/>
                  <a:pt x="41028" y="40728"/>
                  <a:pt x="42181" y="38748"/>
                </a:cubicBezTo>
                <a:cubicBezTo>
                  <a:pt x="42258" y="38441"/>
                  <a:pt x="42407" y="38120"/>
                  <a:pt x="42709" y="38120"/>
                </a:cubicBezTo>
                <a:cubicBezTo>
                  <a:pt x="42775" y="38120"/>
                  <a:pt x="42849" y="38136"/>
                  <a:pt x="42931" y="38170"/>
                </a:cubicBezTo>
                <a:lnTo>
                  <a:pt x="42931" y="38170"/>
                </a:lnTo>
                <a:cubicBezTo>
                  <a:pt x="43147" y="37684"/>
                  <a:pt x="43341" y="37172"/>
                  <a:pt x="43534" y="36567"/>
                </a:cubicBezTo>
                <a:cubicBezTo>
                  <a:pt x="44788" y="35314"/>
                  <a:pt x="45314" y="34261"/>
                  <a:pt x="45740" y="32281"/>
                </a:cubicBezTo>
                <a:cubicBezTo>
                  <a:pt x="45940" y="31655"/>
                  <a:pt x="46266" y="31129"/>
                  <a:pt x="46993" y="31129"/>
                </a:cubicBezTo>
                <a:cubicBezTo>
                  <a:pt x="47093" y="30703"/>
                  <a:pt x="47194" y="30402"/>
                  <a:pt x="47294" y="29976"/>
                </a:cubicBezTo>
                <a:cubicBezTo>
                  <a:pt x="47294" y="29575"/>
                  <a:pt x="47194" y="29149"/>
                  <a:pt x="47294" y="28823"/>
                </a:cubicBezTo>
                <a:cubicBezTo>
                  <a:pt x="47720" y="27469"/>
                  <a:pt x="48246" y="26016"/>
                  <a:pt x="48773" y="24662"/>
                </a:cubicBezTo>
                <a:cubicBezTo>
                  <a:pt x="48973" y="24136"/>
                  <a:pt x="49174" y="23509"/>
                  <a:pt x="49399" y="22983"/>
                </a:cubicBezTo>
                <a:cubicBezTo>
                  <a:pt x="49399" y="22883"/>
                  <a:pt x="49299" y="22883"/>
                  <a:pt x="49299" y="22883"/>
                </a:cubicBezTo>
                <a:lnTo>
                  <a:pt x="49925" y="22256"/>
                </a:lnTo>
                <a:cubicBezTo>
                  <a:pt x="50552" y="19850"/>
                  <a:pt x="51053" y="17770"/>
                  <a:pt x="51580" y="15565"/>
                </a:cubicBezTo>
                <a:cubicBezTo>
                  <a:pt x="52006" y="13685"/>
                  <a:pt x="52732" y="11905"/>
                  <a:pt x="52833" y="9925"/>
                </a:cubicBezTo>
                <a:cubicBezTo>
                  <a:pt x="53058" y="7945"/>
                  <a:pt x="51905" y="6492"/>
                  <a:pt x="51053" y="5013"/>
                </a:cubicBezTo>
                <a:cubicBezTo>
                  <a:pt x="50652" y="4286"/>
                  <a:pt x="49600" y="3760"/>
                  <a:pt x="48773" y="3459"/>
                </a:cubicBezTo>
                <a:cubicBezTo>
                  <a:pt x="48597" y="3351"/>
                  <a:pt x="48388" y="3314"/>
                  <a:pt x="48160" y="3314"/>
                </a:cubicBezTo>
                <a:cubicBezTo>
                  <a:pt x="47703" y="3314"/>
                  <a:pt x="47169" y="3459"/>
                  <a:pt x="46667" y="3459"/>
                </a:cubicBezTo>
                <a:lnTo>
                  <a:pt x="44687" y="3459"/>
                </a:lnTo>
                <a:cubicBezTo>
                  <a:pt x="44587" y="2933"/>
                  <a:pt x="44487" y="2632"/>
                  <a:pt x="44387" y="2306"/>
                </a:cubicBezTo>
                <a:cubicBezTo>
                  <a:pt x="43760" y="1880"/>
                  <a:pt x="43133" y="1479"/>
                  <a:pt x="42507" y="1053"/>
                </a:cubicBezTo>
                <a:cubicBezTo>
                  <a:pt x="42081" y="1254"/>
                  <a:pt x="41655" y="1379"/>
                  <a:pt x="41254" y="1580"/>
                </a:cubicBezTo>
                <a:cubicBezTo>
                  <a:pt x="40928" y="1254"/>
                  <a:pt x="40727" y="1053"/>
                  <a:pt x="40402" y="627"/>
                </a:cubicBezTo>
                <a:cubicBezTo>
                  <a:pt x="39675" y="1254"/>
                  <a:pt x="38948" y="1880"/>
                  <a:pt x="38321" y="2407"/>
                </a:cubicBezTo>
                <a:cubicBezTo>
                  <a:pt x="38321" y="1680"/>
                  <a:pt x="38422" y="953"/>
                  <a:pt x="38422" y="226"/>
                </a:cubicBezTo>
                <a:cubicBezTo>
                  <a:pt x="38321" y="226"/>
                  <a:pt x="38221" y="126"/>
                  <a:pt x="38121" y="1"/>
                </a:cubicBezTo>
                <a:close/>
              </a:path>
            </a:pathLst>
          </a:custGeom>
          <a:solidFill>
            <a:srgbClr val="FDC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1287;p31"/>
          <p:cNvSpPr/>
          <p:nvPr/>
        </p:nvSpPr>
        <p:spPr>
          <a:xfrm>
            <a:off x="1446121" y="935182"/>
            <a:ext cx="2893204" cy="3602699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FFF5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39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sp>
        <p:nvSpPr>
          <p:cNvPr id="1515" name="Google Shape;1515;p39"/>
          <p:cNvSpPr/>
          <p:nvPr/>
        </p:nvSpPr>
        <p:spPr>
          <a:xfrm>
            <a:off x="4626591" y="1442860"/>
            <a:ext cx="3173105" cy="2856185"/>
          </a:xfrm>
          <a:custGeom>
            <a:avLst/>
            <a:gdLst/>
            <a:ahLst/>
            <a:cxnLst/>
            <a:rect l="l" t="t" r="r" b="b"/>
            <a:pathLst>
              <a:path w="2899" h="2791" extrusionOk="0">
                <a:moveTo>
                  <a:pt x="1558" y="0"/>
                </a:moveTo>
                <a:cubicBezTo>
                  <a:pt x="1320" y="0"/>
                  <a:pt x="1086" y="82"/>
                  <a:pt x="898" y="270"/>
                </a:cubicBezTo>
                <a:cubicBezTo>
                  <a:pt x="727" y="356"/>
                  <a:pt x="535" y="548"/>
                  <a:pt x="449" y="719"/>
                </a:cubicBezTo>
                <a:cubicBezTo>
                  <a:pt x="0" y="1339"/>
                  <a:pt x="86" y="2237"/>
                  <a:pt x="727" y="2600"/>
                </a:cubicBezTo>
                <a:cubicBezTo>
                  <a:pt x="944" y="2732"/>
                  <a:pt x="1170" y="2790"/>
                  <a:pt x="1388" y="2790"/>
                </a:cubicBezTo>
                <a:cubicBezTo>
                  <a:pt x="1879" y="2790"/>
                  <a:pt x="2335" y="2495"/>
                  <a:pt x="2587" y="2066"/>
                </a:cubicBezTo>
                <a:cubicBezTo>
                  <a:pt x="2672" y="1788"/>
                  <a:pt x="2672" y="1617"/>
                  <a:pt x="2758" y="1339"/>
                </a:cubicBezTo>
                <a:cubicBezTo>
                  <a:pt x="2899" y="618"/>
                  <a:pt x="2212" y="0"/>
                  <a:pt x="1558" y="0"/>
                </a:cubicBezTo>
                <a:close/>
              </a:path>
            </a:pathLst>
          </a:custGeom>
          <a:solidFill>
            <a:srgbClr val="83E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1384;p32"/>
          <p:cNvSpPr txBox="1">
            <a:spLocks/>
          </p:cNvSpPr>
          <p:nvPr/>
        </p:nvSpPr>
        <p:spPr>
          <a:xfrm flipH="1">
            <a:off x="384886" y="509684"/>
            <a:ext cx="2583501" cy="48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Josefin Sans"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06. </a:t>
            </a:r>
            <a:r>
              <a:rPr lang="en-US" altLang="ko-KR" sz="2000" b="1" dirty="0" smtClean="0">
                <a:solidFill>
                  <a:srgbClr val="434343"/>
                </a:solidFill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Development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Josefin Sans"/>
              <a:buNone/>
              <a:tabLst/>
              <a:defRPr/>
            </a:pPr>
            <a:r>
              <a:rPr kumimoji="0" lang="en-US" altLang="ko-KR" sz="2000" b="1" i="0" u="none" strike="noStrike" kern="0" cap="none" spc="0" normalizeH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 </a:t>
            </a:r>
            <a:r>
              <a:rPr kumimoji="0" lang="en-US" altLang="ko-KR" sz="2000" b="1" i="0" u="none" strike="noStrike" kern="0" cap="none" spc="0" normalizeH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      Review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Josefin Sans"/>
              <a:sym typeface="Josefin Sans"/>
            </a:endParaRPr>
          </a:p>
        </p:txBody>
      </p:sp>
      <p:sp>
        <p:nvSpPr>
          <p:cNvPr id="87" name="Google Shape;1384;p32"/>
          <p:cNvSpPr txBox="1">
            <a:spLocks/>
          </p:cNvSpPr>
          <p:nvPr/>
        </p:nvSpPr>
        <p:spPr>
          <a:xfrm flipH="1">
            <a:off x="5027398" y="2190464"/>
            <a:ext cx="2396983" cy="145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 err="1" smtClean="0">
                <a:solidFill>
                  <a:srgbClr val="44546A">
                    <a:lumMod val="50000"/>
                  </a:srgbClr>
                </a:solidFill>
                <a:latin typeface="배달의민족 도현" pitchFamily="50" charset="-127"/>
                <a:ea typeface="배달의민족 도현" pitchFamily="50" charset="-127"/>
              </a:rPr>
              <a:t>페어와</a:t>
            </a:r>
            <a:r>
              <a:rPr lang="ko-KR" altLang="en-US" sz="1500" dirty="0" smtClean="0">
                <a:solidFill>
                  <a:srgbClr val="44546A">
                    <a:lumMod val="50000"/>
                  </a:srgbClr>
                </a:solidFill>
                <a:latin typeface="배달의민족 도현" pitchFamily="50" charset="-127"/>
                <a:ea typeface="배달의민족 도현" pitchFamily="50" charset="-127"/>
              </a:rPr>
              <a:t> 함께 하는 </a:t>
            </a:r>
            <a:endParaRPr lang="en-US" altLang="ko-KR" sz="1500" dirty="0" smtClean="0">
              <a:solidFill>
                <a:srgbClr val="44546A">
                  <a:lumMod val="50000"/>
                </a:srgb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44546A">
                    <a:lumMod val="50000"/>
                  </a:srgbClr>
                </a:solidFill>
                <a:latin typeface="배달의민족 도현" pitchFamily="50" charset="-127"/>
                <a:ea typeface="배달의민족 도현" pitchFamily="50" charset="-127"/>
              </a:rPr>
              <a:t>프로젝트로 인해 </a:t>
            </a:r>
            <a:endParaRPr lang="en-US" altLang="ko-KR" sz="1500" dirty="0" smtClean="0">
              <a:solidFill>
                <a:srgbClr val="44546A">
                  <a:lumMod val="50000"/>
                </a:srgb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44546A">
                    <a:lumMod val="50000"/>
                  </a:srgbClr>
                </a:solidFill>
                <a:latin typeface="배달의민족 도현" pitchFamily="50" charset="-127"/>
                <a:ea typeface="배달의민족 도현" pitchFamily="50" charset="-127"/>
              </a:rPr>
              <a:t>팀워크에 대해 </a:t>
            </a:r>
            <a:endParaRPr lang="en-US" altLang="ko-KR" sz="1500" dirty="0" smtClean="0">
              <a:solidFill>
                <a:srgbClr val="44546A">
                  <a:lumMod val="50000"/>
                </a:srgb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44546A">
                    <a:lumMod val="50000"/>
                  </a:srgbClr>
                </a:solidFill>
                <a:latin typeface="배달의민족 도현" pitchFamily="50" charset="-127"/>
                <a:ea typeface="배달의민족 도현" pitchFamily="50" charset="-127"/>
              </a:rPr>
              <a:t>많은 경험을 하였습니다. </a:t>
            </a:r>
            <a:endParaRPr lang="ko-KR" altLang="en-US" sz="1500" dirty="0">
              <a:solidFill>
                <a:srgbClr val="44546A">
                  <a:lumMod val="50000"/>
                </a:srgb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/>
          <a:srcRect l="11933" r="12961"/>
          <a:stretch>
            <a:fillRect/>
          </a:stretch>
        </p:blipFill>
        <p:spPr bwMode="auto">
          <a:xfrm>
            <a:off x="872229" y="1634935"/>
            <a:ext cx="996357" cy="973391"/>
          </a:xfrm>
          <a:prstGeom prst="ellipse">
            <a:avLst/>
          </a:prstGeom>
          <a:ln w="6350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sp>
        <p:nvSpPr>
          <p:cNvPr id="9" name="Google Shape;1384;p32"/>
          <p:cNvSpPr txBox="1">
            <a:spLocks/>
          </p:cNvSpPr>
          <p:nvPr/>
        </p:nvSpPr>
        <p:spPr>
          <a:xfrm flipH="1">
            <a:off x="1743895" y="2847162"/>
            <a:ext cx="2396983" cy="145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44546A">
                    <a:lumMod val="50000"/>
                  </a:srgbClr>
                </a:solidFill>
                <a:latin typeface="배달의민족 도현" pitchFamily="50" charset="-127"/>
                <a:ea typeface="배달의민족 도현" pitchFamily="50" charset="-127"/>
              </a:rPr>
              <a:t>많은 아이디어가 떠올라 </a:t>
            </a:r>
            <a:endParaRPr lang="en-US" altLang="ko-KR" sz="1500" dirty="0" smtClean="0">
              <a:solidFill>
                <a:srgbClr val="44546A">
                  <a:lumMod val="50000"/>
                </a:srgb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44546A">
                    <a:lumMod val="50000"/>
                  </a:srgbClr>
                </a:solidFill>
                <a:latin typeface="배달의민족 도현" pitchFamily="50" charset="-127"/>
                <a:ea typeface="배달의민족 도현" pitchFamily="50" charset="-127"/>
              </a:rPr>
              <a:t>더 많고 좋은 기능들을 구현 싶었지만 시간적 여유가 없어서 아쉬웠습니다</a:t>
            </a:r>
            <a:r>
              <a:rPr lang="en-US" altLang="ko-KR" sz="1500" dirty="0" smtClean="0">
                <a:solidFill>
                  <a:srgbClr val="44546A">
                    <a:lumMod val="50000"/>
                  </a:srgbClr>
                </a:solidFill>
                <a:latin typeface="배달의민족 도현" pitchFamily="50" charset="-127"/>
                <a:ea typeface="배달의민족 도현" pitchFamily="50" charset="-127"/>
              </a:rPr>
              <a:t>. </a:t>
            </a:r>
            <a:r>
              <a:rPr lang="ko-KR" altLang="en-US" sz="1500" dirty="0" smtClean="0">
                <a:solidFill>
                  <a:srgbClr val="44546A">
                    <a:lumMod val="50000"/>
                  </a:srgbClr>
                </a:solidFill>
                <a:latin typeface="배달의민족 도현" pitchFamily="50" charset="-127"/>
                <a:ea typeface="배달의민족 도현" pitchFamily="50" charset="-127"/>
              </a:rPr>
              <a:t>그래도 새로운 </a:t>
            </a:r>
            <a:r>
              <a:rPr lang="en-US" altLang="ko-KR" sz="1500" dirty="0" err="1" smtClean="0">
                <a:solidFill>
                  <a:srgbClr val="44546A">
                    <a:lumMod val="50000"/>
                  </a:srgbClr>
                </a:solidFill>
                <a:latin typeface="배달의민족 도현" pitchFamily="50" charset="-127"/>
                <a:ea typeface="배달의민족 도현" pitchFamily="50" charset="-127"/>
              </a:rPr>
              <a:t>vue</a:t>
            </a:r>
            <a:r>
              <a:rPr lang="en-US" altLang="ko-KR" sz="1500" dirty="0" smtClean="0">
                <a:solidFill>
                  <a:srgbClr val="44546A">
                    <a:lumMod val="50000"/>
                  </a:srgbClr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1500" dirty="0" smtClean="0">
                <a:solidFill>
                  <a:srgbClr val="44546A">
                    <a:lumMod val="50000"/>
                  </a:srgbClr>
                </a:solidFill>
                <a:latin typeface="배달의민족 도현" pitchFamily="50" charset="-127"/>
                <a:ea typeface="배달의민족 도현" pitchFamily="50" charset="-127"/>
              </a:rPr>
              <a:t>기술 등을 익힐 수 있어 유익하였습니다</a:t>
            </a:r>
            <a:r>
              <a:rPr lang="en-US" altLang="ko-KR" sz="1500" dirty="0" smtClean="0">
                <a:solidFill>
                  <a:srgbClr val="44546A">
                    <a:lumMod val="50000"/>
                  </a:srgbClr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  <a:r>
              <a:rPr lang="ko-KR" altLang="en-US" sz="1500" dirty="0" smtClean="0">
                <a:solidFill>
                  <a:srgbClr val="44546A">
                    <a:lumMod val="50000"/>
                  </a:srgbClr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endParaRPr lang="ko-KR" altLang="en-US" sz="1500" dirty="0">
              <a:solidFill>
                <a:srgbClr val="44546A">
                  <a:lumMod val="50000"/>
                </a:srgb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4"/>
          <a:srcRect t="6349" b="18095"/>
          <a:stretch>
            <a:fillRect/>
          </a:stretch>
        </p:blipFill>
        <p:spPr bwMode="auto">
          <a:xfrm>
            <a:off x="6926241" y="1269242"/>
            <a:ext cx="1160722" cy="1166884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p53"/>
          <p:cNvSpPr txBox="1">
            <a:spLocks noGrp="1"/>
          </p:cNvSpPr>
          <p:nvPr>
            <p:ph type="body" idx="4294967295"/>
          </p:nvPr>
        </p:nvSpPr>
        <p:spPr>
          <a:xfrm>
            <a:off x="2689950" y="1294950"/>
            <a:ext cx="4065692" cy="3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000" b="1" dirty="0" smtClean="0">
                <a:latin typeface="+mj-ea"/>
                <a:ea typeface="+mj-ea"/>
                <a:cs typeface="Josefin Sans"/>
                <a:sym typeface="Josefin Sans"/>
              </a:rPr>
              <a:t>NEWS</a:t>
            </a:r>
            <a:endParaRPr sz="1000" b="1" dirty="0">
              <a:latin typeface="+mj-ea"/>
              <a:ea typeface="+mj-ea"/>
              <a:cs typeface="Josefin Sans"/>
              <a:sym typeface="Josefin Sans"/>
            </a:endParaRPr>
          </a:p>
          <a:p>
            <a:pPr marL="241300" lvl="0" indent="-190500">
              <a:lnSpc>
                <a:spcPct val="100000"/>
              </a:lnSpc>
              <a:spcBef>
                <a:spcPts val="300"/>
              </a:spcBef>
              <a:buSzPts val="1000"/>
              <a:buFont typeface="Nunito Light"/>
              <a:buChar char="◂"/>
            </a:pPr>
            <a:r>
              <a:rPr lang="en-US" sz="1000" dirty="0" smtClean="0">
                <a:uFill>
                  <a:noFill/>
                </a:uFill>
                <a:latin typeface="+mj-ea"/>
                <a:ea typeface="+mj-ea"/>
                <a:hlinkClick r:id="rId3"/>
              </a:rPr>
              <a:t>http://www.fnnews.com/news/201911231223344090</a:t>
            </a:r>
            <a:endParaRPr sz="1000" dirty="0" smtClean="0">
              <a:latin typeface="+mj-ea"/>
              <a:ea typeface="+mj-ea"/>
            </a:endParaRPr>
          </a:p>
          <a:p>
            <a:pPr marL="241300" lvl="0" indent="-190500">
              <a:lnSpc>
                <a:spcPct val="100000"/>
              </a:lnSpc>
              <a:spcBef>
                <a:spcPts val="300"/>
              </a:spcBef>
              <a:buSzPts val="1000"/>
              <a:buFont typeface="Nunito Light"/>
              <a:buChar char="◂"/>
            </a:pPr>
            <a:r>
              <a:rPr lang="en-US" sz="1000" dirty="0" smtClean="0">
                <a:uFill>
                  <a:noFill/>
                </a:uFill>
                <a:latin typeface="+mj-ea"/>
                <a:ea typeface="+mj-ea"/>
                <a:hlinkClick r:id="rId4"/>
              </a:rPr>
              <a:t>https://www.thinkfood.co.kr/news/articleView.html?idxno=79550</a:t>
            </a:r>
            <a:endParaRPr sz="1000" dirty="0">
              <a:latin typeface="+mj-ea"/>
              <a:ea typeface="+mj-ea"/>
            </a:endParaRPr>
          </a:p>
          <a:p>
            <a:pPr marL="241300" lvl="0" indent="-190500">
              <a:lnSpc>
                <a:spcPct val="100000"/>
              </a:lnSpc>
              <a:spcBef>
                <a:spcPts val="300"/>
              </a:spcBef>
              <a:buSzPts val="1000"/>
              <a:buFont typeface="Nunito Light"/>
              <a:buChar char="◂"/>
            </a:pPr>
            <a:r>
              <a:rPr lang="en-US" sz="1000" dirty="0" smtClean="0">
                <a:uFill>
                  <a:noFill/>
                </a:uFill>
                <a:latin typeface="+mj-ea"/>
                <a:ea typeface="+mj-ea"/>
                <a:hlinkClick r:id="rId5"/>
              </a:rPr>
              <a:t>https://blog.naver.com/gaminfn/221551647499</a:t>
            </a:r>
            <a:endParaRPr lang="en-US" sz="1000" dirty="0" smtClean="0">
              <a:uFill>
                <a:noFill/>
              </a:uFill>
              <a:latin typeface="+mj-ea"/>
              <a:ea typeface="+mj-ea"/>
            </a:endParaRPr>
          </a:p>
          <a:p>
            <a:pPr marL="241300" lvl="0" indent="-190500">
              <a:lnSpc>
                <a:spcPct val="100000"/>
              </a:lnSpc>
              <a:spcBef>
                <a:spcPts val="300"/>
              </a:spcBef>
              <a:buSzPts val="1000"/>
              <a:buFont typeface="Nunito Light"/>
              <a:buChar char="◂"/>
            </a:pPr>
            <a:r>
              <a:rPr lang="en-US" sz="1000" dirty="0" smtClean="0">
                <a:latin typeface="+mj-ea"/>
                <a:ea typeface="+mj-ea"/>
                <a:hlinkClick r:id="rId6"/>
              </a:rPr>
              <a:t>https://www.bbc.com/korean/news-47823116</a:t>
            </a:r>
            <a:endParaRPr lang="en-US" sz="1000" dirty="0" smtClean="0">
              <a:latin typeface="+mj-ea"/>
              <a:ea typeface="+mj-ea"/>
            </a:endParaRPr>
          </a:p>
          <a:p>
            <a:pPr marL="241300" lvl="0" indent="-190500">
              <a:lnSpc>
                <a:spcPct val="100000"/>
              </a:lnSpc>
              <a:spcBef>
                <a:spcPts val="300"/>
              </a:spcBef>
              <a:buSzPts val="1000"/>
              <a:buFont typeface="Nunito Light"/>
              <a:buChar char="◂"/>
            </a:pPr>
            <a:endParaRPr lang="en-US" sz="1000" dirty="0" smtClean="0">
              <a:latin typeface="+mj-ea"/>
              <a:ea typeface="+mj-ea"/>
            </a:endParaRPr>
          </a:p>
          <a:p>
            <a:pPr lvl="0" indent="-285750">
              <a:buSzPts val="900"/>
              <a:buChar char="■"/>
            </a:pPr>
            <a:r>
              <a:rPr lang="ko-KR" altLang="en-US" sz="1000" dirty="0" smtClean="0">
                <a:uFill>
                  <a:noFill/>
                </a:uFill>
                <a:latin typeface="+mj-ea"/>
                <a:ea typeface="+mj-ea"/>
              </a:rPr>
              <a:t>식품안전나라</a:t>
            </a:r>
          </a:p>
          <a:p>
            <a:pPr lvl="0">
              <a:buNone/>
            </a:pPr>
            <a:r>
              <a:rPr lang="ko-KR" altLang="en-US" sz="1000" dirty="0" smtClean="0">
                <a:uFill>
                  <a:noFill/>
                </a:uFill>
                <a:latin typeface="+mj-ea"/>
                <a:ea typeface="+mj-ea"/>
              </a:rPr>
              <a:t>	</a:t>
            </a:r>
            <a:r>
              <a:rPr lang="ko-KR" altLang="en-US" sz="1000" dirty="0" smtClean="0">
                <a:latin typeface="+mj-ea"/>
                <a:ea typeface="+mj-ea"/>
                <a:hlinkClick r:id="rId7"/>
              </a:rPr>
              <a:t> </a:t>
            </a:r>
            <a:r>
              <a:rPr lang="en-US" altLang="ko-KR" sz="1000" dirty="0" smtClean="0">
                <a:latin typeface="+mj-ea"/>
                <a:ea typeface="+mj-ea"/>
                <a:hlinkClick r:id="rId7"/>
              </a:rPr>
              <a:t>https://www.foodsafetykorea.go.kr/main.do</a:t>
            </a:r>
            <a:endParaRPr lang="ko-KR" altLang="en-US" sz="1000" dirty="0" smtClean="0">
              <a:latin typeface="+mj-ea"/>
              <a:ea typeface="+mj-ea"/>
            </a:endParaRPr>
          </a:p>
          <a:p>
            <a:pPr>
              <a:buFont typeface="Antic"/>
              <a:buChar char="■"/>
            </a:pPr>
            <a:r>
              <a:rPr lang="en-US" altLang="ko-KR" sz="1000" dirty="0" smtClean="0">
                <a:uFill>
                  <a:noFill/>
                </a:uFill>
                <a:latin typeface="+mj-ea"/>
                <a:ea typeface="+mj-ea"/>
              </a:rPr>
              <a:t>w3school</a:t>
            </a:r>
            <a:endParaRPr lang="ko-KR" altLang="en-US" sz="1000" dirty="0" smtClean="0">
              <a:uFill>
                <a:noFill/>
              </a:uFill>
              <a:latin typeface="+mj-ea"/>
              <a:ea typeface="+mj-ea"/>
            </a:endParaRPr>
          </a:p>
          <a:p>
            <a:pPr lvl="0">
              <a:buNone/>
            </a:pPr>
            <a:r>
              <a:rPr lang="ko-KR" altLang="en-US" sz="1000" dirty="0" smtClean="0">
                <a:uFill>
                  <a:noFill/>
                </a:uFill>
                <a:latin typeface="+mj-ea"/>
                <a:ea typeface="+mj-ea"/>
              </a:rPr>
              <a:t>	</a:t>
            </a:r>
            <a:r>
              <a:rPr lang="en-US" altLang="ko-KR" sz="1000" dirty="0" smtClean="0">
                <a:latin typeface="+mj-ea"/>
                <a:ea typeface="+mj-ea"/>
                <a:hlinkClick r:id="rId8"/>
              </a:rPr>
              <a:t>https://www.w3schools.com/</a:t>
            </a:r>
            <a:endParaRPr lang="ko-KR" altLang="en-US" sz="1000" dirty="0" smtClean="0">
              <a:latin typeface="+mj-ea"/>
              <a:ea typeface="+mj-ea"/>
            </a:endParaRPr>
          </a:p>
          <a:p>
            <a:pPr>
              <a:buFont typeface="Antic"/>
              <a:buChar char="■"/>
            </a:pPr>
            <a:r>
              <a:rPr lang="en-US" altLang="ko-KR" sz="1000" dirty="0" smtClean="0">
                <a:uFill>
                  <a:noFill/>
                </a:uFill>
                <a:latin typeface="+mj-ea"/>
                <a:ea typeface="+mj-ea"/>
              </a:rPr>
              <a:t>Vue.js</a:t>
            </a:r>
          </a:p>
          <a:p>
            <a:pPr>
              <a:buNone/>
            </a:pPr>
            <a:r>
              <a:rPr lang="ko-KR" altLang="en-US" sz="1000" dirty="0" smtClean="0">
                <a:uFill>
                  <a:noFill/>
                </a:uFill>
                <a:latin typeface="+mj-ea"/>
                <a:ea typeface="+mj-ea"/>
              </a:rPr>
              <a:t>	</a:t>
            </a:r>
            <a:r>
              <a:rPr lang="en-US" altLang="ko-KR" sz="1000" dirty="0" smtClean="0">
                <a:latin typeface="+mj-ea"/>
                <a:ea typeface="+mj-ea"/>
                <a:hlinkClick r:id="rId9"/>
              </a:rPr>
              <a:t>https://kr.vuejs.org/</a:t>
            </a:r>
            <a:endParaRPr lang="ko-KR" altLang="en-US" sz="1000" dirty="0" smtClean="0">
              <a:latin typeface="+mj-ea"/>
              <a:ea typeface="+mj-ea"/>
            </a:endParaRPr>
          </a:p>
          <a:p>
            <a:pPr>
              <a:buFont typeface="Antic"/>
              <a:buChar char="■"/>
            </a:pPr>
            <a:r>
              <a:rPr lang="en-US" altLang="ko-KR" sz="1000" dirty="0" smtClean="0">
                <a:uFill>
                  <a:noFill/>
                </a:uFill>
                <a:latin typeface="+mj-ea"/>
                <a:ea typeface="+mj-ea"/>
              </a:rPr>
              <a:t>Bootstrap</a:t>
            </a:r>
          </a:p>
          <a:p>
            <a:pPr>
              <a:buNone/>
            </a:pPr>
            <a:r>
              <a:rPr lang="ko-KR" altLang="en-US" sz="1000" dirty="0" smtClean="0">
                <a:uFill>
                  <a:noFill/>
                </a:uFill>
                <a:latin typeface="+mj-ea"/>
                <a:ea typeface="+mj-ea"/>
              </a:rPr>
              <a:t>	</a:t>
            </a:r>
            <a:r>
              <a:rPr lang="en-US" altLang="ko-KR" sz="1000" dirty="0" smtClean="0">
                <a:latin typeface="+mj-ea"/>
                <a:ea typeface="+mj-ea"/>
                <a:hlinkClick r:id="rId10"/>
              </a:rPr>
              <a:t>https://getbootstrap.com/</a:t>
            </a:r>
            <a:endParaRPr lang="ko-KR" altLang="en-US" sz="1000" dirty="0" smtClean="0">
              <a:latin typeface="+mj-ea"/>
              <a:ea typeface="+mj-ea"/>
            </a:endParaRPr>
          </a:p>
          <a:p>
            <a:pPr>
              <a:buFont typeface="Antic"/>
              <a:buChar char="■"/>
            </a:pPr>
            <a:r>
              <a:rPr lang="en-US" altLang="ko-KR" sz="1000" dirty="0" err="1" smtClean="0">
                <a:uFill>
                  <a:noFill/>
                </a:uFill>
                <a:latin typeface="+mj-ea"/>
                <a:ea typeface="+mj-ea"/>
              </a:rPr>
              <a:t>ApexCharts</a:t>
            </a:r>
            <a:endParaRPr lang="ko-KR" altLang="en-US" sz="1000" dirty="0" smtClean="0">
              <a:uFill>
                <a:noFill/>
              </a:uFill>
              <a:latin typeface="+mj-ea"/>
              <a:ea typeface="+mj-ea"/>
            </a:endParaRPr>
          </a:p>
          <a:p>
            <a:pPr>
              <a:buNone/>
            </a:pPr>
            <a:r>
              <a:rPr lang="ko-KR" altLang="en-US" sz="1000" dirty="0" smtClean="0">
                <a:uFill>
                  <a:noFill/>
                </a:uFill>
                <a:latin typeface="+mj-ea"/>
                <a:ea typeface="+mj-ea"/>
              </a:rPr>
              <a:t>	</a:t>
            </a:r>
            <a:r>
              <a:rPr lang="ko-KR" altLang="en-US" sz="1000" dirty="0" smtClean="0">
                <a:latin typeface="+mj-ea"/>
                <a:ea typeface="+mj-ea"/>
                <a:hlinkClick r:id="rId10"/>
              </a:rPr>
              <a:t> </a:t>
            </a:r>
            <a:r>
              <a:rPr lang="en-US" altLang="ko-KR" sz="1000" dirty="0" smtClean="0">
                <a:latin typeface="+mj-ea"/>
                <a:ea typeface="+mj-ea"/>
                <a:hlinkClick r:id="rId10"/>
              </a:rPr>
              <a:t>https://apexcarts.com/</a:t>
            </a:r>
            <a:endParaRPr lang="ko-KR" altLang="en-US" sz="1000" dirty="0" smtClean="0">
              <a:latin typeface="+mj-ea"/>
              <a:ea typeface="+mj-ea"/>
            </a:endParaRPr>
          </a:p>
          <a:p>
            <a:pPr marL="241300" lvl="0" indent="-190500">
              <a:lnSpc>
                <a:spcPct val="100000"/>
              </a:lnSpc>
              <a:spcBef>
                <a:spcPts val="300"/>
              </a:spcBef>
              <a:buSzPts val="1000"/>
              <a:buFont typeface="Nunito Light"/>
              <a:buChar char="◂"/>
            </a:pPr>
            <a:endParaRPr lang="en-US" sz="1000" dirty="0" smtClean="0">
              <a:latin typeface="+mj-ea"/>
              <a:ea typeface="+mj-ea"/>
            </a:endParaRPr>
          </a:p>
          <a:p>
            <a:pPr marL="241300" lvl="0" indent="-190500">
              <a:lnSpc>
                <a:spcPct val="100000"/>
              </a:lnSpc>
              <a:spcBef>
                <a:spcPts val="300"/>
              </a:spcBef>
              <a:buSzPts val="1000"/>
              <a:buNone/>
            </a:pPr>
            <a:endParaRPr sz="1000" dirty="0">
              <a:latin typeface="+mj-ea"/>
              <a:ea typeface="+mj-ea"/>
            </a:endParaRPr>
          </a:p>
        </p:txBody>
      </p:sp>
      <p:sp>
        <p:nvSpPr>
          <p:cNvPr id="2682" name="Google Shape;2682;p53"/>
          <p:cNvSpPr txBox="1">
            <a:spLocks noGrp="1"/>
          </p:cNvSpPr>
          <p:nvPr>
            <p:ph type="ctrTitle"/>
          </p:nvPr>
        </p:nvSpPr>
        <p:spPr>
          <a:xfrm>
            <a:off x="3157362" y="49900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RESOURCES</a:t>
            </a:r>
            <a:endParaRPr/>
          </a:p>
        </p:txBody>
      </p:sp>
      <p:sp>
        <p:nvSpPr>
          <p:cNvPr id="2683" name="Google Shape;2683;p53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355800" y="2413075"/>
            <a:ext cx="265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RESOURCES</a:t>
            </a:r>
            <a:endParaRPr/>
          </a:p>
        </p:txBody>
      </p:sp>
      <p:sp>
        <p:nvSpPr>
          <p:cNvPr id="2684" name="Google Shape;2684;p53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estioning of Questions - 질문을 질문하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04" y="1430496"/>
            <a:ext cx="3980592" cy="37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82" name="Google Shape;2582;p51"/>
          <p:cNvSpPr/>
          <p:nvPr/>
        </p:nvSpPr>
        <p:spPr>
          <a:xfrm rot="-626089" flipH="1">
            <a:off x="4862248" y="834024"/>
            <a:ext cx="3534309" cy="2398941"/>
          </a:xfrm>
          <a:custGeom>
            <a:avLst/>
            <a:gdLst/>
            <a:ahLst/>
            <a:cxnLst/>
            <a:rect l="l" t="t" r="r" b="b"/>
            <a:pathLst>
              <a:path w="64839" h="44010" extrusionOk="0">
                <a:moveTo>
                  <a:pt x="17319" y="2607"/>
                </a:moveTo>
                <a:cubicBezTo>
                  <a:pt x="17419" y="2607"/>
                  <a:pt x="17419" y="2733"/>
                  <a:pt x="17419" y="2733"/>
                </a:cubicBezTo>
                <a:cubicBezTo>
                  <a:pt x="17319" y="2733"/>
                  <a:pt x="17319" y="2833"/>
                  <a:pt x="17219" y="2833"/>
                </a:cubicBezTo>
                <a:lnTo>
                  <a:pt x="17219" y="2733"/>
                </a:lnTo>
                <a:lnTo>
                  <a:pt x="17319" y="2607"/>
                </a:lnTo>
                <a:close/>
                <a:moveTo>
                  <a:pt x="16292" y="3460"/>
                </a:moveTo>
                <a:cubicBezTo>
                  <a:pt x="16492" y="3460"/>
                  <a:pt x="16693" y="3560"/>
                  <a:pt x="16918" y="3560"/>
                </a:cubicBezTo>
                <a:lnTo>
                  <a:pt x="16918" y="3760"/>
                </a:lnTo>
                <a:cubicBezTo>
                  <a:pt x="16693" y="3760"/>
                  <a:pt x="16492" y="3760"/>
                  <a:pt x="16292" y="3660"/>
                </a:cubicBezTo>
                <a:lnTo>
                  <a:pt x="16292" y="3460"/>
                </a:lnTo>
                <a:close/>
                <a:moveTo>
                  <a:pt x="31430" y="3760"/>
                </a:moveTo>
                <a:lnTo>
                  <a:pt x="31430" y="3861"/>
                </a:lnTo>
                <a:lnTo>
                  <a:pt x="31204" y="3861"/>
                </a:lnTo>
                <a:lnTo>
                  <a:pt x="31204" y="3760"/>
                </a:lnTo>
                <a:close/>
                <a:moveTo>
                  <a:pt x="24938" y="14638"/>
                </a:moveTo>
                <a:cubicBezTo>
                  <a:pt x="25264" y="14738"/>
                  <a:pt x="25690" y="14738"/>
                  <a:pt x="26091" y="14838"/>
                </a:cubicBezTo>
                <a:cubicBezTo>
                  <a:pt x="25991" y="14938"/>
                  <a:pt x="25991" y="14938"/>
                  <a:pt x="25991" y="15039"/>
                </a:cubicBezTo>
                <a:cubicBezTo>
                  <a:pt x="25690" y="14938"/>
                  <a:pt x="25264" y="14838"/>
                  <a:pt x="24938" y="14638"/>
                </a:cubicBezTo>
                <a:close/>
                <a:moveTo>
                  <a:pt x="23685" y="15364"/>
                </a:moveTo>
                <a:cubicBezTo>
                  <a:pt x="23810" y="15465"/>
                  <a:pt x="23911" y="15465"/>
                  <a:pt x="24111" y="15565"/>
                </a:cubicBezTo>
                <a:cubicBezTo>
                  <a:pt x="24111" y="15565"/>
                  <a:pt x="24111" y="15665"/>
                  <a:pt x="24011" y="15665"/>
                </a:cubicBezTo>
                <a:cubicBezTo>
                  <a:pt x="23911" y="15665"/>
                  <a:pt x="23810" y="15665"/>
                  <a:pt x="23585" y="15565"/>
                </a:cubicBezTo>
                <a:cubicBezTo>
                  <a:pt x="23585" y="15565"/>
                  <a:pt x="23585" y="15465"/>
                  <a:pt x="23685" y="15364"/>
                </a:cubicBezTo>
                <a:close/>
                <a:moveTo>
                  <a:pt x="28397" y="16618"/>
                </a:moveTo>
                <a:cubicBezTo>
                  <a:pt x="28497" y="16618"/>
                  <a:pt x="28698" y="16718"/>
                  <a:pt x="28823" y="16718"/>
                </a:cubicBezTo>
                <a:lnTo>
                  <a:pt x="28823" y="16918"/>
                </a:lnTo>
                <a:cubicBezTo>
                  <a:pt x="28497" y="16918"/>
                  <a:pt x="28297" y="16918"/>
                  <a:pt x="27670" y="16818"/>
                </a:cubicBezTo>
                <a:cubicBezTo>
                  <a:pt x="28071" y="16718"/>
                  <a:pt x="28196" y="16618"/>
                  <a:pt x="28397" y="16618"/>
                </a:cubicBezTo>
                <a:close/>
                <a:moveTo>
                  <a:pt x="1254" y="17244"/>
                </a:moveTo>
                <a:cubicBezTo>
                  <a:pt x="1254" y="17445"/>
                  <a:pt x="1254" y="17645"/>
                  <a:pt x="1129" y="17871"/>
                </a:cubicBezTo>
                <a:cubicBezTo>
                  <a:pt x="1173" y="17871"/>
                  <a:pt x="1215" y="17883"/>
                  <a:pt x="1254" y="17900"/>
                </a:cubicBezTo>
                <a:lnTo>
                  <a:pt x="1254" y="17900"/>
                </a:lnTo>
                <a:lnTo>
                  <a:pt x="1254" y="17244"/>
                </a:lnTo>
                <a:close/>
                <a:moveTo>
                  <a:pt x="52338" y="26549"/>
                </a:moveTo>
                <a:cubicBezTo>
                  <a:pt x="52967" y="26549"/>
                  <a:pt x="53662" y="26708"/>
                  <a:pt x="54287" y="27044"/>
                </a:cubicBezTo>
                <a:lnTo>
                  <a:pt x="52633" y="27044"/>
                </a:lnTo>
                <a:cubicBezTo>
                  <a:pt x="52352" y="27325"/>
                  <a:pt x="52013" y="27456"/>
                  <a:pt x="51645" y="27456"/>
                </a:cubicBezTo>
                <a:cubicBezTo>
                  <a:pt x="51323" y="27456"/>
                  <a:pt x="50978" y="27356"/>
                  <a:pt x="50628" y="27169"/>
                </a:cubicBezTo>
                <a:cubicBezTo>
                  <a:pt x="50965" y="26764"/>
                  <a:pt x="51606" y="26549"/>
                  <a:pt x="52338" y="26549"/>
                </a:cubicBezTo>
                <a:close/>
                <a:moveTo>
                  <a:pt x="35490" y="27996"/>
                </a:moveTo>
                <a:lnTo>
                  <a:pt x="35490" y="28197"/>
                </a:lnTo>
                <a:cubicBezTo>
                  <a:pt x="35289" y="28297"/>
                  <a:pt x="35089" y="28297"/>
                  <a:pt x="34863" y="28422"/>
                </a:cubicBezTo>
                <a:lnTo>
                  <a:pt x="34863" y="28197"/>
                </a:lnTo>
                <a:cubicBezTo>
                  <a:pt x="35089" y="28096"/>
                  <a:pt x="35289" y="28096"/>
                  <a:pt x="35490" y="27996"/>
                </a:cubicBezTo>
                <a:close/>
                <a:moveTo>
                  <a:pt x="15765" y="1"/>
                </a:moveTo>
                <a:cubicBezTo>
                  <a:pt x="15540" y="1"/>
                  <a:pt x="15239" y="327"/>
                  <a:pt x="14813" y="527"/>
                </a:cubicBezTo>
                <a:cubicBezTo>
                  <a:pt x="15966" y="1054"/>
                  <a:pt x="16793" y="1354"/>
                  <a:pt x="17645" y="1680"/>
                </a:cubicBezTo>
                <a:lnTo>
                  <a:pt x="17645" y="1881"/>
                </a:lnTo>
                <a:cubicBezTo>
                  <a:pt x="17018" y="1981"/>
                  <a:pt x="16392" y="1981"/>
                  <a:pt x="15765" y="2106"/>
                </a:cubicBezTo>
                <a:cubicBezTo>
                  <a:pt x="15439" y="1881"/>
                  <a:pt x="15139" y="1680"/>
                  <a:pt x="14813" y="1580"/>
                </a:cubicBezTo>
                <a:cubicBezTo>
                  <a:pt x="14412" y="1881"/>
                  <a:pt x="14086" y="2106"/>
                  <a:pt x="13785" y="2307"/>
                </a:cubicBezTo>
                <a:cubicBezTo>
                  <a:pt x="13359" y="2094"/>
                  <a:pt x="12965" y="1937"/>
                  <a:pt x="12585" y="1937"/>
                </a:cubicBezTo>
                <a:cubicBezTo>
                  <a:pt x="12231" y="1937"/>
                  <a:pt x="11891" y="2074"/>
                  <a:pt x="11551" y="2429"/>
                </a:cubicBezTo>
                <a:lnTo>
                  <a:pt x="11551" y="2429"/>
                </a:lnTo>
                <a:cubicBezTo>
                  <a:pt x="11527" y="2422"/>
                  <a:pt x="11504" y="2415"/>
                  <a:pt x="11480" y="2407"/>
                </a:cubicBezTo>
                <a:lnTo>
                  <a:pt x="11480" y="2507"/>
                </a:lnTo>
                <a:cubicBezTo>
                  <a:pt x="11503" y="2480"/>
                  <a:pt x="11527" y="2454"/>
                  <a:pt x="11551" y="2429"/>
                </a:cubicBezTo>
                <a:lnTo>
                  <a:pt x="11551" y="2429"/>
                </a:lnTo>
                <a:cubicBezTo>
                  <a:pt x="11819" y="2508"/>
                  <a:pt x="12056" y="2515"/>
                  <a:pt x="12632" y="2607"/>
                </a:cubicBezTo>
                <a:cubicBezTo>
                  <a:pt x="9600" y="4287"/>
                  <a:pt x="6467" y="5440"/>
                  <a:pt x="4587" y="8372"/>
                </a:cubicBezTo>
                <a:cubicBezTo>
                  <a:pt x="4788" y="8472"/>
                  <a:pt x="5013" y="8572"/>
                  <a:pt x="5114" y="8572"/>
                </a:cubicBezTo>
                <a:cubicBezTo>
                  <a:pt x="5150" y="8572"/>
                  <a:pt x="5187" y="8569"/>
                  <a:pt x="5224" y="8563"/>
                </a:cubicBezTo>
                <a:lnTo>
                  <a:pt x="5224" y="8563"/>
                </a:lnTo>
                <a:cubicBezTo>
                  <a:pt x="5220" y="8566"/>
                  <a:pt x="5217" y="8569"/>
                  <a:pt x="5214" y="8572"/>
                </a:cubicBezTo>
                <a:cubicBezTo>
                  <a:pt x="5013" y="9099"/>
                  <a:pt x="4788" y="9625"/>
                  <a:pt x="4587" y="10026"/>
                </a:cubicBezTo>
                <a:cubicBezTo>
                  <a:pt x="4161" y="10452"/>
                  <a:pt x="3860" y="10878"/>
                  <a:pt x="3535" y="11379"/>
                </a:cubicBezTo>
                <a:cubicBezTo>
                  <a:pt x="3635" y="11705"/>
                  <a:pt x="3860" y="12006"/>
                  <a:pt x="3961" y="12131"/>
                </a:cubicBezTo>
                <a:cubicBezTo>
                  <a:pt x="3860" y="13059"/>
                  <a:pt x="3760" y="13886"/>
                  <a:pt x="3635" y="14738"/>
                </a:cubicBezTo>
                <a:cubicBezTo>
                  <a:pt x="3234" y="14938"/>
                  <a:pt x="2808" y="15264"/>
                  <a:pt x="2507" y="15565"/>
                </a:cubicBezTo>
                <a:cubicBezTo>
                  <a:pt x="2507" y="15765"/>
                  <a:pt x="2607" y="15891"/>
                  <a:pt x="2607" y="15891"/>
                </a:cubicBezTo>
                <a:cubicBezTo>
                  <a:pt x="2081" y="16392"/>
                  <a:pt x="1655" y="16818"/>
                  <a:pt x="1254" y="17244"/>
                </a:cubicBezTo>
                <a:cubicBezTo>
                  <a:pt x="1755" y="17019"/>
                  <a:pt x="2282" y="16818"/>
                  <a:pt x="2908" y="16618"/>
                </a:cubicBezTo>
                <a:cubicBezTo>
                  <a:pt x="2908" y="16718"/>
                  <a:pt x="2908" y="16718"/>
                  <a:pt x="3008" y="16818"/>
                </a:cubicBezTo>
                <a:cubicBezTo>
                  <a:pt x="2507" y="17244"/>
                  <a:pt x="1981" y="17645"/>
                  <a:pt x="1454" y="17971"/>
                </a:cubicBezTo>
                <a:cubicBezTo>
                  <a:pt x="1390" y="17971"/>
                  <a:pt x="1325" y="17929"/>
                  <a:pt x="1254" y="17900"/>
                </a:cubicBezTo>
                <a:lnTo>
                  <a:pt x="1254" y="17900"/>
                </a:lnTo>
                <a:lnTo>
                  <a:pt x="1254" y="19224"/>
                </a:lnTo>
                <a:cubicBezTo>
                  <a:pt x="1028" y="19224"/>
                  <a:pt x="728" y="19324"/>
                  <a:pt x="201" y="19425"/>
                </a:cubicBezTo>
                <a:cubicBezTo>
                  <a:pt x="502" y="21204"/>
                  <a:pt x="1" y="22983"/>
                  <a:pt x="1028" y="24663"/>
                </a:cubicBezTo>
                <a:cubicBezTo>
                  <a:pt x="1755" y="25790"/>
                  <a:pt x="2607" y="27044"/>
                  <a:pt x="2181" y="28522"/>
                </a:cubicBezTo>
                <a:cubicBezTo>
                  <a:pt x="2708" y="29149"/>
                  <a:pt x="3234" y="29775"/>
                  <a:pt x="3535" y="30402"/>
                </a:cubicBezTo>
                <a:cubicBezTo>
                  <a:pt x="3961" y="31555"/>
                  <a:pt x="4788" y="31956"/>
                  <a:pt x="5840" y="32382"/>
                </a:cubicBezTo>
                <a:cubicBezTo>
                  <a:pt x="6367" y="32583"/>
                  <a:pt x="6993" y="33009"/>
                  <a:pt x="7520" y="33309"/>
                </a:cubicBezTo>
                <a:cubicBezTo>
                  <a:pt x="7520" y="33435"/>
                  <a:pt x="7520" y="33535"/>
                  <a:pt x="7394" y="33535"/>
                </a:cubicBezTo>
                <a:cubicBezTo>
                  <a:pt x="10527" y="34562"/>
                  <a:pt x="13560" y="35615"/>
                  <a:pt x="16693" y="36567"/>
                </a:cubicBezTo>
                <a:cubicBezTo>
                  <a:pt x="17319" y="36768"/>
                  <a:pt x="18046" y="36968"/>
                  <a:pt x="18798" y="37194"/>
                </a:cubicBezTo>
                <a:cubicBezTo>
                  <a:pt x="19625" y="37595"/>
                  <a:pt x="20552" y="38121"/>
                  <a:pt x="21505" y="38447"/>
                </a:cubicBezTo>
                <a:cubicBezTo>
                  <a:pt x="23685" y="39174"/>
                  <a:pt x="25891" y="39700"/>
                  <a:pt x="28196" y="40327"/>
                </a:cubicBezTo>
                <a:cubicBezTo>
                  <a:pt x="28481" y="40422"/>
                  <a:pt x="28877" y="40427"/>
                  <a:pt x="28835" y="40955"/>
                </a:cubicBezTo>
                <a:lnTo>
                  <a:pt x="28835" y="40955"/>
                </a:lnTo>
                <a:cubicBezTo>
                  <a:pt x="28831" y="40955"/>
                  <a:pt x="28827" y="40954"/>
                  <a:pt x="28823" y="40953"/>
                </a:cubicBezTo>
                <a:lnTo>
                  <a:pt x="28823" y="41054"/>
                </a:lnTo>
                <a:cubicBezTo>
                  <a:pt x="28829" y="41019"/>
                  <a:pt x="28832" y="40986"/>
                  <a:pt x="28835" y="40955"/>
                </a:cubicBezTo>
                <a:lnTo>
                  <a:pt x="28835" y="40955"/>
                </a:lnTo>
                <a:cubicBezTo>
                  <a:pt x="29456" y="41054"/>
                  <a:pt x="29955" y="41054"/>
                  <a:pt x="30577" y="41154"/>
                </a:cubicBezTo>
                <a:cubicBezTo>
                  <a:pt x="32156" y="41981"/>
                  <a:pt x="33209" y="42307"/>
                  <a:pt x="35289" y="42307"/>
                </a:cubicBezTo>
                <a:cubicBezTo>
                  <a:pt x="35916" y="42307"/>
                  <a:pt x="36442" y="42507"/>
                  <a:pt x="36643" y="43234"/>
                </a:cubicBezTo>
                <a:lnTo>
                  <a:pt x="36643" y="43134"/>
                </a:lnTo>
                <a:cubicBezTo>
                  <a:pt x="37069" y="43134"/>
                  <a:pt x="37470" y="43234"/>
                  <a:pt x="37896" y="43234"/>
                </a:cubicBezTo>
                <a:cubicBezTo>
                  <a:pt x="38222" y="43134"/>
                  <a:pt x="38623" y="42933"/>
                  <a:pt x="38948" y="42933"/>
                </a:cubicBezTo>
                <a:cubicBezTo>
                  <a:pt x="40402" y="43034"/>
                  <a:pt x="41856" y="43234"/>
                  <a:pt x="43334" y="43334"/>
                </a:cubicBezTo>
                <a:cubicBezTo>
                  <a:pt x="43961" y="43460"/>
                  <a:pt x="44588" y="43560"/>
                  <a:pt x="45214" y="43660"/>
                </a:cubicBezTo>
                <a:lnTo>
                  <a:pt x="45214" y="43460"/>
                </a:lnTo>
                <a:cubicBezTo>
                  <a:pt x="45515" y="43660"/>
                  <a:pt x="45841" y="43861"/>
                  <a:pt x="45941" y="43961"/>
                </a:cubicBezTo>
                <a:lnTo>
                  <a:pt x="52933" y="43961"/>
                </a:lnTo>
                <a:cubicBezTo>
                  <a:pt x="53204" y="43947"/>
                  <a:pt x="53474" y="43941"/>
                  <a:pt x="53744" y="43941"/>
                </a:cubicBezTo>
                <a:cubicBezTo>
                  <a:pt x="54690" y="43941"/>
                  <a:pt x="55636" y="44010"/>
                  <a:pt x="56581" y="44010"/>
                </a:cubicBezTo>
                <a:cubicBezTo>
                  <a:pt x="57245" y="44010"/>
                  <a:pt x="57909" y="43976"/>
                  <a:pt x="58573" y="43861"/>
                </a:cubicBezTo>
                <a:cubicBezTo>
                  <a:pt x="60553" y="43560"/>
                  <a:pt x="61705" y="42081"/>
                  <a:pt x="62959" y="40953"/>
                </a:cubicBezTo>
                <a:cubicBezTo>
                  <a:pt x="63585" y="40327"/>
                  <a:pt x="63911" y="39274"/>
                  <a:pt x="64011" y="38322"/>
                </a:cubicBezTo>
                <a:cubicBezTo>
                  <a:pt x="64111" y="37695"/>
                  <a:pt x="63685" y="36968"/>
                  <a:pt x="63485" y="36342"/>
                </a:cubicBezTo>
                <a:cubicBezTo>
                  <a:pt x="63284" y="35615"/>
                  <a:pt x="63159" y="34989"/>
                  <a:pt x="62959" y="34362"/>
                </a:cubicBezTo>
                <a:cubicBezTo>
                  <a:pt x="63385" y="34161"/>
                  <a:pt x="63685" y="33936"/>
                  <a:pt x="64011" y="33735"/>
                </a:cubicBezTo>
                <a:cubicBezTo>
                  <a:pt x="64312" y="33009"/>
                  <a:pt x="64537" y="32382"/>
                  <a:pt x="64838" y="31655"/>
                </a:cubicBezTo>
                <a:cubicBezTo>
                  <a:pt x="64537" y="31329"/>
                  <a:pt x="64312" y="30928"/>
                  <a:pt x="64011" y="30603"/>
                </a:cubicBezTo>
                <a:cubicBezTo>
                  <a:pt x="64212" y="30176"/>
                  <a:pt x="64412" y="29876"/>
                  <a:pt x="64638" y="29550"/>
                </a:cubicBezTo>
                <a:cubicBezTo>
                  <a:pt x="63911" y="28923"/>
                  <a:pt x="63159" y="28422"/>
                  <a:pt x="62432" y="27896"/>
                </a:cubicBezTo>
                <a:cubicBezTo>
                  <a:pt x="62232" y="27796"/>
                  <a:pt x="62132" y="27670"/>
                  <a:pt x="61906" y="27570"/>
                </a:cubicBezTo>
                <a:lnTo>
                  <a:pt x="61906" y="27570"/>
                </a:lnTo>
                <a:cubicBezTo>
                  <a:pt x="62132" y="27670"/>
                  <a:pt x="62332" y="27796"/>
                  <a:pt x="62432" y="27896"/>
                </a:cubicBezTo>
                <a:cubicBezTo>
                  <a:pt x="63159" y="27796"/>
                  <a:pt x="63911" y="27670"/>
                  <a:pt x="64638" y="27570"/>
                </a:cubicBezTo>
                <a:cubicBezTo>
                  <a:pt x="64638" y="27369"/>
                  <a:pt x="64738" y="27269"/>
                  <a:pt x="64738" y="27169"/>
                </a:cubicBezTo>
                <a:cubicBezTo>
                  <a:pt x="64212" y="26843"/>
                  <a:pt x="63685" y="26542"/>
                  <a:pt x="63059" y="26217"/>
                </a:cubicBezTo>
                <a:cubicBezTo>
                  <a:pt x="62959" y="26016"/>
                  <a:pt x="62758" y="25690"/>
                  <a:pt x="62532" y="25389"/>
                </a:cubicBezTo>
                <a:cubicBezTo>
                  <a:pt x="62332" y="25490"/>
                  <a:pt x="62232" y="25490"/>
                  <a:pt x="62031" y="25590"/>
                </a:cubicBezTo>
                <a:cubicBezTo>
                  <a:pt x="61906" y="25389"/>
                  <a:pt x="61806" y="25064"/>
                  <a:pt x="61705" y="24763"/>
                </a:cubicBezTo>
                <a:cubicBezTo>
                  <a:pt x="62131" y="24663"/>
                  <a:pt x="62432" y="24537"/>
                  <a:pt x="62658" y="24537"/>
                </a:cubicBezTo>
                <a:cubicBezTo>
                  <a:pt x="62131" y="23510"/>
                  <a:pt x="61605" y="22557"/>
                  <a:pt x="60979" y="21405"/>
                </a:cubicBezTo>
                <a:cubicBezTo>
                  <a:pt x="60152" y="20577"/>
                  <a:pt x="58673" y="19951"/>
                  <a:pt x="58773" y="17871"/>
                </a:cubicBezTo>
                <a:cubicBezTo>
                  <a:pt x="57319" y="16517"/>
                  <a:pt x="55640" y="15139"/>
                  <a:pt x="54086" y="13685"/>
                </a:cubicBezTo>
                <a:cubicBezTo>
                  <a:pt x="53660" y="13384"/>
                  <a:pt x="53359" y="12958"/>
                  <a:pt x="52833" y="12432"/>
                </a:cubicBezTo>
                <a:cubicBezTo>
                  <a:pt x="52507" y="12332"/>
                  <a:pt x="51881" y="12332"/>
                  <a:pt x="51380" y="12006"/>
                </a:cubicBezTo>
                <a:cubicBezTo>
                  <a:pt x="47495" y="9926"/>
                  <a:pt x="43109" y="8998"/>
                  <a:pt x="39349" y="6367"/>
                </a:cubicBezTo>
                <a:cubicBezTo>
                  <a:pt x="36968" y="4713"/>
                  <a:pt x="34036" y="3660"/>
                  <a:pt x="31003" y="3033"/>
                </a:cubicBezTo>
                <a:cubicBezTo>
                  <a:pt x="30803" y="3033"/>
                  <a:pt x="30477" y="3033"/>
                  <a:pt x="30176" y="2933"/>
                </a:cubicBezTo>
                <a:lnTo>
                  <a:pt x="30176" y="2933"/>
                </a:lnTo>
                <a:cubicBezTo>
                  <a:pt x="30277" y="3234"/>
                  <a:pt x="30377" y="3560"/>
                  <a:pt x="30577" y="3861"/>
                </a:cubicBezTo>
                <a:cubicBezTo>
                  <a:pt x="28071" y="3359"/>
                  <a:pt x="25790" y="2733"/>
                  <a:pt x="23284" y="2206"/>
                </a:cubicBezTo>
                <a:cubicBezTo>
                  <a:pt x="23585" y="1780"/>
                  <a:pt x="23810" y="1680"/>
                  <a:pt x="23810" y="1580"/>
                </a:cubicBezTo>
                <a:cubicBezTo>
                  <a:pt x="22958" y="1354"/>
                  <a:pt x="22232" y="1054"/>
                  <a:pt x="21404" y="953"/>
                </a:cubicBezTo>
                <a:lnTo>
                  <a:pt x="15765" y="1"/>
                </a:ln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51"/>
          <p:cNvSpPr/>
          <p:nvPr/>
        </p:nvSpPr>
        <p:spPr>
          <a:xfrm flipH="1">
            <a:off x="4620101" y="1634741"/>
            <a:ext cx="3368067" cy="2370998"/>
          </a:xfrm>
          <a:custGeom>
            <a:avLst/>
            <a:gdLst/>
            <a:ahLst/>
            <a:cxnLst/>
            <a:rect l="l" t="t" r="r" b="b"/>
            <a:pathLst>
              <a:path w="65992" h="46456" extrusionOk="0">
                <a:moveTo>
                  <a:pt x="61730" y="8235"/>
                </a:moveTo>
                <a:cubicBezTo>
                  <a:pt x="61701" y="8235"/>
                  <a:pt x="61672" y="8241"/>
                  <a:pt x="61645" y="8249"/>
                </a:cubicBezTo>
                <a:lnTo>
                  <a:pt x="61645" y="8249"/>
                </a:lnTo>
                <a:cubicBezTo>
                  <a:pt x="61763" y="8397"/>
                  <a:pt x="61871" y="8538"/>
                  <a:pt x="61967" y="8671"/>
                </a:cubicBezTo>
                <a:lnTo>
                  <a:pt x="61967" y="8671"/>
                </a:lnTo>
                <a:cubicBezTo>
                  <a:pt x="61888" y="8550"/>
                  <a:pt x="61809" y="8393"/>
                  <a:pt x="61730" y="8235"/>
                </a:cubicBezTo>
                <a:close/>
                <a:moveTo>
                  <a:pt x="61967" y="8671"/>
                </a:moveTo>
                <a:cubicBezTo>
                  <a:pt x="61988" y="8704"/>
                  <a:pt x="62010" y="8735"/>
                  <a:pt x="62031" y="8761"/>
                </a:cubicBezTo>
                <a:cubicBezTo>
                  <a:pt x="62010" y="8732"/>
                  <a:pt x="61989" y="8702"/>
                  <a:pt x="61967" y="8671"/>
                </a:cubicBezTo>
                <a:close/>
                <a:moveTo>
                  <a:pt x="29449" y="22546"/>
                </a:moveTo>
                <a:cubicBezTo>
                  <a:pt x="29550" y="22646"/>
                  <a:pt x="29650" y="22646"/>
                  <a:pt x="29650" y="22746"/>
                </a:cubicBezTo>
                <a:cubicBezTo>
                  <a:pt x="29550" y="22947"/>
                  <a:pt x="29449" y="23173"/>
                  <a:pt x="29249" y="23273"/>
                </a:cubicBezTo>
                <a:cubicBezTo>
                  <a:pt x="29249" y="23273"/>
                  <a:pt x="29149" y="23273"/>
                  <a:pt x="29149" y="23173"/>
                </a:cubicBezTo>
                <a:cubicBezTo>
                  <a:pt x="29249" y="22947"/>
                  <a:pt x="29349" y="22746"/>
                  <a:pt x="29449" y="22546"/>
                </a:cubicBezTo>
                <a:close/>
                <a:moveTo>
                  <a:pt x="46367" y="24726"/>
                </a:moveTo>
                <a:cubicBezTo>
                  <a:pt x="46467" y="24827"/>
                  <a:pt x="46467" y="24827"/>
                  <a:pt x="46467" y="24927"/>
                </a:cubicBezTo>
                <a:cubicBezTo>
                  <a:pt x="46367" y="25052"/>
                  <a:pt x="46166" y="25052"/>
                  <a:pt x="46066" y="25152"/>
                </a:cubicBezTo>
                <a:cubicBezTo>
                  <a:pt x="46066" y="25052"/>
                  <a:pt x="45941" y="25052"/>
                  <a:pt x="45941" y="24927"/>
                </a:cubicBezTo>
                <a:cubicBezTo>
                  <a:pt x="46166" y="24927"/>
                  <a:pt x="46267" y="24827"/>
                  <a:pt x="46367" y="24726"/>
                </a:cubicBezTo>
                <a:close/>
                <a:moveTo>
                  <a:pt x="64111" y="26606"/>
                </a:moveTo>
                <a:cubicBezTo>
                  <a:pt x="64111" y="26633"/>
                  <a:pt x="64111" y="26659"/>
                  <a:pt x="64110" y="26684"/>
                </a:cubicBezTo>
                <a:lnTo>
                  <a:pt x="64110" y="26684"/>
                </a:lnTo>
                <a:cubicBezTo>
                  <a:pt x="64151" y="26659"/>
                  <a:pt x="64192" y="26633"/>
                  <a:pt x="64237" y="26606"/>
                </a:cubicBezTo>
                <a:close/>
                <a:moveTo>
                  <a:pt x="45866" y="26430"/>
                </a:moveTo>
                <a:cubicBezTo>
                  <a:pt x="45615" y="26590"/>
                  <a:pt x="45372" y="26753"/>
                  <a:pt x="45114" y="26932"/>
                </a:cubicBezTo>
                <a:cubicBezTo>
                  <a:pt x="45013" y="26932"/>
                  <a:pt x="45013" y="26807"/>
                  <a:pt x="44913" y="26706"/>
                </a:cubicBezTo>
                <a:cubicBezTo>
                  <a:pt x="45281" y="26614"/>
                  <a:pt x="45586" y="26522"/>
                  <a:pt x="45866" y="26430"/>
                </a:cubicBezTo>
                <a:close/>
                <a:moveTo>
                  <a:pt x="42507" y="26506"/>
                </a:moveTo>
                <a:lnTo>
                  <a:pt x="42507" y="26506"/>
                </a:lnTo>
                <a:cubicBezTo>
                  <a:pt x="42307" y="26932"/>
                  <a:pt x="42307" y="27132"/>
                  <a:pt x="42181" y="27132"/>
                </a:cubicBezTo>
                <a:cubicBezTo>
                  <a:pt x="42081" y="27233"/>
                  <a:pt x="41881" y="27333"/>
                  <a:pt x="41680" y="27333"/>
                </a:cubicBezTo>
                <a:cubicBezTo>
                  <a:pt x="41680" y="27333"/>
                  <a:pt x="41680" y="27233"/>
                  <a:pt x="41555" y="27233"/>
                </a:cubicBezTo>
                <a:cubicBezTo>
                  <a:pt x="41780" y="27032"/>
                  <a:pt x="41981" y="26807"/>
                  <a:pt x="42507" y="26506"/>
                </a:cubicBezTo>
                <a:close/>
                <a:moveTo>
                  <a:pt x="59725" y="28912"/>
                </a:moveTo>
                <a:cubicBezTo>
                  <a:pt x="59851" y="28912"/>
                  <a:pt x="59851" y="29012"/>
                  <a:pt x="59851" y="29112"/>
                </a:cubicBezTo>
                <a:cubicBezTo>
                  <a:pt x="59725" y="29112"/>
                  <a:pt x="59525" y="29213"/>
                  <a:pt x="59324" y="29313"/>
                </a:cubicBezTo>
                <a:cubicBezTo>
                  <a:pt x="59324" y="29313"/>
                  <a:pt x="59324" y="29213"/>
                  <a:pt x="59224" y="29112"/>
                </a:cubicBezTo>
                <a:cubicBezTo>
                  <a:pt x="59425" y="29012"/>
                  <a:pt x="59625" y="28912"/>
                  <a:pt x="59725" y="28912"/>
                </a:cubicBezTo>
                <a:close/>
                <a:moveTo>
                  <a:pt x="59725" y="30165"/>
                </a:moveTo>
                <a:cubicBezTo>
                  <a:pt x="59725" y="30265"/>
                  <a:pt x="59625" y="30366"/>
                  <a:pt x="59625" y="30366"/>
                </a:cubicBezTo>
                <a:lnTo>
                  <a:pt x="59525" y="30366"/>
                </a:lnTo>
                <a:cubicBezTo>
                  <a:pt x="59525" y="30265"/>
                  <a:pt x="59625" y="30265"/>
                  <a:pt x="59625" y="30165"/>
                </a:cubicBezTo>
                <a:close/>
                <a:moveTo>
                  <a:pt x="18497" y="34025"/>
                </a:moveTo>
                <a:cubicBezTo>
                  <a:pt x="18497" y="34952"/>
                  <a:pt x="17244" y="36105"/>
                  <a:pt x="15765" y="36431"/>
                </a:cubicBezTo>
                <a:cubicBezTo>
                  <a:pt x="16292" y="36005"/>
                  <a:pt x="16617" y="35704"/>
                  <a:pt x="17018" y="35378"/>
                </a:cubicBezTo>
                <a:cubicBezTo>
                  <a:pt x="17119" y="34551"/>
                  <a:pt x="17545" y="34125"/>
                  <a:pt x="18497" y="34025"/>
                </a:cubicBezTo>
                <a:close/>
                <a:moveTo>
                  <a:pt x="48447" y="38611"/>
                </a:moveTo>
                <a:lnTo>
                  <a:pt x="48447" y="38711"/>
                </a:lnTo>
                <a:lnTo>
                  <a:pt x="48347" y="38711"/>
                </a:lnTo>
                <a:lnTo>
                  <a:pt x="48447" y="38611"/>
                </a:lnTo>
                <a:close/>
                <a:moveTo>
                  <a:pt x="50338" y="1"/>
                </a:moveTo>
                <a:cubicBezTo>
                  <a:pt x="49786" y="1"/>
                  <a:pt x="49241" y="169"/>
                  <a:pt x="48673" y="390"/>
                </a:cubicBezTo>
                <a:cubicBezTo>
                  <a:pt x="48046" y="716"/>
                  <a:pt x="47420" y="716"/>
                  <a:pt x="46693" y="817"/>
                </a:cubicBezTo>
                <a:lnTo>
                  <a:pt x="46693" y="616"/>
                </a:lnTo>
                <a:cubicBezTo>
                  <a:pt x="43660" y="1869"/>
                  <a:pt x="40728" y="3122"/>
                  <a:pt x="37695" y="4476"/>
                </a:cubicBezTo>
                <a:cubicBezTo>
                  <a:pt x="37069" y="4676"/>
                  <a:pt x="36442" y="5102"/>
                  <a:pt x="35715" y="5303"/>
                </a:cubicBezTo>
                <a:cubicBezTo>
                  <a:pt x="34788" y="5629"/>
                  <a:pt x="33835" y="5829"/>
                  <a:pt x="32908" y="6255"/>
                </a:cubicBezTo>
                <a:cubicBezTo>
                  <a:pt x="30803" y="7182"/>
                  <a:pt x="28723" y="8235"/>
                  <a:pt x="26642" y="9263"/>
                </a:cubicBezTo>
                <a:cubicBezTo>
                  <a:pt x="26457" y="9334"/>
                  <a:pt x="26279" y="9462"/>
                  <a:pt x="26101" y="9462"/>
                </a:cubicBezTo>
                <a:cubicBezTo>
                  <a:pt x="25966" y="9462"/>
                  <a:pt x="25830" y="9389"/>
                  <a:pt x="25690" y="9162"/>
                </a:cubicBezTo>
                <a:cubicBezTo>
                  <a:pt x="25264" y="9488"/>
                  <a:pt x="24863" y="9889"/>
                  <a:pt x="24337" y="10215"/>
                </a:cubicBezTo>
                <a:cubicBezTo>
                  <a:pt x="22557" y="10516"/>
                  <a:pt x="21630" y="11042"/>
                  <a:pt x="20051" y="12396"/>
                </a:cubicBezTo>
                <a:cubicBezTo>
                  <a:pt x="19719" y="12664"/>
                  <a:pt x="19387" y="12893"/>
                  <a:pt x="19029" y="12893"/>
                </a:cubicBezTo>
                <a:cubicBezTo>
                  <a:pt x="18820" y="12893"/>
                  <a:pt x="18603" y="12815"/>
                  <a:pt x="18372" y="12621"/>
                </a:cubicBezTo>
                <a:lnTo>
                  <a:pt x="18372" y="12721"/>
                </a:lnTo>
                <a:cubicBezTo>
                  <a:pt x="18071" y="12922"/>
                  <a:pt x="17745" y="13147"/>
                  <a:pt x="17444" y="13448"/>
                </a:cubicBezTo>
                <a:cubicBezTo>
                  <a:pt x="17244" y="13774"/>
                  <a:pt x="17119" y="14175"/>
                  <a:pt x="16818" y="14401"/>
                </a:cubicBezTo>
                <a:cubicBezTo>
                  <a:pt x="15665" y="15228"/>
                  <a:pt x="14412" y="16055"/>
                  <a:pt x="13259" y="17007"/>
                </a:cubicBezTo>
                <a:cubicBezTo>
                  <a:pt x="12733" y="17308"/>
                  <a:pt x="12231" y="17634"/>
                  <a:pt x="11705" y="18035"/>
                </a:cubicBezTo>
                <a:cubicBezTo>
                  <a:pt x="11705" y="18035"/>
                  <a:pt x="11705" y="18160"/>
                  <a:pt x="11805" y="18160"/>
                </a:cubicBezTo>
                <a:cubicBezTo>
                  <a:pt x="11379" y="18160"/>
                  <a:pt x="10978" y="18260"/>
                  <a:pt x="10853" y="18260"/>
                </a:cubicBezTo>
                <a:cubicBezTo>
                  <a:pt x="8973" y="19914"/>
                  <a:pt x="7319" y="21393"/>
                  <a:pt x="5740" y="22847"/>
                </a:cubicBezTo>
                <a:cubicBezTo>
                  <a:pt x="4286" y="24100"/>
                  <a:pt x="2707" y="25152"/>
                  <a:pt x="1454" y="26706"/>
                </a:cubicBezTo>
                <a:cubicBezTo>
                  <a:pt x="201" y="28185"/>
                  <a:pt x="201" y="30065"/>
                  <a:pt x="101" y="31719"/>
                </a:cubicBezTo>
                <a:cubicBezTo>
                  <a:pt x="1" y="32671"/>
                  <a:pt x="527" y="33599"/>
                  <a:pt x="1053" y="34325"/>
                </a:cubicBezTo>
                <a:cubicBezTo>
                  <a:pt x="1354" y="34952"/>
                  <a:pt x="2206" y="35178"/>
                  <a:pt x="2833" y="35579"/>
                </a:cubicBezTo>
                <a:cubicBezTo>
                  <a:pt x="3334" y="35904"/>
                  <a:pt x="3860" y="36330"/>
                  <a:pt x="4387" y="36732"/>
                </a:cubicBezTo>
                <a:cubicBezTo>
                  <a:pt x="4286" y="37158"/>
                  <a:pt x="4186" y="37458"/>
                  <a:pt x="4086" y="37884"/>
                </a:cubicBezTo>
                <a:cubicBezTo>
                  <a:pt x="4286" y="38511"/>
                  <a:pt x="4587" y="39238"/>
                  <a:pt x="4813" y="39965"/>
                </a:cubicBezTo>
                <a:cubicBezTo>
                  <a:pt x="5339" y="40090"/>
                  <a:pt x="5740" y="40090"/>
                  <a:pt x="6166" y="40190"/>
                </a:cubicBezTo>
                <a:cubicBezTo>
                  <a:pt x="6266" y="40591"/>
                  <a:pt x="6266" y="40917"/>
                  <a:pt x="6367" y="41443"/>
                </a:cubicBezTo>
                <a:cubicBezTo>
                  <a:pt x="7319" y="41343"/>
                  <a:pt x="8246" y="41343"/>
                  <a:pt x="9099" y="41218"/>
                </a:cubicBezTo>
                <a:lnTo>
                  <a:pt x="9099" y="41218"/>
                </a:lnTo>
                <a:cubicBezTo>
                  <a:pt x="8572" y="41744"/>
                  <a:pt x="8146" y="42371"/>
                  <a:pt x="7720" y="42897"/>
                </a:cubicBezTo>
                <a:cubicBezTo>
                  <a:pt x="7720" y="42997"/>
                  <a:pt x="7845" y="43097"/>
                  <a:pt x="7946" y="43223"/>
                </a:cubicBezTo>
                <a:cubicBezTo>
                  <a:pt x="8472" y="43097"/>
                  <a:pt x="9099" y="42997"/>
                  <a:pt x="9725" y="42897"/>
                </a:cubicBezTo>
                <a:cubicBezTo>
                  <a:pt x="10026" y="42897"/>
                  <a:pt x="10352" y="42997"/>
                  <a:pt x="10652" y="43097"/>
                </a:cubicBezTo>
                <a:cubicBezTo>
                  <a:pt x="10753" y="42997"/>
                  <a:pt x="10853" y="42797"/>
                  <a:pt x="10978" y="42596"/>
                </a:cubicBezTo>
                <a:cubicBezTo>
                  <a:pt x="11179" y="42797"/>
                  <a:pt x="11379" y="42897"/>
                  <a:pt x="11705" y="42997"/>
                </a:cubicBezTo>
                <a:cubicBezTo>
                  <a:pt x="11479" y="43423"/>
                  <a:pt x="11279" y="43624"/>
                  <a:pt x="11179" y="43849"/>
                </a:cubicBezTo>
                <a:cubicBezTo>
                  <a:pt x="12231" y="44250"/>
                  <a:pt x="13259" y="44676"/>
                  <a:pt x="14512" y="45102"/>
                </a:cubicBezTo>
                <a:cubicBezTo>
                  <a:pt x="14633" y="45113"/>
                  <a:pt x="14758" y="45117"/>
                  <a:pt x="14888" y="45117"/>
                </a:cubicBezTo>
                <a:cubicBezTo>
                  <a:pt x="15175" y="45117"/>
                  <a:pt x="15481" y="45099"/>
                  <a:pt x="15797" y="45099"/>
                </a:cubicBezTo>
                <a:cubicBezTo>
                  <a:pt x="16694" y="45099"/>
                  <a:pt x="17667" y="45243"/>
                  <a:pt x="18497" y="46356"/>
                </a:cubicBezTo>
                <a:lnTo>
                  <a:pt x="24763" y="46356"/>
                </a:lnTo>
                <a:cubicBezTo>
                  <a:pt x="25264" y="46356"/>
                  <a:pt x="25790" y="46456"/>
                  <a:pt x="26517" y="46456"/>
                </a:cubicBezTo>
                <a:cubicBezTo>
                  <a:pt x="26843" y="46230"/>
                  <a:pt x="27369" y="45930"/>
                  <a:pt x="27896" y="45829"/>
                </a:cubicBezTo>
                <a:cubicBezTo>
                  <a:pt x="32156" y="44777"/>
                  <a:pt x="36141" y="42696"/>
                  <a:pt x="40627" y="42070"/>
                </a:cubicBezTo>
                <a:cubicBezTo>
                  <a:pt x="43560" y="41744"/>
                  <a:pt x="46467" y="40591"/>
                  <a:pt x="49074" y="39037"/>
                </a:cubicBezTo>
                <a:cubicBezTo>
                  <a:pt x="49299" y="38937"/>
                  <a:pt x="49500" y="38711"/>
                  <a:pt x="49826" y="38511"/>
                </a:cubicBezTo>
                <a:cubicBezTo>
                  <a:pt x="49500" y="38411"/>
                  <a:pt x="49299" y="38310"/>
                  <a:pt x="48873" y="38210"/>
                </a:cubicBezTo>
                <a:cubicBezTo>
                  <a:pt x="51179" y="36957"/>
                  <a:pt x="53259" y="35804"/>
                  <a:pt x="55465" y="34651"/>
                </a:cubicBezTo>
                <a:lnTo>
                  <a:pt x="55465" y="35478"/>
                </a:lnTo>
                <a:cubicBezTo>
                  <a:pt x="56292" y="35077"/>
                  <a:pt x="57019" y="34752"/>
                  <a:pt x="57745" y="34325"/>
                </a:cubicBezTo>
                <a:cubicBezTo>
                  <a:pt x="59425" y="33298"/>
                  <a:pt x="60978" y="32245"/>
                  <a:pt x="62557" y="31193"/>
                </a:cubicBezTo>
                <a:cubicBezTo>
                  <a:pt x="62758" y="31092"/>
                  <a:pt x="62758" y="30691"/>
                  <a:pt x="62984" y="30265"/>
                </a:cubicBezTo>
                <a:lnTo>
                  <a:pt x="62984" y="30265"/>
                </a:lnTo>
                <a:cubicBezTo>
                  <a:pt x="61831" y="30691"/>
                  <a:pt x="60878" y="30992"/>
                  <a:pt x="60051" y="31318"/>
                </a:cubicBezTo>
                <a:cubicBezTo>
                  <a:pt x="59951" y="31193"/>
                  <a:pt x="59951" y="31092"/>
                  <a:pt x="59951" y="31092"/>
                </a:cubicBezTo>
                <a:cubicBezTo>
                  <a:pt x="60352" y="30566"/>
                  <a:pt x="60778" y="30165"/>
                  <a:pt x="61204" y="29739"/>
                </a:cubicBezTo>
                <a:cubicBezTo>
                  <a:pt x="61605" y="29639"/>
                  <a:pt x="61931" y="29538"/>
                  <a:pt x="62232" y="29438"/>
                </a:cubicBezTo>
                <a:cubicBezTo>
                  <a:pt x="62357" y="29012"/>
                  <a:pt x="62457" y="28686"/>
                  <a:pt x="62557" y="28285"/>
                </a:cubicBezTo>
                <a:cubicBezTo>
                  <a:pt x="63364" y="27968"/>
                  <a:pt x="64075" y="27674"/>
                  <a:pt x="64110" y="26684"/>
                </a:cubicBezTo>
                <a:lnTo>
                  <a:pt x="64110" y="26684"/>
                </a:lnTo>
                <a:cubicBezTo>
                  <a:pt x="63851" y="26844"/>
                  <a:pt x="63639" y="26973"/>
                  <a:pt x="63184" y="27233"/>
                </a:cubicBezTo>
                <a:cubicBezTo>
                  <a:pt x="64437" y="24000"/>
                  <a:pt x="65991" y="21067"/>
                  <a:pt x="65490" y="17634"/>
                </a:cubicBezTo>
                <a:cubicBezTo>
                  <a:pt x="65264" y="17634"/>
                  <a:pt x="65064" y="17734"/>
                  <a:pt x="64863" y="17834"/>
                </a:cubicBezTo>
                <a:cubicBezTo>
                  <a:pt x="64638" y="17308"/>
                  <a:pt x="64537" y="16782"/>
                  <a:pt x="64337" y="16280"/>
                </a:cubicBezTo>
                <a:lnTo>
                  <a:pt x="64337" y="16381"/>
                </a:lnTo>
                <a:cubicBezTo>
                  <a:pt x="64337" y="15754"/>
                  <a:pt x="64337" y="15228"/>
                  <a:pt x="64237" y="14701"/>
                </a:cubicBezTo>
                <a:cubicBezTo>
                  <a:pt x="63911" y="14601"/>
                  <a:pt x="63610" y="14401"/>
                  <a:pt x="63485" y="14401"/>
                </a:cubicBezTo>
                <a:cubicBezTo>
                  <a:pt x="62858" y="13548"/>
                  <a:pt x="62457" y="12922"/>
                  <a:pt x="62031" y="12195"/>
                </a:cubicBezTo>
                <a:cubicBezTo>
                  <a:pt x="62131" y="11769"/>
                  <a:pt x="62232" y="11268"/>
                  <a:pt x="62232" y="10842"/>
                </a:cubicBezTo>
                <a:cubicBezTo>
                  <a:pt x="62131" y="10741"/>
                  <a:pt x="61931" y="10641"/>
                  <a:pt x="61931" y="10641"/>
                </a:cubicBezTo>
                <a:cubicBezTo>
                  <a:pt x="61931" y="9889"/>
                  <a:pt x="62031" y="9263"/>
                  <a:pt x="62031" y="8761"/>
                </a:cubicBezTo>
                <a:lnTo>
                  <a:pt x="62031" y="8761"/>
                </a:lnTo>
                <a:cubicBezTo>
                  <a:pt x="61831" y="9263"/>
                  <a:pt x="61505" y="9789"/>
                  <a:pt x="61304" y="10315"/>
                </a:cubicBezTo>
                <a:cubicBezTo>
                  <a:pt x="61204" y="10215"/>
                  <a:pt x="61104" y="10215"/>
                  <a:pt x="61104" y="10215"/>
                </a:cubicBezTo>
                <a:cubicBezTo>
                  <a:pt x="61204" y="9588"/>
                  <a:pt x="61304" y="8962"/>
                  <a:pt x="61405" y="8335"/>
                </a:cubicBezTo>
                <a:cubicBezTo>
                  <a:pt x="61481" y="8335"/>
                  <a:pt x="61557" y="8277"/>
                  <a:pt x="61645" y="8249"/>
                </a:cubicBezTo>
                <a:lnTo>
                  <a:pt x="61645" y="8249"/>
                </a:lnTo>
                <a:cubicBezTo>
                  <a:pt x="61399" y="7944"/>
                  <a:pt x="61109" y="7613"/>
                  <a:pt x="60778" y="7283"/>
                </a:cubicBezTo>
                <a:cubicBezTo>
                  <a:pt x="60978" y="7082"/>
                  <a:pt x="61104" y="6882"/>
                  <a:pt x="61405" y="6456"/>
                </a:cubicBezTo>
                <a:cubicBezTo>
                  <a:pt x="60051" y="5303"/>
                  <a:pt x="59324" y="3624"/>
                  <a:pt x="57344" y="2997"/>
                </a:cubicBezTo>
                <a:cubicBezTo>
                  <a:pt x="56091" y="2696"/>
                  <a:pt x="54613" y="2270"/>
                  <a:pt x="53886" y="917"/>
                </a:cubicBezTo>
                <a:cubicBezTo>
                  <a:pt x="53159" y="716"/>
                  <a:pt x="52332" y="716"/>
                  <a:pt x="51705" y="390"/>
                </a:cubicBezTo>
                <a:cubicBezTo>
                  <a:pt x="51235" y="110"/>
                  <a:pt x="50784" y="1"/>
                  <a:pt x="50338" y="1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584;p51"/>
          <p:cNvGrpSpPr/>
          <p:nvPr/>
        </p:nvGrpSpPr>
        <p:grpSpPr>
          <a:xfrm flipH="1">
            <a:off x="4508148" y="2746569"/>
            <a:ext cx="1545206" cy="1028422"/>
            <a:chOff x="1015083" y="2196153"/>
            <a:chExt cx="1242127" cy="826706"/>
          </a:xfrm>
        </p:grpSpPr>
        <p:sp>
          <p:nvSpPr>
            <p:cNvPr id="2585" name="Google Shape;2585;p51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1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1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1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1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1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1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1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1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BDF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1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1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1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1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1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1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1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1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1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1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1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1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1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1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1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1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1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1" name="Google Shape;2611;p51"/>
          <p:cNvSpPr/>
          <p:nvPr/>
        </p:nvSpPr>
        <p:spPr>
          <a:xfrm>
            <a:off x="391580" y="371950"/>
            <a:ext cx="1650210" cy="1840209"/>
          </a:xfrm>
          <a:custGeom>
            <a:avLst/>
            <a:gdLst/>
            <a:ahLst/>
            <a:cxnLst/>
            <a:rect l="l" t="t" r="r" b="b"/>
            <a:pathLst>
              <a:path w="28297" h="31555" extrusionOk="0">
                <a:moveTo>
                  <a:pt x="21505" y="5439"/>
                </a:moveTo>
                <a:lnTo>
                  <a:pt x="21505" y="5439"/>
                </a:lnTo>
                <a:cubicBezTo>
                  <a:pt x="21931" y="5765"/>
                  <a:pt x="22332" y="6066"/>
                  <a:pt x="22658" y="6266"/>
                </a:cubicBezTo>
                <a:cubicBezTo>
                  <a:pt x="22858" y="6893"/>
                  <a:pt x="23184" y="7419"/>
                  <a:pt x="23384" y="7946"/>
                </a:cubicBezTo>
                <a:cubicBezTo>
                  <a:pt x="23384" y="7946"/>
                  <a:pt x="23284" y="8046"/>
                  <a:pt x="23184" y="8046"/>
                </a:cubicBezTo>
                <a:cubicBezTo>
                  <a:pt x="23284" y="8572"/>
                  <a:pt x="23485" y="8998"/>
                  <a:pt x="23585" y="9399"/>
                </a:cubicBezTo>
                <a:cubicBezTo>
                  <a:pt x="23585" y="9524"/>
                  <a:pt x="23485" y="9524"/>
                  <a:pt x="23485" y="9524"/>
                </a:cubicBezTo>
                <a:cubicBezTo>
                  <a:pt x="22332" y="8472"/>
                  <a:pt x="22231" y="6793"/>
                  <a:pt x="21505" y="5439"/>
                </a:cubicBezTo>
                <a:close/>
                <a:moveTo>
                  <a:pt x="15339" y="9825"/>
                </a:moveTo>
                <a:cubicBezTo>
                  <a:pt x="15339" y="9925"/>
                  <a:pt x="15339" y="9925"/>
                  <a:pt x="15439" y="10026"/>
                </a:cubicBezTo>
                <a:cubicBezTo>
                  <a:pt x="15239" y="10151"/>
                  <a:pt x="14938" y="10251"/>
                  <a:pt x="14713" y="10251"/>
                </a:cubicBezTo>
                <a:cubicBezTo>
                  <a:pt x="14938" y="10151"/>
                  <a:pt x="15139" y="9925"/>
                  <a:pt x="15339" y="9825"/>
                </a:cubicBezTo>
                <a:close/>
                <a:moveTo>
                  <a:pt x="26091" y="10978"/>
                </a:moveTo>
                <a:lnTo>
                  <a:pt x="26091" y="11078"/>
                </a:lnTo>
                <a:lnTo>
                  <a:pt x="25991" y="11078"/>
                </a:lnTo>
                <a:lnTo>
                  <a:pt x="26091" y="10978"/>
                </a:lnTo>
                <a:close/>
                <a:moveTo>
                  <a:pt x="26617" y="17670"/>
                </a:moveTo>
                <a:cubicBezTo>
                  <a:pt x="26617" y="17670"/>
                  <a:pt x="26718" y="17670"/>
                  <a:pt x="26718" y="17770"/>
                </a:cubicBezTo>
                <a:lnTo>
                  <a:pt x="26617" y="17770"/>
                </a:lnTo>
                <a:lnTo>
                  <a:pt x="26617" y="17670"/>
                </a:lnTo>
                <a:close/>
                <a:moveTo>
                  <a:pt x="13159" y="8271"/>
                </a:moveTo>
                <a:lnTo>
                  <a:pt x="13159" y="8271"/>
                </a:lnTo>
                <a:cubicBezTo>
                  <a:pt x="12933" y="8898"/>
                  <a:pt x="12632" y="9399"/>
                  <a:pt x="12432" y="9925"/>
                </a:cubicBezTo>
                <a:lnTo>
                  <a:pt x="12532" y="10026"/>
                </a:lnTo>
                <a:cubicBezTo>
                  <a:pt x="12632" y="9925"/>
                  <a:pt x="12733" y="9825"/>
                  <a:pt x="12833" y="9825"/>
                </a:cubicBezTo>
                <a:cubicBezTo>
                  <a:pt x="11053" y="12532"/>
                  <a:pt x="9074" y="15164"/>
                  <a:pt x="7921" y="18397"/>
                </a:cubicBezTo>
                <a:cubicBezTo>
                  <a:pt x="7419" y="17545"/>
                  <a:pt x="7294" y="16818"/>
                  <a:pt x="7520" y="15991"/>
                </a:cubicBezTo>
                <a:cubicBezTo>
                  <a:pt x="7820" y="14838"/>
                  <a:pt x="8146" y="13585"/>
                  <a:pt x="8873" y="12532"/>
                </a:cubicBezTo>
                <a:cubicBezTo>
                  <a:pt x="9700" y="11279"/>
                  <a:pt x="10226" y="9825"/>
                  <a:pt x="11680" y="8998"/>
                </a:cubicBezTo>
                <a:cubicBezTo>
                  <a:pt x="11805" y="8998"/>
                  <a:pt x="11906" y="9098"/>
                  <a:pt x="12006" y="9199"/>
                </a:cubicBezTo>
                <a:cubicBezTo>
                  <a:pt x="12432" y="8898"/>
                  <a:pt x="12733" y="8572"/>
                  <a:pt x="13159" y="8271"/>
                </a:cubicBezTo>
                <a:close/>
                <a:moveTo>
                  <a:pt x="11053" y="18697"/>
                </a:moveTo>
                <a:lnTo>
                  <a:pt x="11053" y="19023"/>
                </a:lnTo>
                <a:lnTo>
                  <a:pt x="10953" y="19023"/>
                </a:lnTo>
                <a:lnTo>
                  <a:pt x="10953" y="18697"/>
                </a:lnTo>
                <a:close/>
                <a:moveTo>
                  <a:pt x="12432" y="11705"/>
                </a:moveTo>
                <a:cubicBezTo>
                  <a:pt x="12632" y="11805"/>
                  <a:pt x="12833" y="11905"/>
                  <a:pt x="12933" y="11905"/>
                </a:cubicBezTo>
                <a:cubicBezTo>
                  <a:pt x="12106" y="13685"/>
                  <a:pt x="10652" y="15164"/>
                  <a:pt x="10327" y="17043"/>
                </a:cubicBezTo>
                <a:cubicBezTo>
                  <a:pt x="10652" y="16517"/>
                  <a:pt x="11053" y="15890"/>
                  <a:pt x="11379" y="15264"/>
                </a:cubicBezTo>
                <a:cubicBezTo>
                  <a:pt x="11379" y="15264"/>
                  <a:pt x="11480" y="15264"/>
                  <a:pt x="11580" y="15364"/>
                </a:cubicBezTo>
                <a:cubicBezTo>
                  <a:pt x="11179" y="16191"/>
                  <a:pt x="10753" y="16918"/>
                  <a:pt x="10327" y="17870"/>
                </a:cubicBezTo>
                <a:cubicBezTo>
                  <a:pt x="10327" y="17870"/>
                  <a:pt x="10427" y="17971"/>
                  <a:pt x="10652" y="18071"/>
                </a:cubicBezTo>
                <a:cubicBezTo>
                  <a:pt x="10427" y="18296"/>
                  <a:pt x="10226" y="18497"/>
                  <a:pt x="10026" y="18697"/>
                </a:cubicBezTo>
                <a:cubicBezTo>
                  <a:pt x="10026" y="18798"/>
                  <a:pt x="10126" y="18923"/>
                  <a:pt x="10226" y="19023"/>
                </a:cubicBezTo>
                <a:cubicBezTo>
                  <a:pt x="10126" y="19023"/>
                  <a:pt x="10126" y="19124"/>
                  <a:pt x="10026" y="19124"/>
                </a:cubicBezTo>
                <a:cubicBezTo>
                  <a:pt x="10026" y="18923"/>
                  <a:pt x="9926" y="18798"/>
                  <a:pt x="9926" y="18697"/>
                </a:cubicBezTo>
                <a:lnTo>
                  <a:pt x="10026" y="18697"/>
                </a:lnTo>
                <a:cubicBezTo>
                  <a:pt x="9399" y="17545"/>
                  <a:pt x="9700" y="16517"/>
                  <a:pt x="10226" y="15464"/>
                </a:cubicBezTo>
                <a:cubicBezTo>
                  <a:pt x="10953" y="14211"/>
                  <a:pt x="11680" y="12958"/>
                  <a:pt x="12432" y="11705"/>
                </a:cubicBezTo>
                <a:close/>
                <a:moveTo>
                  <a:pt x="10753" y="19424"/>
                </a:moveTo>
                <a:cubicBezTo>
                  <a:pt x="10652" y="19650"/>
                  <a:pt x="10652" y="19650"/>
                  <a:pt x="10552" y="19750"/>
                </a:cubicBezTo>
                <a:lnTo>
                  <a:pt x="10552" y="19650"/>
                </a:lnTo>
                <a:cubicBezTo>
                  <a:pt x="10552" y="19650"/>
                  <a:pt x="10552" y="19550"/>
                  <a:pt x="10753" y="19424"/>
                </a:cubicBezTo>
                <a:close/>
                <a:moveTo>
                  <a:pt x="18798" y="13685"/>
                </a:moveTo>
                <a:cubicBezTo>
                  <a:pt x="18998" y="14637"/>
                  <a:pt x="19199" y="15565"/>
                  <a:pt x="19099" y="16417"/>
                </a:cubicBezTo>
                <a:cubicBezTo>
                  <a:pt x="19099" y="16617"/>
                  <a:pt x="18898" y="16818"/>
                  <a:pt x="18898" y="16918"/>
                </a:cubicBezTo>
                <a:cubicBezTo>
                  <a:pt x="18698" y="17344"/>
                  <a:pt x="18472" y="17770"/>
                  <a:pt x="18171" y="18171"/>
                </a:cubicBezTo>
                <a:cubicBezTo>
                  <a:pt x="18171" y="17971"/>
                  <a:pt x="18171" y="17670"/>
                  <a:pt x="18071" y="17344"/>
                </a:cubicBezTo>
                <a:cubicBezTo>
                  <a:pt x="17846" y="17670"/>
                  <a:pt x="17745" y="17870"/>
                  <a:pt x="17645" y="17971"/>
                </a:cubicBezTo>
                <a:cubicBezTo>
                  <a:pt x="17545" y="17770"/>
                  <a:pt x="17445" y="17545"/>
                  <a:pt x="17319" y="17344"/>
                </a:cubicBezTo>
                <a:lnTo>
                  <a:pt x="17119" y="17344"/>
                </a:lnTo>
                <a:cubicBezTo>
                  <a:pt x="17119" y="17670"/>
                  <a:pt x="17018" y="17971"/>
                  <a:pt x="16918" y="18296"/>
                </a:cubicBezTo>
                <a:cubicBezTo>
                  <a:pt x="16918" y="18296"/>
                  <a:pt x="16818" y="18171"/>
                  <a:pt x="16693" y="18071"/>
                </a:cubicBezTo>
                <a:cubicBezTo>
                  <a:pt x="16292" y="18497"/>
                  <a:pt x="15866" y="18798"/>
                  <a:pt x="15439" y="19224"/>
                </a:cubicBezTo>
                <a:cubicBezTo>
                  <a:pt x="15565" y="19324"/>
                  <a:pt x="15665" y="19424"/>
                  <a:pt x="15765" y="19550"/>
                </a:cubicBezTo>
                <a:cubicBezTo>
                  <a:pt x="15665" y="19550"/>
                  <a:pt x="15565" y="19424"/>
                  <a:pt x="15439" y="19424"/>
                </a:cubicBezTo>
                <a:cubicBezTo>
                  <a:pt x="15339" y="19224"/>
                  <a:pt x="15339" y="18923"/>
                  <a:pt x="15239" y="18697"/>
                </a:cubicBezTo>
                <a:cubicBezTo>
                  <a:pt x="15038" y="19424"/>
                  <a:pt x="14186" y="19550"/>
                  <a:pt x="13685" y="20176"/>
                </a:cubicBezTo>
                <a:cubicBezTo>
                  <a:pt x="13560" y="19951"/>
                  <a:pt x="13460" y="19750"/>
                  <a:pt x="13259" y="19550"/>
                </a:cubicBezTo>
                <a:cubicBezTo>
                  <a:pt x="13059" y="19424"/>
                  <a:pt x="12833" y="19424"/>
                  <a:pt x="12432" y="19424"/>
                </a:cubicBezTo>
                <a:cubicBezTo>
                  <a:pt x="12632" y="19023"/>
                  <a:pt x="12733" y="18497"/>
                  <a:pt x="12933" y="18397"/>
                </a:cubicBezTo>
                <a:cubicBezTo>
                  <a:pt x="13560" y="18171"/>
                  <a:pt x="13685" y="17444"/>
                  <a:pt x="14186" y="17144"/>
                </a:cubicBezTo>
                <a:lnTo>
                  <a:pt x="14186" y="17770"/>
                </a:lnTo>
                <a:cubicBezTo>
                  <a:pt x="15665" y="16417"/>
                  <a:pt x="16693" y="14537"/>
                  <a:pt x="18798" y="13685"/>
                </a:cubicBezTo>
                <a:close/>
                <a:moveTo>
                  <a:pt x="17445" y="19850"/>
                </a:moveTo>
                <a:cubicBezTo>
                  <a:pt x="17445" y="19850"/>
                  <a:pt x="17445" y="19951"/>
                  <a:pt x="17545" y="19951"/>
                </a:cubicBezTo>
                <a:cubicBezTo>
                  <a:pt x="17545" y="20051"/>
                  <a:pt x="17445" y="20051"/>
                  <a:pt x="17445" y="20176"/>
                </a:cubicBezTo>
                <a:lnTo>
                  <a:pt x="17319" y="20176"/>
                </a:lnTo>
                <a:cubicBezTo>
                  <a:pt x="17319" y="20051"/>
                  <a:pt x="17319" y="19951"/>
                  <a:pt x="17445" y="19850"/>
                </a:cubicBezTo>
                <a:close/>
                <a:moveTo>
                  <a:pt x="10427" y="20051"/>
                </a:moveTo>
                <a:cubicBezTo>
                  <a:pt x="10327" y="20176"/>
                  <a:pt x="10327" y="20276"/>
                  <a:pt x="10226" y="20377"/>
                </a:cubicBezTo>
                <a:cubicBezTo>
                  <a:pt x="10226" y="20377"/>
                  <a:pt x="10126" y="20377"/>
                  <a:pt x="10026" y="20276"/>
                </a:cubicBezTo>
                <a:cubicBezTo>
                  <a:pt x="10026" y="20276"/>
                  <a:pt x="9926" y="20276"/>
                  <a:pt x="9800" y="20176"/>
                </a:cubicBezTo>
                <a:lnTo>
                  <a:pt x="9800" y="20051"/>
                </a:lnTo>
                <a:lnTo>
                  <a:pt x="10026" y="20276"/>
                </a:lnTo>
                <a:cubicBezTo>
                  <a:pt x="10126" y="20176"/>
                  <a:pt x="10226" y="20176"/>
                  <a:pt x="10327" y="20051"/>
                </a:cubicBezTo>
                <a:close/>
                <a:moveTo>
                  <a:pt x="9600" y="25063"/>
                </a:moveTo>
                <a:cubicBezTo>
                  <a:pt x="10026" y="25063"/>
                  <a:pt x="10427" y="25063"/>
                  <a:pt x="10753" y="25289"/>
                </a:cubicBezTo>
                <a:cubicBezTo>
                  <a:pt x="11302" y="25564"/>
                  <a:pt x="11844" y="25722"/>
                  <a:pt x="12401" y="25722"/>
                </a:cubicBezTo>
                <a:cubicBezTo>
                  <a:pt x="12911" y="25722"/>
                  <a:pt x="13434" y="25589"/>
                  <a:pt x="13986" y="25289"/>
                </a:cubicBezTo>
                <a:cubicBezTo>
                  <a:pt x="14059" y="25252"/>
                  <a:pt x="14123" y="25229"/>
                  <a:pt x="14178" y="25229"/>
                </a:cubicBezTo>
                <a:cubicBezTo>
                  <a:pt x="14275" y="25229"/>
                  <a:pt x="14348" y="25299"/>
                  <a:pt x="14412" y="25489"/>
                </a:cubicBezTo>
                <a:cubicBezTo>
                  <a:pt x="14186" y="25690"/>
                  <a:pt x="14086" y="26016"/>
                  <a:pt x="13785" y="26016"/>
                </a:cubicBezTo>
                <a:cubicBezTo>
                  <a:pt x="12933" y="26216"/>
                  <a:pt x="12106" y="26216"/>
                  <a:pt x="11379" y="26317"/>
                </a:cubicBezTo>
                <a:cubicBezTo>
                  <a:pt x="10652" y="25916"/>
                  <a:pt x="10126" y="25590"/>
                  <a:pt x="9600" y="25289"/>
                </a:cubicBezTo>
                <a:lnTo>
                  <a:pt x="9600" y="25063"/>
                </a:lnTo>
                <a:close/>
                <a:moveTo>
                  <a:pt x="15788" y="26192"/>
                </a:moveTo>
                <a:cubicBezTo>
                  <a:pt x="15862" y="26192"/>
                  <a:pt x="15923" y="26260"/>
                  <a:pt x="15966" y="26442"/>
                </a:cubicBezTo>
                <a:lnTo>
                  <a:pt x="15439" y="26442"/>
                </a:lnTo>
                <a:cubicBezTo>
                  <a:pt x="15569" y="26313"/>
                  <a:pt x="15689" y="26192"/>
                  <a:pt x="15788" y="26192"/>
                </a:cubicBezTo>
                <a:close/>
                <a:moveTo>
                  <a:pt x="11179" y="26642"/>
                </a:moveTo>
                <a:lnTo>
                  <a:pt x="11179" y="26743"/>
                </a:lnTo>
                <a:cubicBezTo>
                  <a:pt x="11116" y="26692"/>
                  <a:pt x="11060" y="26667"/>
                  <a:pt x="11019" y="26642"/>
                </a:cubicBezTo>
                <a:close/>
                <a:moveTo>
                  <a:pt x="20978" y="26705"/>
                </a:moveTo>
                <a:lnTo>
                  <a:pt x="20978" y="26843"/>
                </a:lnTo>
                <a:lnTo>
                  <a:pt x="20878" y="26843"/>
                </a:lnTo>
                <a:cubicBezTo>
                  <a:pt x="20928" y="26793"/>
                  <a:pt x="20953" y="26743"/>
                  <a:pt x="20978" y="26705"/>
                </a:cubicBezTo>
                <a:close/>
                <a:moveTo>
                  <a:pt x="20878" y="27169"/>
                </a:moveTo>
                <a:cubicBezTo>
                  <a:pt x="20878" y="27169"/>
                  <a:pt x="20978" y="27169"/>
                  <a:pt x="20978" y="27269"/>
                </a:cubicBezTo>
                <a:cubicBezTo>
                  <a:pt x="20913" y="27269"/>
                  <a:pt x="20847" y="27312"/>
                  <a:pt x="20782" y="27370"/>
                </a:cubicBezTo>
                <a:lnTo>
                  <a:pt x="20782" y="27370"/>
                </a:lnTo>
                <a:cubicBezTo>
                  <a:pt x="20789" y="27303"/>
                  <a:pt x="20811" y="27236"/>
                  <a:pt x="20878" y="27169"/>
                </a:cubicBezTo>
                <a:close/>
                <a:moveTo>
                  <a:pt x="15239" y="26642"/>
                </a:moveTo>
                <a:cubicBezTo>
                  <a:pt x="15339" y="26743"/>
                  <a:pt x="15565" y="26843"/>
                  <a:pt x="15665" y="26943"/>
                </a:cubicBezTo>
                <a:cubicBezTo>
                  <a:pt x="15242" y="27205"/>
                  <a:pt x="14819" y="27661"/>
                  <a:pt x="14240" y="27661"/>
                </a:cubicBezTo>
                <a:cubicBezTo>
                  <a:pt x="14099" y="27661"/>
                  <a:pt x="13948" y="27634"/>
                  <a:pt x="13785" y="27570"/>
                </a:cubicBezTo>
                <a:lnTo>
                  <a:pt x="14312" y="27068"/>
                </a:lnTo>
                <a:cubicBezTo>
                  <a:pt x="14237" y="27059"/>
                  <a:pt x="14164" y="27054"/>
                  <a:pt x="14093" y="27054"/>
                </a:cubicBezTo>
                <a:cubicBezTo>
                  <a:pt x="13462" y="27054"/>
                  <a:pt x="12966" y="27401"/>
                  <a:pt x="12393" y="27401"/>
                </a:cubicBezTo>
                <a:cubicBezTo>
                  <a:pt x="12207" y="27401"/>
                  <a:pt x="12014" y="27365"/>
                  <a:pt x="11805" y="27269"/>
                </a:cubicBezTo>
                <a:cubicBezTo>
                  <a:pt x="12307" y="27068"/>
                  <a:pt x="12632" y="26843"/>
                  <a:pt x="12933" y="26743"/>
                </a:cubicBezTo>
                <a:lnTo>
                  <a:pt x="12933" y="26642"/>
                </a:lnTo>
                <a:close/>
                <a:moveTo>
                  <a:pt x="20675" y="27527"/>
                </a:moveTo>
                <a:cubicBezTo>
                  <a:pt x="20660" y="27714"/>
                  <a:pt x="20566" y="27813"/>
                  <a:pt x="20452" y="27996"/>
                </a:cubicBezTo>
                <a:cubicBezTo>
                  <a:pt x="20452" y="27896"/>
                  <a:pt x="20352" y="27896"/>
                  <a:pt x="20352" y="27795"/>
                </a:cubicBezTo>
                <a:cubicBezTo>
                  <a:pt x="20434" y="27713"/>
                  <a:pt x="20532" y="27615"/>
                  <a:pt x="20675" y="27527"/>
                </a:cubicBezTo>
                <a:close/>
                <a:moveTo>
                  <a:pt x="19625" y="27896"/>
                </a:moveTo>
                <a:cubicBezTo>
                  <a:pt x="19725" y="27896"/>
                  <a:pt x="19825" y="27996"/>
                  <a:pt x="19951" y="27996"/>
                </a:cubicBezTo>
                <a:cubicBezTo>
                  <a:pt x="19625" y="28322"/>
                  <a:pt x="19424" y="28622"/>
                  <a:pt x="19199" y="28948"/>
                </a:cubicBezTo>
                <a:cubicBezTo>
                  <a:pt x="19324" y="28622"/>
                  <a:pt x="19525" y="28196"/>
                  <a:pt x="19625" y="27896"/>
                </a:cubicBezTo>
                <a:close/>
                <a:moveTo>
                  <a:pt x="18796" y="29050"/>
                </a:moveTo>
                <a:cubicBezTo>
                  <a:pt x="18696" y="29150"/>
                  <a:pt x="18572" y="29250"/>
                  <a:pt x="18472" y="29349"/>
                </a:cubicBezTo>
                <a:lnTo>
                  <a:pt x="18372" y="29449"/>
                </a:lnTo>
                <a:lnTo>
                  <a:pt x="18372" y="29349"/>
                </a:lnTo>
                <a:cubicBezTo>
                  <a:pt x="18571" y="29250"/>
                  <a:pt x="18696" y="29150"/>
                  <a:pt x="18796" y="29050"/>
                </a:cubicBezTo>
                <a:close/>
                <a:moveTo>
                  <a:pt x="17745" y="29675"/>
                </a:moveTo>
                <a:cubicBezTo>
                  <a:pt x="17745" y="29775"/>
                  <a:pt x="17846" y="29775"/>
                  <a:pt x="17846" y="29775"/>
                </a:cubicBezTo>
                <a:cubicBezTo>
                  <a:pt x="17746" y="29875"/>
                  <a:pt x="17646" y="29875"/>
                  <a:pt x="17645" y="29975"/>
                </a:cubicBezTo>
                <a:lnTo>
                  <a:pt x="17645" y="29975"/>
                </a:lnTo>
                <a:cubicBezTo>
                  <a:pt x="17646" y="29875"/>
                  <a:pt x="17745" y="29775"/>
                  <a:pt x="17745" y="29675"/>
                </a:cubicBezTo>
                <a:close/>
                <a:moveTo>
                  <a:pt x="10427" y="30139"/>
                </a:moveTo>
                <a:lnTo>
                  <a:pt x="10427" y="30201"/>
                </a:lnTo>
                <a:lnTo>
                  <a:pt x="10552" y="30201"/>
                </a:lnTo>
                <a:cubicBezTo>
                  <a:pt x="10510" y="30180"/>
                  <a:pt x="10469" y="30160"/>
                  <a:pt x="10427" y="30139"/>
                </a:cubicBezTo>
                <a:close/>
                <a:moveTo>
                  <a:pt x="14813" y="30076"/>
                </a:moveTo>
                <a:lnTo>
                  <a:pt x="14813" y="30201"/>
                </a:lnTo>
                <a:lnTo>
                  <a:pt x="14612" y="30201"/>
                </a:lnTo>
                <a:cubicBezTo>
                  <a:pt x="14612" y="30201"/>
                  <a:pt x="14512" y="30201"/>
                  <a:pt x="14512" y="30076"/>
                </a:cubicBezTo>
                <a:close/>
                <a:moveTo>
                  <a:pt x="15866" y="1"/>
                </a:moveTo>
                <a:cubicBezTo>
                  <a:pt x="15665" y="126"/>
                  <a:pt x="15565" y="126"/>
                  <a:pt x="15339" y="126"/>
                </a:cubicBezTo>
                <a:cubicBezTo>
                  <a:pt x="14713" y="427"/>
                  <a:pt x="13986" y="753"/>
                  <a:pt x="13359" y="1053"/>
                </a:cubicBezTo>
                <a:cubicBezTo>
                  <a:pt x="12432" y="1479"/>
                  <a:pt x="11279" y="1479"/>
                  <a:pt x="10552" y="2407"/>
                </a:cubicBezTo>
                <a:lnTo>
                  <a:pt x="9600" y="3359"/>
                </a:lnTo>
                <a:cubicBezTo>
                  <a:pt x="9600" y="3259"/>
                  <a:pt x="9600" y="3259"/>
                  <a:pt x="9500" y="3133"/>
                </a:cubicBezTo>
                <a:cubicBezTo>
                  <a:pt x="9316" y="3248"/>
                  <a:pt x="9112" y="3258"/>
                  <a:pt x="8849" y="3335"/>
                </a:cubicBezTo>
                <a:lnTo>
                  <a:pt x="8849" y="3335"/>
                </a:lnTo>
                <a:lnTo>
                  <a:pt x="8773" y="3259"/>
                </a:lnTo>
                <a:lnTo>
                  <a:pt x="8773" y="2632"/>
                </a:lnTo>
                <a:cubicBezTo>
                  <a:pt x="8447" y="2732"/>
                  <a:pt x="8246" y="2933"/>
                  <a:pt x="8046" y="3033"/>
                </a:cubicBezTo>
                <a:cubicBezTo>
                  <a:pt x="7921" y="3033"/>
                  <a:pt x="7921" y="2933"/>
                  <a:pt x="7921" y="2933"/>
                </a:cubicBezTo>
                <a:cubicBezTo>
                  <a:pt x="8123" y="2663"/>
                  <a:pt x="8305" y="2373"/>
                  <a:pt x="8486" y="2099"/>
                </a:cubicBezTo>
                <a:lnTo>
                  <a:pt x="8486" y="2099"/>
                </a:lnTo>
                <a:cubicBezTo>
                  <a:pt x="8506" y="2101"/>
                  <a:pt x="8526" y="2103"/>
                  <a:pt x="8547" y="2106"/>
                </a:cubicBezTo>
                <a:lnTo>
                  <a:pt x="8547" y="2006"/>
                </a:lnTo>
                <a:cubicBezTo>
                  <a:pt x="8527" y="2036"/>
                  <a:pt x="8506" y="2067"/>
                  <a:pt x="8486" y="2099"/>
                </a:cubicBezTo>
                <a:lnTo>
                  <a:pt x="8486" y="2099"/>
                </a:lnTo>
                <a:cubicBezTo>
                  <a:pt x="8445" y="2095"/>
                  <a:pt x="8405" y="2093"/>
                  <a:pt x="8366" y="2093"/>
                </a:cubicBezTo>
                <a:cubicBezTo>
                  <a:pt x="7752" y="2093"/>
                  <a:pt x="7391" y="2561"/>
                  <a:pt x="7094" y="3133"/>
                </a:cubicBezTo>
                <a:cubicBezTo>
                  <a:pt x="6266" y="3133"/>
                  <a:pt x="6166" y="3885"/>
                  <a:pt x="5740" y="4387"/>
                </a:cubicBezTo>
                <a:cubicBezTo>
                  <a:pt x="5827" y="4405"/>
                  <a:pt x="5906" y="4414"/>
                  <a:pt x="5980" y="4414"/>
                </a:cubicBezTo>
                <a:cubicBezTo>
                  <a:pt x="6798" y="4414"/>
                  <a:pt x="6861" y="3351"/>
                  <a:pt x="7620" y="3259"/>
                </a:cubicBezTo>
                <a:cubicBezTo>
                  <a:pt x="7720" y="3359"/>
                  <a:pt x="7820" y="3459"/>
                  <a:pt x="7921" y="3660"/>
                </a:cubicBezTo>
                <a:cubicBezTo>
                  <a:pt x="8046" y="3560"/>
                  <a:pt x="8246" y="3459"/>
                  <a:pt x="8347" y="3459"/>
                </a:cubicBezTo>
                <a:cubicBezTo>
                  <a:pt x="8447" y="3459"/>
                  <a:pt x="8447" y="3560"/>
                  <a:pt x="8447" y="3660"/>
                </a:cubicBezTo>
                <a:lnTo>
                  <a:pt x="8447" y="3885"/>
                </a:lnTo>
                <a:cubicBezTo>
                  <a:pt x="8146" y="4387"/>
                  <a:pt x="7820" y="4913"/>
                  <a:pt x="7419" y="5339"/>
                </a:cubicBezTo>
                <a:cubicBezTo>
                  <a:pt x="6166" y="6592"/>
                  <a:pt x="5214" y="8146"/>
                  <a:pt x="4161" y="9524"/>
                </a:cubicBezTo>
                <a:cubicBezTo>
                  <a:pt x="3760" y="10151"/>
                  <a:pt x="3434" y="10778"/>
                  <a:pt x="2908" y="11504"/>
                </a:cubicBezTo>
                <a:lnTo>
                  <a:pt x="2908" y="11078"/>
                </a:lnTo>
                <a:cubicBezTo>
                  <a:pt x="2708" y="11279"/>
                  <a:pt x="2507" y="11504"/>
                  <a:pt x="2407" y="11705"/>
                </a:cubicBezTo>
                <a:cubicBezTo>
                  <a:pt x="1981" y="12657"/>
                  <a:pt x="1655" y="13585"/>
                  <a:pt x="1254" y="14537"/>
                </a:cubicBezTo>
                <a:cubicBezTo>
                  <a:pt x="1154" y="14738"/>
                  <a:pt x="928" y="15038"/>
                  <a:pt x="828" y="15364"/>
                </a:cubicBezTo>
                <a:cubicBezTo>
                  <a:pt x="728" y="15264"/>
                  <a:pt x="728" y="15264"/>
                  <a:pt x="627" y="15264"/>
                </a:cubicBezTo>
                <a:cubicBezTo>
                  <a:pt x="828" y="14311"/>
                  <a:pt x="928" y="13484"/>
                  <a:pt x="1154" y="12657"/>
                </a:cubicBezTo>
                <a:lnTo>
                  <a:pt x="1154" y="12657"/>
                </a:lnTo>
                <a:lnTo>
                  <a:pt x="828" y="12958"/>
                </a:lnTo>
                <a:cubicBezTo>
                  <a:pt x="527" y="14537"/>
                  <a:pt x="1" y="15991"/>
                  <a:pt x="101" y="17670"/>
                </a:cubicBezTo>
                <a:cubicBezTo>
                  <a:pt x="302" y="19550"/>
                  <a:pt x="828" y="21204"/>
                  <a:pt x="1780" y="22783"/>
                </a:cubicBezTo>
                <a:cubicBezTo>
                  <a:pt x="1981" y="23184"/>
                  <a:pt x="2282" y="23510"/>
                  <a:pt x="2407" y="23936"/>
                </a:cubicBezTo>
                <a:cubicBezTo>
                  <a:pt x="3334" y="26317"/>
                  <a:pt x="5214" y="27695"/>
                  <a:pt x="7419" y="28723"/>
                </a:cubicBezTo>
                <a:cubicBezTo>
                  <a:pt x="8406" y="29228"/>
                  <a:pt x="9416" y="29641"/>
                  <a:pt x="10427" y="30139"/>
                </a:cubicBezTo>
                <a:lnTo>
                  <a:pt x="10427" y="30139"/>
                </a:lnTo>
                <a:lnTo>
                  <a:pt x="10427" y="29675"/>
                </a:lnTo>
                <a:cubicBezTo>
                  <a:pt x="11282" y="29838"/>
                  <a:pt x="12070" y="30282"/>
                  <a:pt x="12941" y="30282"/>
                </a:cubicBezTo>
                <a:cubicBezTo>
                  <a:pt x="13142" y="30282"/>
                  <a:pt x="13348" y="30258"/>
                  <a:pt x="13560" y="30201"/>
                </a:cubicBezTo>
                <a:lnTo>
                  <a:pt x="13560" y="30201"/>
                </a:lnTo>
                <a:cubicBezTo>
                  <a:pt x="13460" y="30302"/>
                  <a:pt x="13259" y="30502"/>
                  <a:pt x="13159" y="30703"/>
                </a:cubicBezTo>
                <a:cubicBezTo>
                  <a:pt x="13159" y="30828"/>
                  <a:pt x="13159" y="30828"/>
                  <a:pt x="13259" y="30928"/>
                </a:cubicBezTo>
                <a:cubicBezTo>
                  <a:pt x="14612" y="30402"/>
                  <a:pt x="15966" y="29976"/>
                  <a:pt x="17319" y="29449"/>
                </a:cubicBezTo>
                <a:lnTo>
                  <a:pt x="17319" y="29449"/>
                </a:lnTo>
                <a:cubicBezTo>
                  <a:pt x="17119" y="30602"/>
                  <a:pt x="15966" y="30502"/>
                  <a:pt x="15339" y="30928"/>
                </a:cubicBezTo>
                <a:cubicBezTo>
                  <a:pt x="15765" y="31129"/>
                  <a:pt x="16066" y="31229"/>
                  <a:pt x="16392" y="31329"/>
                </a:cubicBezTo>
                <a:cubicBezTo>
                  <a:pt x="16592" y="31454"/>
                  <a:pt x="16918" y="31454"/>
                  <a:pt x="17219" y="31555"/>
                </a:cubicBezTo>
                <a:cubicBezTo>
                  <a:pt x="17319" y="31454"/>
                  <a:pt x="17445" y="31229"/>
                  <a:pt x="17545" y="31028"/>
                </a:cubicBezTo>
                <a:cubicBezTo>
                  <a:pt x="17645" y="30828"/>
                  <a:pt x="17745" y="30502"/>
                  <a:pt x="17946" y="30502"/>
                </a:cubicBezTo>
                <a:cubicBezTo>
                  <a:pt x="18572" y="30201"/>
                  <a:pt x="18998" y="29675"/>
                  <a:pt x="19525" y="29149"/>
                </a:cubicBezTo>
                <a:cubicBezTo>
                  <a:pt x="20252" y="28522"/>
                  <a:pt x="21079" y="27996"/>
                  <a:pt x="21605" y="26943"/>
                </a:cubicBezTo>
                <a:cubicBezTo>
                  <a:pt x="22231" y="25590"/>
                  <a:pt x="23184" y="24236"/>
                  <a:pt x="23911" y="22883"/>
                </a:cubicBezTo>
                <a:cubicBezTo>
                  <a:pt x="24211" y="22256"/>
                  <a:pt x="24337" y="21630"/>
                  <a:pt x="24537" y="21003"/>
                </a:cubicBezTo>
                <a:cubicBezTo>
                  <a:pt x="24963" y="19424"/>
                  <a:pt x="25465" y="17870"/>
                  <a:pt x="25991" y="16291"/>
                </a:cubicBezTo>
                <a:lnTo>
                  <a:pt x="25891" y="16291"/>
                </a:lnTo>
                <a:cubicBezTo>
                  <a:pt x="25991" y="16091"/>
                  <a:pt x="26216" y="15991"/>
                  <a:pt x="26417" y="15790"/>
                </a:cubicBezTo>
                <a:lnTo>
                  <a:pt x="26216" y="15790"/>
                </a:lnTo>
                <a:cubicBezTo>
                  <a:pt x="26417" y="15364"/>
                  <a:pt x="26517" y="14938"/>
                  <a:pt x="26718" y="14537"/>
                </a:cubicBezTo>
                <a:cubicBezTo>
                  <a:pt x="26718" y="15364"/>
                  <a:pt x="26843" y="16291"/>
                  <a:pt x="26843" y="17244"/>
                </a:cubicBezTo>
                <a:cubicBezTo>
                  <a:pt x="26718" y="17144"/>
                  <a:pt x="26617" y="17144"/>
                  <a:pt x="26417" y="17043"/>
                </a:cubicBezTo>
                <a:cubicBezTo>
                  <a:pt x="26317" y="17971"/>
                  <a:pt x="26317" y="18798"/>
                  <a:pt x="26091" y="19750"/>
                </a:cubicBezTo>
                <a:cubicBezTo>
                  <a:pt x="25690" y="21103"/>
                  <a:pt x="25264" y="22457"/>
                  <a:pt x="24838" y="23936"/>
                </a:cubicBezTo>
                <a:cubicBezTo>
                  <a:pt x="24638" y="24562"/>
                  <a:pt x="24437" y="25289"/>
                  <a:pt x="24211" y="26016"/>
                </a:cubicBezTo>
                <a:cubicBezTo>
                  <a:pt x="24337" y="26016"/>
                  <a:pt x="24437" y="26016"/>
                  <a:pt x="24537" y="26116"/>
                </a:cubicBezTo>
                <a:cubicBezTo>
                  <a:pt x="24963" y="24763"/>
                  <a:pt x="25465" y="23510"/>
                  <a:pt x="25991" y="22156"/>
                </a:cubicBezTo>
                <a:cubicBezTo>
                  <a:pt x="26417" y="20677"/>
                  <a:pt x="26517" y="19224"/>
                  <a:pt x="27044" y="17870"/>
                </a:cubicBezTo>
                <a:lnTo>
                  <a:pt x="27144" y="17770"/>
                </a:lnTo>
                <a:cubicBezTo>
                  <a:pt x="27144" y="17971"/>
                  <a:pt x="27244" y="18296"/>
                  <a:pt x="27244" y="18497"/>
                </a:cubicBezTo>
                <a:cubicBezTo>
                  <a:pt x="27470" y="18171"/>
                  <a:pt x="27570" y="17870"/>
                  <a:pt x="27570" y="17545"/>
                </a:cubicBezTo>
                <a:cubicBezTo>
                  <a:pt x="27670" y="17144"/>
                  <a:pt x="27670" y="16617"/>
                  <a:pt x="27770" y="16091"/>
                </a:cubicBezTo>
                <a:cubicBezTo>
                  <a:pt x="28297" y="14938"/>
                  <a:pt x="27971" y="13910"/>
                  <a:pt x="27670" y="12758"/>
                </a:cubicBezTo>
                <a:cubicBezTo>
                  <a:pt x="27670" y="12657"/>
                  <a:pt x="27570" y="12532"/>
                  <a:pt x="27570" y="12432"/>
                </a:cubicBezTo>
                <a:cubicBezTo>
                  <a:pt x="27470" y="12432"/>
                  <a:pt x="27344" y="12332"/>
                  <a:pt x="27244" y="12231"/>
                </a:cubicBezTo>
                <a:lnTo>
                  <a:pt x="27244" y="14838"/>
                </a:lnTo>
                <a:cubicBezTo>
                  <a:pt x="26943" y="14211"/>
                  <a:pt x="26617" y="13484"/>
                  <a:pt x="26317" y="12858"/>
                </a:cubicBezTo>
                <a:cubicBezTo>
                  <a:pt x="26317" y="12858"/>
                  <a:pt x="26216" y="12958"/>
                  <a:pt x="26091" y="12958"/>
                </a:cubicBezTo>
                <a:cubicBezTo>
                  <a:pt x="26417" y="11279"/>
                  <a:pt x="26417" y="9625"/>
                  <a:pt x="25590" y="8046"/>
                </a:cubicBezTo>
                <a:cubicBezTo>
                  <a:pt x="25790" y="7946"/>
                  <a:pt x="25891" y="7946"/>
                  <a:pt x="25991" y="7745"/>
                </a:cubicBezTo>
                <a:cubicBezTo>
                  <a:pt x="25590" y="6793"/>
                  <a:pt x="25364" y="5640"/>
                  <a:pt x="24111" y="5138"/>
                </a:cubicBezTo>
                <a:lnTo>
                  <a:pt x="24111" y="5138"/>
                </a:lnTo>
                <a:cubicBezTo>
                  <a:pt x="24437" y="5640"/>
                  <a:pt x="24638" y="6166"/>
                  <a:pt x="24963" y="6793"/>
                </a:cubicBezTo>
                <a:cubicBezTo>
                  <a:pt x="24638" y="6592"/>
                  <a:pt x="24537" y="6592"/>
                  <a:pt x="24437" y="6492"/>
                </a:cubicBezTo>
                <a:cubicBezTo>
                  <a:pt x="24337" y="6492"/>
                  <a:pt x="24211" y="6592"/>
                  <a:pt x="24111" y="6793"/>
                </a:cubicBezTo>
                <a:cubicBezTo>
                  <a:pt x="23911" y="6392"/>
                  <a:pt x="23810" y="6066"/>
                  <a:pt x="23710" y="5765"/>
                </a:cubicBezTo>
                <a:cubicBezTo>
                  <a:pt x="23627" y="5765"/>
                  <a:pt x="23510" y="5810"/>
                  <a:pt x="23411" y="5810"/>
                </a:cubicBezTo>
                <a:cubicBezTo>
                  <a:pt x="23362" y="5810"/>
                  <a:pt x="23318" y="5798"/>
                  <a:pt x="23284" y="5765"/>
                </a:cubicBezTo>
                <a:cubicBezTo>
                  <a:pt x="23084" y="5540"/>
                  <a:pt x="22858" y="5339"/>
                  <a:pt x="22658" y="5138"/>
                </a:cubicBezTo>
                <a:cubicBezTo>
                  <a:pt x="22332" y="4913"/>
                  <a:pt x="22131" y="4712"/>
                  <a:pt x="21830" y="4612"/>
                </a:cubicBezTo>
                <a:cubicBezTo>
                  <a:pt x="21830" y="4512"/>
                  <a:pt x="21931" y="4512"/>
                  <a:pt x="21931" y="4387"/>
                </a:cubicBezTo>
                <a:cubicBezTo>
                  <a:pt x="22231" y="4612"/>
                  <a:pt x="22457" y="4913"/>
                  <a:pt x="22658" y="5138"/>
                </a:cubicBezTo>
                <a:cubicBezTo>
                  <a:pt x="22858" y="5138"/>
                  <a:pt x="23184" y="5239"/>
                  <a:pt x="23384" y="5339"/>
                </a:cubicBezTo>
                <a:cubicBezTo>
                  <a:pt x="23384" y="5239"/>
                  <a:pt x="23485" y="5239"/>
                  <a:pt x="23485" y="5138"/>
                </a:cubicBezTo>
                <a:cubicBezTo>
                  <a:pt x="23084" y="4813"/>
                  <a:pt x="22758" y="4512"/>
                  <a:pt x="22332" y="4086"/>
                </a:cubicBezTo>
                <a:cubicBezTo>
                  <a:pt x="22332" y="4186"/>
                  <a:pt x="22332" y="4186"/>
                  <a:pt x="22231" y="4186"/>
                </a:cubicBezTo>
                <a:cubicBezTo>
                  <a:pt x="22131" y="3760"/>
                  <a:pt x="21931" y="3459"/>
                  <a:pt x="21705" y="2933"/>
                </a:cubicBezTo>
                <a:cubicBezTo>
                  <a:pt x="21304" y="2833"/>
                  <a:pt x="20778" y="2833"/>
                  <a:pt x="20252" y="2732"/>
                </a:cubicBezTo>
                <a:lnTo>
                  <a:pt x="20252" y="2933"/>
                </a:lnTo>
                <a:cubicBezTo>
                  <a:pt x="20452" y="3033"/>
                  <a:pt x="20778" y="3033"/>
                  <a:pt x="20978" y="3133"/>
                </a:cubicBezTo>
                <a:cubicBezTo>
                  <a:pt x="21304" y="3259"/>
                  <a:pt x="21404" y="3459"/>
                  <a:pt x="21204" y="3885"/>
                </a:cubicBezTo>
                <a:cubicBezTo>
                  <a:pt x="20577" y="3459"/>
                  <a:pt x="19951" y="3033"/>
                  <a:pt x="19324" y="2632"/>
                </a:cubicBezTo>
                <a:cubicBezTo>
                  <a:pt x="19324" y="2507"/>
                  <a:pt x="19324" y="2507"/>
                  <a:pt x="19424" y="2407"/>
                </a:cubicBezTo>
                <a:cubicBezTo>
                  <a:pt x="19625" y="2306"/>
                  <a:pt x="19951" y="2306"/>
                  <a:pt x="20151" y="2306"/>
                </a:cubicBezTo>
                <a:cubicBezTo>
                  <a:pt x="20352" y="2206"/>
                  <a:pt x="20577" y="2106"/>
                  <a:pt x="20878" y="2006"/>
                </a:cubicBezTo>
                <a:cubicBezTo>
                  <a:pt x="20151" y="1780"/>
                  <a:pt x="19725" y="1680"/>
                  <a:pt x="19199" y="1580"/>
                </a:cubicBezTo>
                <a:cubicBezTo>
                  <a:pt x="19102" y="1572"/>
                  <a:pt x="19006" y="1568"/>
                  <a:pt x="18909" y="1568"/>
                </a:cubicBezTo>
                <a:cubicBezTo>
                  <a:pt x="18182" y="1568"/>
                  <a:pt x="17455" y="1762"/>
                  <a:pt x="16728" y="1762"/>
                </a:cubicBezTo>
                <a:cubicBezTo>
                  <a:pt x="16299" y="1762"/>
                  <a:pt x="15869" y="1694"/>
                  <a:pt x="15439" y="1479"/>
                </a:cubicBezTo>
                <a:cubicBezTo>
                  <a:pt x="15765" y="1254"/>
                  <a:pt x="15966" y="1154"/>
                  <a:pt x="16292" y="953"/>
                </a:cubicBezTo>
                <a:cubicBezTo>
                  <a:pt x="15966" y="853"/>
                  <a:pt x="15765" y="853"/>
                  <a:pt x="15439" y="753"/>
                </a:cubicBezTo>
                <a:cubicBezTo>
                  <a:pt x="15565" y="527"/>
                  <a:pt x="15765" y="326"/>
                  <a:pt x="15866" y="1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2612;p51"/>
          <p:cNvGrpSpPr/>
          <p:nvPr/>
        </p:nvGrpSpPr>
        <p:grpSpPr>
          <a:xfrm flipH="1">
            <a:off x="4847908" y="615802"/>
            <a:ext cx="1930707" cy="619900"/>
            <a:chOff x="1721900" y="303502"/>
            <a:chExt cx="1930707" cy="619900"/>
          </a:xfrm>
        </p:grpSpPr>
        <p:sp>
          <p:nvSpPr>
            <p:cNvPr id="2613" name="Google Shape;2613;p51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1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1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1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1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2618;p51"/>
          <p:cNvGrpSpPr/>
          <p:nvPr/>
        </p:nvGrpSpPr>
        <p:grpSpPr>
          <a:xfrm flipH="1">
            <a:off x="144540" y="3516825"/>
            <a:ext cx="694875" cy="446150"/>
            <a:chOff x="2649900" y="674200"/>
            <a:chExt cx="694875" cy="446150"/>
          </a:xfrm>
        </p:grpSpPr>
        <p:sp>
          <p:nvSpPr>
            <p:cNvPr id="2619" name="Google Shape;2619;p51"/>
            <p:cNvSpPr/>
            <p:nvPr/>
          </p:nvSpPr>
          <p:spPr>
            <a:xfrm>
              <a:off x="2649900" y="817700"/>
              <a:ext cx="96500" cy="133475"/>
            </a:xfrm>
            <a:custGeom>
              <a:avLst/>
              <a:gdLst/>
              <a:ahLst/>
              <a:cxnLst/>
              <a:rect l="l" t="t" r="r" b="b"/>
              <a:pathLst>
                <a:path w="3860" h="5339" extrusionOk="0">
                  <a:moveTo>
                    <a:pt x="3233" y="0"/>
                  </a:moveTo>
                  <a:cubicBezTo>
                    <a:pt x="2832" y="827"/>
                    <a:pt x="2406" y="1454"/>
                    <a:pt x="2106" y="2206"/>
                  </a:cubicBezTo>
                  <a:cubicBezTo>
                    <a:pt x="1354" y="1454"/>
                    <a:pt x="1153" y="426"/>
                    <a:pt x="0" y="326"/>
                  </a:cubicBezTo>
                  <a:lnTo>
                    <a:pt x="0" y="326"/>
                  </a:lnTo>
                  <a:cubicBezTo>
                    <a:pt x="326" y="1353"/>
                    <a:pt x="1053" y="2080"/>
                    <a:pt x="1579" y="2832"/>
                  </a:cubicBezTo>
                  <a:cubicBezTo>
                    <a:pt x="1479" y="3659"/>
                    <a:pt x="852" y="4386"/>
                    <a:pt x="1253" y="5338"/>
                  </a:cubicBezTo>
                  <a:cubicBezTo>
                    <a:pt x="1579" y="5213"/>
                    <a:pt x="1679" y="5213"/>
                    <a:pt x="1780" y="5013"/>
                  </a:cubicBezTo>
                  <a:cubicBezTo>
                    <a:pt x="1880" y="4486"/>
                    <a:pt x="2206" y="4186"/>
                    <a:pt x="2607" y="3860"/>
                  </a:cubicBezTo>
                  <a:cubicBezTo>
                    <a:pt x="2897" y="3928"/>
                    <a:pt x="3141" y="4101"/>
                    <a:pt x="3394" y="4101"/>
                  </a:cubicBezTo>
                  <a:cubicBezTo>
                    <a:pt x="3512" y="4101"/>
                    <a:pt x="3632" y="4064"/>
                    <a:pt x="3760" y="3960"/>
                  </a:cubicBezTo>
                  <a:cubicBezTo>
                    <a:pt x="3459" y="3659"/>
                    <a:pt x="3233" y="3333"/>
                    <a:pt x="2933" y="3133"/>
                  </a:cubicBezTo>
                  <a:cubicBezTo>
                    <a:pt x="3233" y="2406"/>
                    <a:pt x="3559" y="1679"/>
                    <a:pt x="3860" y="827"/>
                  </a:cubicBezTo>
                  <a:cubicBezTo>
                    <a:pt x="3659" y="627"/>
                    <a:pt x="3459" y="426"/>
                    <a:pt x="323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1"/>
            <p:cNvSpPr/>
            <p:nvPr/>
          </p:nvSpPr>
          <p:spPr>
            <a:xfrm>
              <a:off x="2796500" y="828350"/>
              <a:ext cx="88375" cy="119700"/>
            </a:xfrm>
            <a:custGeom>
              <a:avLst/>
              <a:gdLst/>
              <a:ahLst/>
              <a:cxnLst/>
              <a:rect l="l" t="t" r="r" b="b"/>
              <a:pathLst>
                <a:path w="3535" h="4788" extrusionOk="0">
                  <a:moveTo>
                    <a:pt x="2808" y="0"/>
                  </a:moveTo>
                  <a:cubicBezTo>
                    <a:pt x="2382" y="627"/>
                    <a:pt x="2081" y="1153"/>
                    <a:pt x="1655" y="1880"/>
                  </a:cubicBezTo>
                  <a:cubicBezTo>
                    <a:pt x="1254" y="1354"/>
                    <a:pt x="728" y="827"/>
                    <a:pt x="201" y="301"/>
                  </a:cubicBezTo>
                  <a:cubicBezTo>
                    <a:pt x="101" y="401"/>
                    <a:pt x="101" y="526"/>
                    <a:pt x="1" y="627"/>
                  </a:cubicBezTo>
                  <a:cubicBezTo>
                    <a:pt x="201" y="1028"/>
                    <a:pt x="302" y="1454"/>
                    <a:pt x="628" y="1654"/>
                  </a:cubicBezTo>
                  <a:cubicBezTo>
                    <a:pt x="1129" y="2281"/>
                    <a:pt x="1254" y="2807"/>
                    <a:pt x="928" y="3534"/>
                  </a:cubicBezTo>
                  <a:cubicBezTo>
                    <a:pt x="828" y="3960"/>
                    <a:pt x="728" y="4386"/>
                    <a:pt x="1029" y="4787"/>
                  </a:cubicBezTo>
                  <a:cubicBezTo>
                    <a:pt x="1655" y="4486"/>
                    <a:pt x="1755" y="3760"/>
                    <a:pt x="2382" y="3434"/>
                  </a:cubicBezTo>
                  <a:cubicBezTo>
                    <a:pt x="2607" y="3434"/>
                    <a:pt x="2808" y="3434"/>
                    <a:pt x="3134" y="3334"/>
                  </a:cubicBezTo>
                  <a:cubicBezTo>
                    <a:pt x="2908" y="3133"/>
                    <a:pt x="2708" y="3033"/>
                    <a:pt x="2607" y="2907"/>
                  </a:cubicBezTo>
                  <a:cubicBezTo>
                    <a:pt x="2607" y="2707"/>
                    <a:pt x="2708" y="2506"/>
                    <a:pt x="2708" y="2406"/>
                  </a:cubicBezTo>
                  <a:cubicBezTo>
                    <a:pt x="2908" y="2080"/>
                    <a:pt x="3008" y="1780"/>
                    <a:pt x="3234" y="1554"/>
                  </a:cubicBezTo>
                  <a:cubicBezTo>
                    <a:pt x="3535" y="827"/>
                    <a:pt x="3535" y="526"/>
                    <a:pt x="28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1"/>
            <p:cNvSpPr/>
            <p:nvPr/>
          </p:nvSpPr>
          <p:spPr>
            <a:xfrm>
              <a:off x="2953150" y="822700"/>
              <a:ext cx="80850" cy="117825"/>
            </a:xfrm>
            <a:custGeom>
              <a:avLst/>
              <a:gdLst/>
              <a:ahLst/>
              <a:cxnLst/>
              <a:rect l="l" t="t" r="r" b="b"/>
              <a:pathLst>
                <a:path w="3234" h="4713" extrusionOk="0">
                  <a:moveTo>
                    <a:pt x="2281" y="1"/>
                  </a:moveTo>
                  <a:cubicBezTo>
                    <a:pt x="2081" y="527"/>
                    <a:pt x="1880" y="1153"/>
                    <a:pt x="1655" y="1780"/>
                  </a:cubicBezTo>
                  <a:cubicBezTo>
                    <a:pt x="1354" y="1580"/>
                    <a:pt x="1028" y="1379"/>
                    <a:pt x="828" y="1153"/>
                  </a:cubicBezTo>
                  <a:cubicBezTo>
                    <a:pt x="627" y="953"/>
                    <a:pt x="301" y="853"/>
                    <a:pt x="101" y="627"/>
                  </a:cubicBezTo>
                  <a:lnTo>
                    <a:pt x="1" y="752"/>
                  </a:lnTo>
                  <a:cubicBezTo>
                    <a:pt x="1" y="1580"/>
                    <a:pt x="928" y="1880"/>
                    <a:pt x="1128" y="2632"/>
                  </a:cubicBezTo>
                  <a:cubicBezTo>
                    <a:pt x="727" y="4512"/>
                    <a:pt x="727" y="4512"/>
                    <a:pt x="1028" y="4712"/>
                  </a:cubicBezTo>
                  <a:cubicBezTo>
                    <a:pt x="1454" y="4286"/>
                    <a:pt x="1981" y="3760"/>
                    <a:pt x="2382" y="3359"/>
                  </a:cubicBezTo>
                  <a:lnTo>
                    <a:pt x="3234" y="3359"/>
                  </a:lnTo>
                  <a:cubicBezTo>
                    <a:pt x="3008" y="3133"/>
                    <a:pt x="2908" y="2933"/>
                    <a:pt x="2808" y="2632"/>
                  </a:cubicBezTo>
                  <a:cubicBezTo>
                    <a:pt x="3133" y="1580"/>
                    <a:pt x="3008" y="326"/>
                    <a:pt x="22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1"/>
            <p:cNvSpPr/>
            <p:nvPr/>
          </p:nvSpPr>
          <p:spPr>
            <a:xfrm>
              <a:off x="3106675" y="812675"/>
              <a:ext cx="88975" cy="122825"/>
            </a:xfrm>
            <a:custGeom>
              <a:avLst/>
              <a:gdLst/>
              <a:ahLst/>
              <a:cxnLst/>
              <a:rect l="l" t="t" r="r" b="b"/>
              <a:pathLst>
                <a:path w="3559" h="4913" extrusionOk="0">
                  <a:moveTo>
                    <a:pt x="3133" y="1"/>
                  </a:moveTo>
                  <a:lnTo>
                    <a:pt x="3133" y="1"/>
                  </a:lnTo>
                  <a:cubicBezTo>
                    <a:pt x="2732" y="627"/>
                    <a:pt x="2306" y="1153"/>
                    <a:pt x="2005" y="1554"/>
                  </a:cubicBezTo>
                  <a:cubicBezTo>
                    <a:pt x="1378" y="1454"/>
                    <a:pt x="752" y="1254"/>
                    <a:pt x="125" y="1028"/>
                  </a:cubicBezTo>
                  <a:lnTo>
                    <a:pt x="125" y="1028"/>
                  </a:lnTo>
                  <a:cubicBezTo>
                    <a:pt x="0" y="2081"/>
                    <a:pt x="952" y="2081"/>
                    <a:pt x="1378" y="2607"/>
                  </a:cubicBezTo>
                  <a:cubicBezTo>
                    <a:pt x="1479" y="3334"/>
                    <a:pt x="852" y="3961"/>
                    <a:pt x="1153" y="4913"/>
                  </a:cubicBezTo>
                  <a:cubicBezTo>
                    <a:pt x="1679" y="4161"/>
                    <a:pt x="2206" y="3534"/>
                    <a:pt x="2632" y="2908"/>
                  </a:cubicBezTo>
                  <a:cubicBezTo>
                    <a:pt x="2832" y="2808"/>
                    <a:pt x="3033" y="2707"/>
                    <a:pt x="3358" y="2607"/>
                  </a:cubicBezTo>
                  <a:cubicBezTo>
                    <a:pt x="3133" y="2407"/>
                    <a:pt x="3033" y="2281"/>
                    <a:pt x="2832" y="2081"/>
                  </a:cubicBezTo>
                  <a:cubicBezTo>
                    <a:pt x="3133" y="1454"/>
                    <a:pt x="3559" y="828"/>
                    <a:pt x="31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1"/>
            <p:cNvSpPr/>
            <p:nvPr/>
          </p:nvSpPr>
          <p:spPr>
            <a:xfrm>
              <a:off x="2754525" y="1003150"/>
              <a:ext cx="73350" cy="117200"/>
            </a:xfrm>
            <a:custGeom>
              <a:avLst/>
              <a:gdLst/>
              <a:ahLst/>
              <a:cxnLst/>
              <a:rect l="l" t="t" r="r" b="b"/>
              <a:pathLst>
                <a:path w="2934" h="4688" extrusionOk="0">
                  <a:moveTo>
                    <a:pt x="301" y="1"/>
                  </a:moveTo>
                  <a:lnTo>
                    <a:pt x="301" y="1"/>
                  </a:lnTo>
                  <a:cubicBezTo>
                    <a:pt x="1" y="928"/>
                    <a:pt x="627" y="1454"/>
                    <a:pt x="928" y="2081"/>
                  </a:cubicBezTo>
                  <a:cubicBezTo>
                    <a:pt x="728" y="2507"/>
                    <a:pt x="627" y="2933"/>
                    <a:pt x="427" y="3334"/>
                  </a:cubicBezTo>
                  <a:cubicBezTo>
                    <a:pt x="301" y="3860"/>
                    <a:pt x="301" y="4286"/>
                    <a:pt x="728" y="4687"/>
                  </a:cubicBezTo>
                  <a:cubicBezTo>
                    <a:pt x="1154" y="3961"/>
                    <a:pt x="1454" y="3134"/>
                    <a:pt x="2407" y="2933"/>
                  </a:cubicBezTo>
                  <a:cubicBezTo>
                    <a:pt x="2307" y="2707"/>
                    <a:pt x="2307" y="2607"/>
                    <a:pt x="2181" y="2407"/>
                  </a:cubicBezTo>
                  <a:cubicBezTo>
                    <a:pt x="2407" y="2081"/>
                    <a:pt x="2607" y="1680"/>
                    <a:pt x="2933" y="1254"/>
                  </a:cubicBezTo>
                  <a:cubicBezTo>
                    <a:pt x="2808" y="1053"/>
                    <a:pt x="2708" y="727"/>
                    <a:pt x="2607" y="427"/>
                  </a:cubicBezTo>
                  <a:cubicBezTo>
                    <a:pt x="2181" y="828"/>
                    <a:pt x="1880" y="1154"/>
                    <a:pt x="1555" y="1555"/>
                  </a:cubicBezTo>
                  <a:cubicBezTo>
                    <a:pt x="1154" y="1053"/>
                    <a:pt x="728" y="527"/>
                    <a:pt x="3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1"/>
            <p:cNvSpPr/>
            <p:nvPr/>
          </p:nvSpPr>
          <p:spPr>
            <a:xfrm>
              <a:off x="3044000" y="987500"/>
              <a:ext cx="86500" cy="114675"/>
            </a:xfrm>
            <a:custGeom>
              <a:avLst/>
              <a:gdLst/>
              <a:ahLst/>
              <a:cxnLst/>
              <a:rect l="l" t="t" r="r" b="b"/>
              <a:pathLst>
                <a:path w="3460" h="4587" extrusionOk="0">
                  <a:moveTo>
                    <a:pt x="3033" y="0"/>
                  </a:moveTo>
                  <a:cubicBezTo>
                    <a:pt x="2507" y="627"/>
                    <a:pt x="2106" y="1053"/>
                    <a:pt x="1680" y="1454"/>
                  </a:cubicBezTo>
                  <a:cubicBezTo>
                    <a:pt x="1379" y="1053"/>
                    <a:pt x="1053" y="727"/>
                    <a:pt x="753" y="426"/>
                  </a:cubicBezTo>
                  <a:cubicBezTo>
                    <a:pt x="627" y="426"/>
                    <a:pt x="627" y="526"/>
                    <a:pt x="527" y="526"/>
                  </a:cubicBezTo>
                  <a:cubicBezTo>
                    <a:pt x="527" y="1153"/>
                    <a:pt x="953" y="1554"/>
                    <a:pt x="1053" y="2181"/>
                  </a:cubicBezTo>
                  <a:cubicBezTo>
                    <a:pt x="753" y="2932"/>
                    <a:pt x="126" y="3659"/>
                    <a:pt x="1" y="4587"/>
                  </a:cubicBezTo>
                  <a:cubicBezTo>
                    <a:pt x="627" y="3860"/>
                    <a:pt x="1254" y="3033"/>
                    <a:pt x="2307" y="2707"/>
                  </a:cubicBezTo>
                  <a:cubicBezTo>
                    <a:pt x="2307" y="2607"/>
                    <a:pt x="2206" y="2506"/>
                    <a:pt x="2206" y="2406"/>
                  </a:cubicBezTo>
                  <a:cubicBezTo>
                    <a:pt x="2632" y="1980"/>
                    <a:pt x="3033" y="1554"/>
                    <a:pt x="3459" y="1153"/>
                  </a:cubicBezTo>
                  <a:cubicBezTo>
                    <a:pt x="3359" y="727"/>
                    <a:pt x="3134" y="426"/>
                    <a:pt x="303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1"/>
            <p:cNvSpPr/>
            <p:nvPr/>
          </p:nvSpPr>
          <p:spPr>
            <a:xfrm>
              <a:off x="2895500" y="681725"/>
              <a:ext cx="83375" cy="107175"/>
            </a:xfrm>
            <a:custGeom>
              <a:avLst/>
              <a:gdLst/>
              <a:ahLst/>
              <a:cxnLst/>
              <a:rect l="l" t="t" r="r" b="b"/>
              <a:pathLst>
                <a:path w="3335" h="428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1" y="1254"/>
                    <a:pt x="728" y="2005"/>
                    <a:pt x="1455" y="2732"/>
                  </a:cubicBezTo>
                  <a:cubicBezTo>
                    <a:pt x="1254" y="3259"/>
                    <a:pt x="1154" y="3760"/>
                    <a:pt x="1053" y="4286"/>
                  </a:cubicBezTo>
                  <a:lnTo>
                    <a:pt x="1254" y="4286"/>
                  </a:lnTo>
                  <a:cubicBezTo>
                    <a:pt x="1455" y="3985"/>
                    <a:pt x="1680" y="3660"/>
                    <a:pt x="1981" y="3259"/>
                  </a:cubicBezTo>
                  <a:cubicBezTo>
                    <a:pt x="2181" y="3259"/>
                    <a:pt x="2507" y="3133"/>
                    <a:pt x="2808" y="3133"/>
                  </a:cubicBezTo>
                  <a:cubicBezTo>
                    <a:pt x="2708" y="2833"/>
                    <a:pt x="2708" y="2632"/>
                    <a:pt x="2607" y="2306"/>
                  </a:cubicBezTo>
                  <a:cubicBezTo>
                    <a:pt x="3033" y="1680"/>
                    <a:pt x="3334" y="1053"/>
                    <a:pt x="2708" y="326"/>
                  </a:cubicBezTo>
                  <a:lnTo>
                    <a:pt x="2708" y="326"/>
                  </a:lnTo>
                  <a:cubicBezTo>
                    <a:pt x="2507" y="752"/>
                    <a:pt x="2307" y="1153"/>
                    <a:pt x="1981" y="1780"/>
                  </a:cubicBezTo>
                  <a:cubicBezTo>
                    <a:pt x="1455" y="1153"/>
                    <a:pt x="928" y="627"/>
                    <a:pt x="3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1"/>
            <p:cNvSpPr/>
            <p:nvPr/>
          </p:nvSpPr>
          <p:spPr>
            <a:xfrm>
              <a:off x="2741375" y="676700"/>
              <a:ext cx="62675" cy="104675"/>
            </a:xfrm>
            <a:custGeom>
              <a:avLst/>
              <a:gdLst/>
              <a:ahLst/>
              <a:cxnLst/>
              <a:rect l="l" t="t" r="r" b="b"/>
              <a:pathLst>
                <a:path w="2507" h="4187" extrusionOk="0">
                  <a:moveTo>
                    <a:pt x="2206" y="1"/>
                  </a:moveTo>
                  <a:cubicBezTo>
                    <a:pt x="1980" y="527"/>
                    <a:pt x="1680" y="953"/>
                    <a:pt x="1454" y="1354"/>
                  </a:cubicBezTo>
                  <a:cubicBezTo>
                    <a:pt x="1053" y="953"/>
                    <a:pt x="527" y="527"/>
                    <a:pt x="101" y="101"/>
                  </a:cubicBezTo>
                  <a:lnTo>
                    <a:pt x="101" y="101"/>
                  </a:lnTo>
                  <a:cubicBezTo>
                    <a:pt x="0" y="1054"/>
                    <a:pt x="727" y="1580"/>
                    <a:pt x="953" y="2206"/>
                  </a:cubicBezTo>
                  <a:cubicBezTo>
                    <a:pt x="827" y="2933"/>
                    <a:pt x="727" y="3560"/>
                    <a:pt x="627" y="4186"/>
                  </a:cubicBezTo>
                  <a:cubicBezTo>
                    <a:pt x="953" y="3861"/>
                    <a:pt x="1354" y="3560"/>
                    <a:pt x="1780" y="3234"/>
                  </a:cubicBezTo>
                  <a:lnTo>
                    <a:pt x="2206" y="3234"/>
                  </a:lnTo>
                  <a:cubicBezTo>
                    <a:pt x="2206" y="2708"/>
                    <a:pt x="2306" y="2407"/>
                    <a:pt x="2406" y="1981"/>
                  </a:cubicBezTo>
                  <a:cubicBezTo>
                    <a:pt x="2406" y="1580"/>
                    <a:pt x="2507" y="1254"/>
                    <a:pt x="2507" y="953"/>
                  </a:cubicBezTo>
                  <a:cubicBezTo>
                    <a:pt x="2507" y="628"/>
                    <a:pt x="2507" y="327"/>
                    <a:pt x="22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1"/>
            <p:cNvSpPr/>
            <p:nvPr/>
          </p:nvSpPr>
          <p:spPr>
            <a:xfrm>
              <a:off x="3047150" y="674200"/>
              <a:ext cx="90875" cy="109675"/>
            </a:xfrm>
            <a:custGeom>
              <a:avLst/>
              <a:gdLst/>
              <a:ahLst/>
              <a:cxnLst/>
              <a:rect l="l" t="t" r="r" b="b"/>
              <a:pathLst>
                <a:path w="3635" h="4387" extrusionOk="0">
                  <a:moveTo>
                    <a:pt x="3133" y="1"/>
                  </a:moveTo>
                  <a:cubicBezTo>
                    <a:pt x="2607" y="728"/>
                    <a:pt x="2181" y="1454"/>
                    <a:pt x="1754" y="2081"/>
                  </a:cubicBezTo>
                  <a:cubicBezTo>
                    <a:pt x="1128" y="1780"/>
                    <a:pt x="627" y="1454"/>
                    <a:pt x="0" y="1154"/>
                  </a:cubicBezTo>
                  <a:lnTo>
                    <a:pt x="0" y="1154"/>
                  </a:lnTo>
                  <a:cubicBezTo>
                    <a:pt x="0" y="2081"/>
                    <a:pt x="927" y="2407"/>
                    <a:pt x="1253" y="2933"/>
                  </a:cubicBezTo>
                  <a:cubicBezTo>
                    <a:pt x="1128" y="3434"/>
                    <a:pt x="1028" y="3860"/>
                    <a:pt x="927" y="4387"/>
                  </a:cubicBezTo>
                  <a:cubicBezTo>
                    <a:pt x="1253" y="4061"/>
                    <a:pt x="1554" y="3660"/>
                    <a:pt x="1754" y="3434"/>
                  </a:cubicBezTo>
                  <a:cubicBezTo>
                    <a:pt x="2181" y="3434"/>
                    <a:pt x="2381" y="3434"/>
                    <a:pt x="2707" y="3560"/>
                  </a:cubicBezTo>
                  <a:cubicBezTo>
                    <a:pt x="2506" y="3134"/>
                    <a:pt x="2281" y="2933"/>
                    <a:pt x="2181" y="2707"/>
                  </a:cubicBezTo>
                  <a:cubicBezTo>
                    <a:pt x="2506" y="2306"/>
                    <a:pt x="2907" y="1880"/>
                    <a:pt x="3233" y="1454"/>
                  </a:cubicBezTo>
                  <a:cubicBezTo>
                    <a:pt x="3634" y="928"/>
                    <a:pt x="3634" y="527"/>
                    <a:pt x="31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1"/>
            <p:cNvSpPr/>
            <p:nvPr/>
          </p:nvSpPr>
          <p:spPr>
            <a:xfrm>
              <a:off x="2900525" y="1018825"/>
              <a:ext cx="73325" cy="96500"/>
            </a:xfrm>
            <a:custGeom>
              <a:avLst/>
              <a:gdLst/>
              <a:ahLst/>
              <a:cxnLst/>
              <a:rect l="l" t="t" r="r" b="b"/>
              <a:pathLst>
                <a:path w="2933" h="3860" extrusionOk="0">
                  <a:moveTo>
                    <a:pt x="2507" y="0"/>
                  </a:moveTo>
                  <a:cubicBezTo>
                    <a:pt x="2106" y="426"/>
                    <a:pt x="1780" y="928"/>
                    <a:pt x="1354" y="1354"/>
                  </a:cubicBezTo>
                  <a:cubicBezTo>
                    <a:pt x="953" y="1053"/>
                    <a:pt x="527" y="627"/>
                    <a:pt x="101" y="201"/>
                  </a:cubicBezTo>
                  <a:lnTo>
                    <a:pt x="101" y="201"/>
                  </a:lnTo>
                  <a:cubicBezTo>
                    <a:pt x="0" y="1053"/>
                    <a:pt x="627" y="1554"/>
                    <a:pt x="1053" y="1980"/>
                  </a:cubicBezTo>
                  <a:cubicBezTo>
                    <a:pt x="1053" y="2607"/>
                    <a:pt x="727" y="3233"/>
                    <a:pt x="1053" y="3860"/>
                  </a:cubicBezTo>
                  <a:cubicBezTo>
                    <a:pt x="1354" y="3334"/>
                    <a:pt x="1680" y="2807"/>
                    <a:pt x="1980" y="2406"/>
                  </a:cubicBezTo>
                  <a:cubicBezTo>
                    <a:pt x="2406" y="2507"/>
                    <a:pt x="2607" y="2507"/>
                    <a:pt x="2933" y="2507"/>
                  </a:cubicBezTo>
                  <a:cubicBezTo>
                    <a:pt x="2832" y="2306"/>
                    <a:pt x="2732" y="2306"/>
                    <a:pt x="2607" y="2181"/>
                  </a:cubicBezTo>
                  <a:lnTo>
                    <a:pt x="2306" y="1880"/>
                  </a:lnTo>
                  <a:cubicBezTo>
                    <a:pt x="2406" y="1679"/>
                    <a:pt x="2507" y="1454"/>
                    <a:pt x="2607" y="1253"/>
                  </a:cubicBezTo>
                  <a:cubicBezTo>
                    <a:pt x="2933" y="727"/>
                    <a:pt x="2933" y="527"/>
                    <a:pt x="25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1"/>
            <p:cNvSpPr/>
            <p:nvPr/>
          </p:nvSpPr>
          <p:spPr>
            <a:xfrm>
              <a:off x="3070325" y="78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1"/>
            <p:cNvSpPr/>
            <p:nvPr/>
          </p:nvSpPr>
          <p:spPr>
            <a:xfrm>
              <a:off x="3266450" y="1018825"/>
              <a:ext cx="43875" cy="42000"/>
            </a:xfrm>
            <a:custGeom>
              <a:avLst/>
              <a:gdLst/>
              <a:ahLst/>
              <a:cxnLst/>
              <a:rect l="l" t="t" r="r" b="b"/>
              <a:pathLst>
                <a:path w="1755" h="1680" extrusionOk="0">
                  <a:moveTo>
                    <a:pt x="1754" y="0"/>
                  </a:moveTo>
                  <a:cubicBezTo>
                    <a:pt x="1721" y="28"/>
                    <a:pt x="1689" y="57"/>
                    <a:pt x="1657" y="87"/>
                  </a:cubicBezTo>
                  <a:lnTo>
                    <a:pt x="1657" y="87"/>
                  </a:lnTo>
                  <a:cubicBezTo>
                    <a:pt x="1544" y="72"/>
                    <a:pt x="1431" y="65"/>
                    <a:pt x="1322" y="65"/>
                  </a:cubicBezTo>
                  <a:cubicBezTo>
                    <a:pt x="859" y="65"/>
                    <a:pt x="455" y="200"/>
                    <a:pt x="301" y="527"/>
                  </a:cubicBezTo>
                  <a:cubicBezTo>
                    <a:pt x="128" y="980"/>
                    <a:pt x="104" y="1266"/>
                    <a:pt x="37" y="1545"/>
                  </a:cubicBezTo>
                  <a:lnTo>
                    <a:pt x="37" y="1545"/>
                  </a:lnTo>
                  <a:cubicBezTo>
                    <a:pt x="793" y="1341"/>
                    <a:pt x="1103" y="604"/>
                    <a:pt x="1657" y="87"/>
                  </a:cubicBezTo>
                  <a:lnTo>
                    <a:pt x="1657" y="87"/>
                  </a:lnTo>
                  <a:cubicBezTo>
                    <a:pt x="1690" y="91"/>
                    <a:pt x="1722" y="95"/>
                    <a:pt x="1754" y="100"/>
                  </a:cubicBezTo>
                  <a:lnTo>
                    <a:pt x="1754" y="0"/>
                  </a:lnTo>
                  <a:close/>
                  <a:moveTo>
                    <a:pt x="37" y="1545"/>
                  </a:moveTo>
                  <a:lnTo>
                    <a:pt x="37" y="1545"/>
                  </a:lnTo>
                  <a:cubicBezTo>
                    <a:pt x="25" y="1548"/>
                    <a:pt x="12" y="1551"/>
                    <a:pt x="0" y="1554"/>
                  </a:cubicBezTo>
                  <a:lnTo>
                    <a:pt x="0" y="1679"/>
                  </a:lnTo>
                  <a:cubicBezTo>
                    <a:pt x="14" y="1634"/>
                    <a:pt x="26" y="1590"/>
                    <a:pt x="37" y="154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1"/>
            <p:cNvSpPr/>
            <p:nvPr/>
          </p:nvSpPr>
          <p:spPr>
            <a:xfrm>
              <a:off x="3231975" y="1052650"/>
              <a:ext cx="18825" cy="15700"/>
            </a:xfrm>
            <a:custGeom>
              <a:avLst/>
              <a:gdLst/>
              <a:ahLst/>
              <a:cxnLst/>
              <a:rect l="l" t="t" r="r" b="b"/>
              <a:pathLst>
                <a:path w="753" h="628" extrusionOk="0">
                  <a:moveTo>
                    <a:pt x="427" y="1"/>
                  </a:moveTo>
                  <a:cubicBezTo>
                    <a:pt x="326" y="201"/>
                    <a:pt x="126" y="427"/>
                    <a:pt x="1" y="627"/>
                  </a:cubicBezTo>
                  <a:cubicBezTo>
                    <a:pt x="226" y="527"/>
                    <a:pt x="427" y="326"/>
                    <a:pt x="752" y="201"/>
                  </a:cubicBezTo>
                  <a:cubicBezTo>
                    <a:pt x="627" y="101"/>
                    <a:pt x="527" y="101"/>
                    <a:pt x="4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1"/>
            <p:cNvSpPr/>
            <p:nvPr/>
          </p:nvSpPr>
          <p:spPr>
            <a:xfrm>
              <a:off x="3260800" y="1057675"/>
              <a:ext cx="5675" cy="8150"/>
            </a:xfrm>
            <a:custGeom>
              <a:avLst/>
              <a:gdLst/>
              <a:ahLst/>
              <a:cxnLst/>
              <a:rect l="l" t="t" r="r" b="b"/>
              <a:pathLst>
                <a:path w="227" h="326" extrusionOk="0">
                  <a:moveTo>
                    <a:pt x="226" y="0"/>
                  </a:moveTo>
                  <a:cubicBezTo>
                    <a:pt x="101" y="125"/>
                    <a:pt x="101" y="226"/>
                    <a:pt x="0" y="226"/>
                  </a:cubicBezTo>
                  <a:lnTo>
                    <a:pt x="0" y="326"/>
                  </a:lnTo>
                  <a:lnTo>
                    <a:pt x="226" y="12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1"/>
            <p:cNvSpPr/>
            <p:nvPr/>
          </p:nvSpPr>
          <p:spPr>
            <a:xfrm>
              <a:off x="3310300" y="1057675"/>
              <a:ext cx="34475" cy="31350"/>
            </a:xfrm>
            <a:custGeom>
              <a:avLst/>
              <a:gdLst/>
              <a:ahLst/>
              <a:cxnLst/>
              <a:rect l="l" t="t" r="r" b="b"/>
              <a:pathLst>
                <a:path w="1379" h="1254" extrusionOk="0">
                  <a:moveTo>
                    <a:pt x="1379" y="0"/>
                  </a:moveTo>
                  <a:cubicBezTo>
                    <a:pt x="953" y="326"/>
                    <a:pt x="527" y="627"/>
                    <a:pt x="0" y="953"/>
                  </a:cubicBezTo>
                  <a:cubicBezTo>
                    <a:pt x="226" y="1153"/>
                    <a:pt x="326" y="1153"/>
                    <a:pt x="426" y="1253"/>
                  </a:cubicBezTo>
                  <a:cubicBezTo>
                    <a:pt x="627" y="1053"/>
                    <a:pt x="953" y="852"/>
                    <a:pt x="1254" y="627"/>
                  </a:cubicBezTo>
                  <a:cubicBezTo>
                    <a:pt x="1254" y="627"/>
                    <a:pt x="1379" y="526"/>
                    <a:pt x="1379" y="426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2634;p51"/>
          <p:cNvGrpSpPr/>
          <p:nvPr/>
        </p:nvGrpSpPr>
        <p:grpSpPr>
          <a:xfrm>
            <a:off x="916063" y="748778"/>
            <a:ext cx="1242127" cy="826706"/>
            <a:chOff x="1015083" y="2196153"/>
            <a:chExt cx="1242127" cy="826706"/>
          </a:xfrm>
        </p:grpSpPr>
        <p:sp>
          <p:nvSpPr>
            <p:cNvPr id="2635" name="Google Shape;2635;p51"/>
            <p:cNvSpPr/>
            <p:nvPr/>
          </p:nvSpPr>
          <p:spPr>
            <a:xfrm>
              <a:off x="1019186" y="2358573"/>
              <a:ext cx="13416" cy="17560"/>
            </a:xfrm>
            <a:custGeom>
              <a:avLst/>
              <a:gdLst/>
              <a:ahLst/>
              <a:cxnLst/>
              <a:rect l="l" t="t" r="r" b="b"/>
              <a:pathLst>
                <a:path w="327" h="428" extrusionOk="0">
                  <a:moveTo>
                    <a:pt x="101" y="1"/>
                  </a:moveTo>
                  <a:cubicBezTo>
                    <a:pt x="101" y="227"/>
                    <a:pt x="1" y="327"/>
                    <a:pt x="1" y="427"/>
                  </a:cubicBezTo>
                  <a:cubicBezTo>
                    <a:pt x="101" y="327"/>
                    <a:pt x="201" y="227"/>
                    <a:pt x="326" y="22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1"/>
            <p:cNvSpPr/>
            <p:nvPr/>
          </p:nvSpPr>
          <p:spPr>
            <a:xfrm>
              <a:off x="1284455" y="2196153"/>
              <a:ext cx="5210" cy="41"/>
            </a:xfrm>
            <a:custGeom>
              <a:avLst/>
              <a:gdLst/>
              <a:ahLst/>
              <a:cxnLst/>
              <a:rect l="l" t="t" r="r" b="b"/>
              <a:pathLst>
                <a:path w="127" h="1" extrusionOk="0">
                  <a:moveTo>
                    <a:pt x="12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1"/>
            <p:cNvSpPr/>
            <p:nvPr/>
          </p:nvSpPr>
          <p:spPr>
            <a:xfrm>
              <a:off x="1169297" y="2251661"/>
              <a:ext cx="4185" cy="41"/>
            </a:xfrm>
            <a:custGeom>
              <a:avLst/>
              <a:gdLst/>
              <a:ahLst/>
              <a:cxnLst/>
              <a:rect l="l" t="t" r="r" b="b"/>
              <a:pathLst>
                <a:path w="102" h="1" extrusionOk="0">
                  <a:moveTo>
                    <a:pt x="1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1"/>
            <p:cNvSpPr/>
            <p:nvPr/>
          </p:nvSpPr>
          <p:spPr>
            <a:xfrm>
              <a:off x="1289624" y="2196153"/>
              <a:ext cx="41" cy="4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1"/>
            <p:cNvSpPr/>
            <p:nvPr/>
          </p:nvSpPr>
          <p:spPr>
            <a:xfrm>
              <a:off x="1233050" y="2213630"/>
              <a:ext cx="41" cy="4144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1" y="10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1"/>
            <p:cNvSpPr/>
            <p:nvPr/>
          </p:nvSpPr>
          <p:spPr>
            <a:xfrm>
              <a:off x="1135369" y="2265035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0"/>
                  </a:move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1"/>
            <p:cNvSpPr/>
            <p:nvPr/>
          </p:nvSpPr>
          <p:spPr>
            <a:xfrm>
              <a:off x="1121995" y="2265035"/>
              <a:ext cx="17560" cy="12349"/>
            </a:xfrm>
            <a:custGeom>
              <a:avLst/>
              <a:gdLst/>
              <a:ahLst/>
              <a:cxnLst/>
              <a:rect l="l" t="t" r="r" b="b"/>
              <a:pathLst>
                <a:path w="428" h="301" extrusionOk="0">
                  <a:moveTo>
                    <a:pt x="327" y="0"/>
                  </a:moveTo>
                  <a:cubicBezTo>
                    <a:pt x="201" y="100"/>
                    <a:pt x="101" y="201"/>
                    <a:pt x="1" y="201"/>
                  </a:cubicBezTo>
                  <a:lnTo>
                    <a:pt x="1" y="301"/>
                  </a:lnTo>
                  <a:cubicBezTo>
                    <a:pt x="101" y="201"/>
                    <a:pt x="201" y="100"/>
                    <a:pt x="427" y="10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1"/>
            <p:cNvSpPr/>
            <p:nvPr/>
          </p:nvSpPr>
          <p:spPr>
            <a:xfrm>
              <a:off x="1121995" y="2273240"/>
              <a:ext cx="4185" cy="4144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1" y="1"/>
                  </a:moveTo>
                  <a:lnTo>
                    <a:pt x="1" y="101"/>
                  </a:lnTo>
                  <a:lnTo>
                    <a:pt x="101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1"/>
            <p:cNvSpPr/>
            <p:nvPr/>
          </p:nvSpPr>
          <p:spPr>
            <a:xfrm>
              <a:off x="1015083" y="2376091"/>
              <a:ext cx="4144" cy="4144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1" y="0"/>
                  </a:moveTo>
                  <a:cubicBezTo>
                    <a:pt x="0" y="0"/>
                    <a:pt x="0" y="0"/>
                    <a:pt x="0" y="10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1"/>
            <p:cNvSpPr/>
            <p:nvPr/>
          </p:nvSpPr>
          <p:spPr>
            <a:xfrm>
              <a:off x="2120386" y="2315783"/>
              <a:ext cx="102897" cy="107615"/>
            </a:xfrm>
            <a:custGeom>
              <a:avLst/>
              <a:gdLst/>
              <a:ahLst/>
              <a:cxnLst/>
              <a:rect l="l" t="t" r="r" b="b"/>
              <a:pathLst>
                <a:path w="2508" h="2623" extrusionOk="0">
                  <a:moveTo>
                    <a:pt x="1246" y="0"/>
                  </a:moveTo>
                  <a:cubicBezTo>
                    <a:pt x="705" y="0"/>
                    <a:pt x="426" y="619"/>
                    <a:pt x="1" y="944"/>
                  </a:cubicBezTo>
                  <a:cubicBezTo>
                    <a:pt x="101" y="2523"/>
                    <a:pt x="201" y="2623"/>
                    <a:pt x="1254" y="2623"/>
                  </a:cubicBezTo>
                  <a:cubicBezTo>
                    <a:pt x="1354" y="2422"/>
                    <a:pt x="1555" y="2197"/>
                    <a:pt x="1881" y="1896"/>
                  </a:cubicBezTo>
                  <a:cubicBezTo>
                    <a:pt x="1981" y="1270"/>
                    <a:pt x="2507" y="543"/>
                    <a:pt x="1680" y="117"/>
                  </a:cubicBezTo>
                  <a:cubicBezTo>
                    <a:pt x="1517" y="35"/>
                    <a:pt x="1374" y="0"/>
                    <a:pt x="12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1"/>
            <p:cNvSpPr/>
            <p:nvPr/>
          </p:nvSpPr>
          <p:spPr>
            <a:xfrm>
              <a:off x="1558996" y="2376091"/>
              <a:ext cx="90548" cy="120334"/>
            </a:xfrm>
            <a:custGeom>
              <a:avLst/>
              <a:gdLst/>
              <a:ahLst/>
              <a:cxnLst/>
              <a:rect l="l" t="t" r="r" b="b"/>
              <a:pathLst>
                <a:path w="2207" h="2933" extrusionOk="0">
                  <a:moveTo>
                    <a:pt x="1580" y="0"/>
                  </a:moveTo>
                  <a:cubicBezTo>
                    <a:pt x="1053" y="326"/>
                    <a:pt x="527" y="526"/>
                    <a:pt x="1" y="727"/>
                  </a:cubicBezTo>
                  <a:cubicBezTo>
                    <a:pt x="101" y="1779"/>
                    <a:pt x="201" y="2607"/>
                    <a:pt x="1254" y="2932"/>
                  </a:cubicBezTo>
                  <a:cubicBezTo>
                    <a:pt x="1454" y="2607"/>
                    <a:pt x="1780" y="2306"/>
                    <a:pt x="2081" y="1980"/>
                  </a:cubicBezTo>
                  <a:cubicBezTo>
                    <a:pt x="2206" y="1253"/>
                    <a:pt x="2206" y="627"/>
                    <a:pt x="15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1"/>
            <p:cNvSpPr/>
            <p:nvPr/>
          </p:nvSpPr>
          <p:spPr>
            <a:xfrm>
              <a:off x="1738933" y="2370347"/>
              <a:ext cx="94650" cy="104497"/>
            </a:xfrm>
            <a:custGeom>
              <a:avLst/>
              <a:gdLst/>
              <a:ahLst/>
              <a:cxnLst/>
              <a:rect l="l" t="t" r="r" b="b"/>
              <a:pathLst>
                <a:path w="2307" h="2547" extrusionOk="0">
                  <a:moveTo>
                    <a:pt x="1409" y="0"/>
                  </a:moveTo>
                  <a:cubicBezTo>
                    <a:pt x="1157" y="0"/>
                    <a:pt x="862" y="75"/>
                    <a:pt x="627" y="240"/>
                  </a:cubicBezTo>
                  <a:cubicBezTo>
                    <a:pt x="1" y="666"/>
                    <a:pt x="427" y="2020"/>
                    <a:pt x="1454" y="2546"/>
                  </a:cubicBezTo>
                  <a:cubicBezTo>
                    <a:pt x="1680" y="2346"/>
                    <a:pt x="1880" y="2020"/>
                    <a:pt x="1981" y="1719"/>
                  </a:cubicBezTo>
                  <a:cubicBezTo>
                    <a:pt x="2306" y="1293"/>
                    <a:pt x="2306" y="466"/>
                    <a:pt x="1880" y="140"/>
                  </a:cubicBezTo>
                  <a:cubicBezTo>
                    <a:pt x="1790" y="50"/>
                    <a:pt x="1614" y="0"/>
                    <a:pt x="1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1"/>
            <p:cNvSpPr/>
            <p:nvPr/>
          </p:nvSpPr>
          <p:spPr>
            <a:xfrm>
              <a:off x="1764656" y="2749299"/>
              <a:ext cx="94609" cy="97728"/>
            </a:xfrm>
            <a:custGeom>
              <a:avLst/>
              <a:gdLst/>
              <a:ahLst/>
              <a:cxnLst/>
              <a:rect l="l" t="t" r="r" b="b"/>
              <a:pathLst>
                <a:path w="2306" h="2382" extrusionOk="0">
                  <a:moveTo>
                    <a:pt x="1679" y="1"/>
                  </a:moveTo>
                  <a:cubicBezTo>
                    <a:pt x="1153" y="101"/>
                    <a:pt x="727" y="201"/>
                    <a:pt x="201" y="402"/>
                  </a:cubicBezTo>
                  <a:cubicBezTo>
                    <a:pt x="426" y="1254"/>
                    <a:pt x="0" y="2081"/>
                    <a:pt x="1153" y="2382"/>
                  </a:cubicBezTo>
                  <a:cubicBezTo>
                    <a:pt x="1780" y="2081"/>
                    <a:pt x="2306" y="1555"/>
                    <a:pt x="2206" y="728"/>
                  </a:cubicBezTo>
                  <a:cubicBezTo>
                    <a:pt x="2080" y="502"/>
                    <a:pt x="1880" y="302"/>
                    <a:pt x="16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1"/>
            <p:cNvSpPr/>
            <p:nvPr/>
          </p:nvSpPr>
          <p:spPr>
            <a:xfrm>
              <a:off x="1966172" y="2692766"/>
              <a:ext cx="89481" cy="102856"/>
            </a:xfrm>
            <a:custGeom>
              <a:avLst/>
              <a:gdLst/>
              <a:ahLst/>
              <a:cxnLst/>
              <a:rect l="l" t="t" r="r" b="b"/>
              <a:pathLst>
                <a:path w="2181" h="2507" extrusionOk="0">
                  <a:moveTo>
                    <a:pt x="1354" y="0"/>
                  </a:moveTo>
                  <a:cubicBezTo>
                    <a:pt x="1053" y="226"/>
                    <a:pt x="627" y="326"/>
                    <a:pt x="201" y="527"/>
                  </a:cubicBezTo>
                  <a:cubicBezTo>
                    <a:pt x="301" y="1253"/>
                    <a:pt x="1" y="2005"/>
                    <a:pt x="727" y="2507"/>
                  </a:cubicBezTo>
                  <a:cubicBezTo>
                    <a:pt x="1454" y="2406"/>
                    <a:pt x="1780" y="2005"/>
                    <a:pt x="1980" y="1379"/>
                  </a:cubicBezTo>
                  <a:cubicBezTo>
                    <a:pt x="2181" y="852"/>
                    <a:pt x="1980" y="426"/>
                    <a:pt x="1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1"/>
            <p:cNvSpPr/>
            <p:nvPr/>
          </p:nvSpPr>
          <p:spPr>
            <a:xfrm>
              <a:off x="2039156" y="2502736"/>
              <a:ext cx="81275" cy="96497"/>
            </a:xfrm>
            <a:custGeom>
              <a:avLst/>
              <a:gdLst/>
              <a:ahLst/>
              <a:cxnLst/>
              <a:rect l="l" t="t" r="r" b="b"/>
              <a:pathLst>
                <a:path w="1981" h="2352" extrusionOk="0">
                  <a:moveTo>
                    <a:pt x="1192" y="1"/>
                  </a:moveTo>
                  <a:cubicBezTo>
                    <a:pt x="670" y="1"/>
                    <a:pt x="300" y="380"/>
                    <a:pt x="1" y="773"/>
                  </a:cubicBezTo>
                  <a:cubicBezTo>
                    <a:pt x="1" y="1926"/>
                    <a:pt x="101" y="2026"/>
                    <a:pt x="628" y="2352"/>
                  </a:cubicBezTo>
                  <a:cubicBezTo>
                    <a:pt x="1655" y="1926"/>
                    <a:pt x="1981" y="1299"/>
                    <a:pt x="1780" y="146"/>
                  </a:cubicBezTo>
                  <a:cubicBezTo>
                    <a:pt x="1564" y="44"/>
                    <a:pt x="1369" y="1"/>
                    <a:pt x="119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1"/>
            <p:cNvSpPr/>
            <p:nvPr/>
          </p:nvSpPr>
          <p:spPr>
            <a:xfrm>
              <a:off x="1610401" y="2788847"/>
              <a:ext cx="81275" cy="91327"/>
            </a:xfrm>
            <a:custGeom>
              <a:avLst/>
              <a:gdLst/>
              <a:ahLst/>
              <a:cxnLst/>
              <a:rect l="l" t="t" r="r" b="b"/>
              <a:pathLst>
                <a:path w="1981" h="2226" extrusionOk="0">
                  <a:moveTo>
                    <a:pt x="996" y="1"/>
                  </a:moveTo>
                  <a:cubicBezTo>
                    <a:pt x="695" y="1"/>
                    <a:pt x="412" y="179"/>
                    <a:pt x="1" y="591"/>
                  </a:cubicBezTo>
                  <a:cubicBezTo>
                    <a:pt x="101" y="1017"/>
                    <a:pt x="101" y="1318"/>
                    <a:pt x="201" y="1543"/>
                  </a:cubicBezTo>
                  <a:lnTo>
                    <a:pt x="201" y="1643"/>
                  </a:lnTo>
                  <a:cubicBezTo>
                    <a:pt x="344" y="2040"/>
                    <a:pt x="557" y="2226"/>
                    <a:pt x="803" y="2226"/>
                  </a:cubicBezTo>
                  <a:cubicBezTo>
                    <a:pt x="945" y="2226"/>
                    <a:pt x="1098" y="2164"/>
                    <a:pt x="1254" y="2044"/>
                  </a:cubicBezTo>
                  <a:cubicBezTo>
                    <a:pt x="1880" y="1643"/>
                    <a:pt x="1981" y="1117"/>
                    <a:pt x="1780" y="290"/>
                  </a:cubicBezTo>
                  <a:cubicBezTo>
                    <a:pt x="1465" y="105"/>
                    <a:pt x="1225" y="1"/>
                    <a:pt x="9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1"/>
            <p:cNvSpPr/>
            <p:nvPr/>
          </p:nvSpPr>
          <p:spPr>
            <a:xfrm>
              <a:off x="1687528" y="2576582"/>
              <a:ext cx="77173" cy="95676"/>
            </a:xfrm>
            <a:custGeom>
              <a:avLst/>
              <a:gdLst/>
              <a:ahLst/>
              <a:cxnLst/>
              <a:rect l="l" t="t" r="r" b="b"/>
              <a:pathLst>
                <a:path w="1881" h="2332" extrusionOk="0">
                  <a:moveTo>
                    <a:pt x="1192" y="0"/>
                  </a:moveTo>
                  <a:cubicBezTo>
                    <a:pt x="597" y="0"/>
                    <a:pt x="272" y="213"/>
                    <a:pt x="0" y="652"/>
                  </a:cubicBezTo>
                  <a:cubicBezTo>
                    <a:pt x="201" y="1178"/>
                    <a:pt x="101" y="2005"/>
                    <a:pt x="953" y="2331"/>
                  </a:cubicBezTo>
                  <a:cubicBezTo>
                    <a:pt x="1680" y="2005"/>
                    <a:pt x="1780" y="1278"/>
                    <a:pt x="1880" y="652"/>
                  </a:cubicBezTo>
                  <a:cubicBezTo>
                    <a:pt x="1880" y="552"/>
                    <a:pt x="1780" y="451"/>
                    <a:pt x="1780" y="326"/>
                  </a:cubicBezTo>
                  <a:cubicBezTo>
                    <a:pt x="1680" y="226"/>
                    <a:pt x="1579" y="126"/>
                    <a:pt x="1579" y="25"/>
                  </a:cubicBezTo>
                  <a:cubicBezTo>
                    <a:pt x="1438" y="9"/>
                    <a:pt x="1310" y="0"/>
                    <a:pt x="11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1"/>
            <p:cNvSpPr/>
            <p:nvPr/>
          </p:nvSpPr>
          <p:spPr>
            <a:xfrm>
              <a:off x="2081330" y="2852149"/>
              <a:ext cx="94650" cy="79922"/>
            </a:xfrm>
            <a:custGeom>
              <a:avLst/>
              <a:gdLst/>
              <a:ahLst/>
              <a:cxnLst/>
              <a:rect l="l" t="t" r="r" b="b"/>
              <a:pathLst>
                <a:path w="2307" h="1948" extrusionOk="0">
                  <a:moveTo>
                    <a:pt x="752" y="0"/>
                  </a:moveTo>
                  <a:cubicBezTo>
                    <a:pt x="527" y="201"/>
                    <a:pt x="326" y="301"/>
                    <a:pt x="1" y="501"/>
                  </a:cubicBezTo>
                  <a:cubicBezTo>
                    <a:pt x="126" y="927"/>
                    <a:pt x="226" y="1353"/>
                    <a:pt x="326" y="1754"/>
                  </a:cubicBezTo>
                  <a:cubicBezTo>
                    <a:pt x="578" y="1885"/>
                    <a:pt x="813" y="1947"/>
                    <a:pt x="1024" y="1947"/>
                  </a:cubicBezTo>
                  <a:cubicBezTo>
                    <a:pt x="1339" y="1947"/>
                    <a:pt x="1600" y="1809"/>
                    <a:pt x="1780" y="1554"/>
                  </a:cubicBezTo>
                  <a:cubicBezTo>
                    <a:pt x="2206" y="1253"/>
                    <a:pt x="2306" y="727"/>
                    <a:pt x="2006" y="100"/>
                  </a:cubicBezTo>
                  <a:cubicBezTo>
                    <a:pt x="1579" y="100"/>
                    <a:pt x="1153" y="0"/>
                    <a:pt x="7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1"/>
            <p:cNvSpPr/>
            <p:nvPr/>
          </p:nvSpPr>
          <p:spPr>
            <a:xfrm>
              <a:off x="2171832" y="2637217"/>
              <a:ext cx="85378" cy="94650"/>
            </a:xfrm>
            <a:custGeom>
              <a:avLst/>
              <a:gdLst/>
              <a:ahLst/>
              <a:cxnLst/>
              <a:rect l="l" t="t" r="r" b="b"/>
              <a:pathLst>
                <a:path w="2081" h="2307" extrusionOk="0">
                  <a:moveTo>
                    <a:pt x="727" y="1"/>
                  </a:moveTo>
                  <a:cubicBezTo>
                    <a:pt x="526" y="327"/>
                    <a:pt x="301" y="628"/>
                    <a:pt x="0" y="953"/>
                  </a:cubicBezTo>
                  <a:cubicBezTo>
                    <a:pt x="201" y="1580"/>
                    <a:pt x="301" y="2106"/>
                    <a:pt x="1153" y="2307"/>
                  </a:cubicBezTo>
                  <a:cubicBezTo>
                    <a:pt x="1454" y="1881"/>
                    <a:pt x="1780" y="1480"/>
                    <a:pt x="2080" y="1154"/>
                  </a:cubicBezTo>
                  <a:cubicBezTo>
                    <a:pt x="1880" y="101"/>
                    <a:pt x="1780" y="1"/>
                    <a:pt x="7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1"/>
            <p:cNvSpPr/>
            <p:nvPr/>
          </p:nvSpPr>
          <p:spPr>
            <a:xfrm>
              <a:off x="1871568" y="2200256"/>
              <a:ext cx="73070" cy="94650"/>
            </a:xfrm>
            <a:custGeom>
              <a:avLst/>
              <a:gdLst/>
              <a:ahLst/>
              <a:cxnLst/>
              <a:rect l="l" t="t" r="r" b="b"/>
              <a:pathLst>
                <a:path w="1781" h="2307" extrusionOk="0">
                  <a:moveTo>
                    <a:pt x="853" y="0"/>
                  </a:moveTo>
                  <a:cubicBezTo>
                    <a:pt x="327" y="101"/>
                    <a:pt x="1" y="527"/>
                    <a:pt x="1" y="1153"/>
                  </a:cubicBezTo>
                  <a:cubicBezTo>
                    <a:pt x="101" y="1579"/>
                    <a:pt x="226" y="2106"/>
                    <a:pt x="853" y="2306"/>
                  </a:cubicBezTo>
                  <a:cubicBezTo>
                    <a:pt x="1154" y="2206"/>
                    <a:pt x="1354" y="1980"/>
                    <a:pt x="1580" y="1780"/>
                  </a:cubicBezTo>
                  <a:cubicBezTo>
                    <a:pt x="1680" y="1579"/>
                    <a:pt x="1780" y="1354"/>
                    <a:pt x="1780" y="1153"/>
                  </a:cubicBezTo>
                  <a:cubicBezTo>
                    <a:pt x="1780" y="527"/>
                    <a:pt x="1354" y="0"/>
                    <a:pt x="8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1"/>
            <p:cNvSpPr/>
            <p:nvPr/>
          </p:nvSpPr>
          <p:spPr>
            <a:xfrm>
              <a:off x="1859219" y="2535721"/>
              <a:ext cx="81275" cy="89235"/>
            </a:xfrm>
            <a:custGeom>
              <a:avLst/>
              <a:gdLst/>
              <a:ahLst/>
              <a:cxnLst/>
              <a:rect l="l" t="t" r="r" b="b"/>
              <a:pathLst>
                <a:path w="1981" h="2175" extrusionOk="0">
                  <a:moveTo>
                    <a:pt x="906" y="0"/>
                  </a:moveTo>
                  <a:cubicBezTo>
                    <a:pt x="671" y="0"/>
                    <a:pt x="465" y="132"/>
                    <a:pt x="101" y="395"/>
                  </a:cubicBezTo>
                  <a:cubicBezTo>
                    <a:pt x="1" y="1122"/>
                    <a:pt x="302" y="1648"/>
                    <a:pt x="828" y="2174"/>
                  </a:cubicBezTo>
                  <a:cubicBezTo>
                    <a:pt x="1780" y="1848"/>
                    <a:pt x="1981" y="1447"/>
                    <a:pt x="1881" y="395"/>
                  </a:cubicBezTo>
                  <a:cubicBezTo>
                    <a:pt x="1404" y="132"/>
                    <a:pt x="1141" y="0"/>
                    <a:pt x="9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1"/>
            <p:cNvSpPr/>
            <p:nvPr/>
          </p:nvSpPr>
          <p:spPr>
            <a:xfrm>
              <a:off x="1940449" y="2354470"/>
              <a:ext cx="89522" cy="94650"/>
            </a:xfrm>
            <a:custGeom>
              <a:avLst/>
              <a:gdLst/>
              <a:ahLst/>
              <a:cxnLst/>
              <a:rect l="l" t="t" r="r" b="b"/>
              <a:pathLst>
                <a:path w="2182" h="2307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928" y="101"/>
                    <a:pt x="527" y="226"/>
                    <a:pt x="201" y="427"/>
                  </a:cubicBezTo>
                  <a:cubicBezTo>
                    <a:pt x="1" y="1680"/>
                    <a:pt x="101" y="1880"/>
                    <a:pt x="728" y="2306"/>
                  </a:cubicBezTo>
                  <a:cubicBezTo>
                    <a:pt x="2081" y="1479"/>
                    <a:pt x="2181" y="728"/>
                    <a:pt x="12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1"/>
            <p:cNvSpPr/>
            <p:nvPr/>
          </p:nvSpPr>
          <p:spPr>
            <a:xfrm>
              <a:off x="1901393" y="2915862"/>
              <a:ext cx="86404" cy="77173"/>
            </a:xfrm>
            <a:custGeom>
              <a:avLst/>
              <a:gdLst/>
              <a:ahLst/>
              <a:cxnLst/>
              <a:rect l="l" t="t" r="r" b="b"/>
              <a:pathLst>
                <a:path w="2106" h="1881" extrusionOk="0">
                  <a:moveTo>
                    <a:pt x="1479" y="1"/>
                  </a:moveTo>
                  <a:cubicBezTo>
                    <a:pt x="1053" y="1"/>
                    <a:pt x="752" y="101"/>
                    <a:pt x="427" y="101"/>
                  </a:cubicBezTo>
                  <a:cubicBezTo>
                    <a:pt x="326" y="327"/>
                    <a:pt x="126" y="527"/>
                    <a:pt x="1" y="728"/>
                  </a:cubicBezTo>
                  <a:cubicBezTo>
                    <a:pt x="326" y="1154"/>
                    <a:pt x="226" y="1780"/>
                    <a:pt x="1153" y="1881"/>
                  </a:cubicBezTo>
                  <a:cubicBezTo>
                    <a:pt x="1379" y="1580"/>
                    <a:pt x="1680" y="1254"/>
                    <a:pt x="2106" y="828"/>
                  </a:cubicBezTo>
                  <a:cubicBezTo>
                    <a:pt x="1780" y="527"/>
                    <a:pt x="1680" y="201"/>
                    <a:pt x="14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1"/>
            <p:cNvSpPr/>
            <p:nvPr/>
          </p:nvSpPr>
          <p:spPr>
            <a:xfrm>
              <a:off x="1653600" y="2258225"/>
              <a:ext cx="77173" cy="70608"/>
            </a:xfrm>
            <a:custGeom>
              <a:avLst/>
              <a:gdLst/>
              <a:ahLst/>
              <a:cxnLst/>
              <a:rect l="l" t="t" r="r" b="b"/>
              <a:pathLst>
                <a:path w="1881" h="1721" extrusionOk="0">
                  <a:moveTo>
                    <a:pt x="803" y="1"/>
                  </a:moveTo>
                  <a:cubicBezTo>
                    <a:pt x="363" y="1"/>
                    <a:pt x="278" y="134"/>
                    <a:pt x="0" y="567"/>
                  </a:cubicBezTo>
                  <a:cubicBezTo>
                    <a:pt x="301" y="1620"/>
                    <a:pt x="301" y="1620"/>
                    <a:pt x="1153" y="1720"/>
                  </a:cubicBezTo>
                  <a:cubicBezTo>
                    <a:pt x="1354" y="1620"/>
                    <a:pt x="1554" y="1419"/>
                    <a:pt x="1880" y="1194"/>
                  </a:cubicBezTo>
                  <a:cubicBezTo>
                    <a:pt x="1780" y="793"/>
                    <a:pt x="1780" y="367"/>
                    <a:pt x="1655" y="66"/>
                  </a:cubicBezTo>
                  <a:cubicBezTo>
                    <a:pt x="1267" y="27"/>
                    <a:pt x="1000" y="1"/>
                    <a:pt x="80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1"/>
            <p:cNvSpPr/>
            <p:nvPr/>
          </p:nvSpPr>
          <p:spPr>
            <a:xfrm>
              <a:off x="2035053" y="2200256"/>
              <a:ext cx="72044" cy="81275"/>
            </a:xfrm>
            <a:custGeom>
              <a:avLst/>
              <a:gdLst/>
              <a:ahLst/>
              <a:cxnLst/>
              <a:rect l="l" t="t" r="r" b="b"/>
              <a:pathLst>
                <a:path w="1756" h="1981" extrusionOk="0">
                  <a:moveTo>
                    <a:pt x="1555" y="0"/>
                  </a:moveTo>
                  <a:cubicBezTo>
                    <a:pt x="1028" y="101"/>
                    <a:pt x="627" y="101"/>
                    <a:pt x="201" y="226"/>
                  </a:cubicBezTo>
                  <a:cubicBezTo>
                    <a:pt x="1" y="1354"/>
                    <a:pt x="201" y="1679"/>
                    <a:pt x="1028" y="1980"/>
                  </a:cubicBezTo>
                  <a:cubicBezTo>
                    <a:pt x="1254" y="1780"/>
                    <a:pt x="1454" y="1579"/>
                    <a:pt x="1755" y="1354"/>
                  </a:cubicBezTo>
                  <a:cubicBezTo>
                    <a:pt x="1655" y="953"/>
                    <a:pt x="1655" y="527"/>
                    <a:pt x="15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1"/>
            <p:cNvSpPr/>
            <p:nvPr/>
          </p:nvSpPr>
          <p:spPr>
            <a:xfrm>
              <a:off x="1760512" y="2952251"/>
              <a:ext cx="68967" cy="70608"/>
            </a:xfrm>
            <a:custGeom>
              <a:avLst/>
              <a:gdLst/>
              <a:ahLst/>
              <a:cxnLst/>
              <a:rect l="l" t="t" r="r" b="b"/>
              <a:pathLst>
                <a:path w="1681" h="1721" extrusionOk="0">
                  <a:moveTo>
                    <a:pt x="951" y="1"/>
                  </a:moveTo>
                  <a:cubicBezTo>
                    <a:pt x="572" y="1"/>
                    <a:pt x="209" y="135"/>
                    <a:pt x="1" y="568"/>
                  </a:cubicBezTo>
                  <a:cubicBezTo>
                    <a:pt x="1" y="994"/>
                    <a:pt x="1" y="1520"/>
                    <a:pt x="628" y="1721"/>
                  </a:cubicBezTo>
                  <a:cubicBezTo>
                    <a:pt x="1555" y="1194"/>
                    <a:pt x="1680" y="893"/>
                    <a:pt x="1455" y="66"/>
                  </a:cubicBezTo>
                  <a:cubicBezTo>
                    <a:pt x="1292" y="28"/>
                    <a:pt x="1120" y="1"/>
                    <a:pt x="9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1" name="Google Shape;2661;p51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sz="1000" b="1">
              <a:solidFill>
                <a:srgbClr val="43434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62" name="Google Shape;2662;p51"/>
          <p:cNvSpPr txBox="1">
            <a:spLocks noGrp="1"/>
          </p:cNvSpPr>
          <p:nvPr>
            <p:ph type="ctrTitle"/>
          </p:nvPr>
        </p:nvSpPr>
        <p:spPr>
          <a:xfrm>
            <a:off x="4114800" y="1869744"/>
            <a:ext cx="4447024" cy="12965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dirty="0"/>
              <a:t>THANKS</a:t>
            </a:r>
            <a:endParaRPr sz="6000" dirty="0"/>
          </a:p>
        </p:txBody>
      </p:sp>
      <p:sp>
        <p:nvSpPr>
          <p:cNvPr id="2666" name="Google Shape;2666;p51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7085800" y="2413100"/>
            <a:ext cx="319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THANKS</a:t>
            </a:r>
            <a:endParaRPr dirty="0"/>
          </a:p>
        </p:txBody>
      </p:sp>
      <p:sp>
        <p:nvSpPr>
          <p:cNvPr id="2667" name="Google Shape;2667;p51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관련 이미지"/>
          <p:cNvPicPr>
            <a:picLocks noChangeAspect="1" noChangeArrowheads="1"/>
          </p:cNvPicPr>
          <p:nvPr/>
        </p:nvPicPr>
        <p:blipFill>
          <a:blip r:embed="rId3"/>
          <a:srcRect l="4816" r="47013"/>
          <a:stretch>
            <a:fillRect/>
          </a:stretch>
        </p:blipFill>
        <p:spPr bwMode="auto">
          <a:xfrm>
            <a:off x="4294415" y="530679"/>
            <a:ext cx="3869871" cy="4016829"/>
          </a:xfrm>
          <a:prstGeom prst="rect">
            <a:avLst/>
          </a:prstGeom>
          <a:noFill/>
        </p:spPr>
      </p:pic>
      <p:sp>
        <p:nvSpPr>
          <p:cNvPr id="1207" name="Google Shape;1207;p30"/>
          <p:cNvSpPr/>
          <p:nvPr/>
        </p:nvSpPr>
        <p:spPr>
          <a:xfrm rot="625961">
            <a:off x="452028" y="3550831"/>
            <a:ext cx="1858371" cy="1261385"/>
          </a:xfrm>
          <a:custGeom>
            <a:avLst/>
            <a:gdLst/>
            <a:ahLst/>
            <a:cxnLst/>
            <a:rect l="l" t="t" r="r" b="b"/>
            <a:pathLst>
              <a:path w="64839" h="44010" extrusionOk="0">
                <a:moveTo>
                  <a:pt x="17319" y="2607"/>
                </a:moveTo>
                <a:cubicBezTo>
                  <a:pt x="17419" y="2607"/>
                  <a:pt x="17419" y="2733"/>
                  <a:pt x="17419" y="2733"/>
                </a:cubicBezTo>
                <a:cubicBezTo>
                  <a:pt x="17319" y="2733"/>
                  <a:pt x="17319" y="2833"/>
                  <a:pt x="17219" y="2833"/>
                </a:cubicBezTo>
                <a:lnTo>
                  <a:pt x="17219" y="2733"/>
                </a:lnTo>
                <a:lnTo>
                  <a:pt x="17319" y="2607"/>
                </a:lnTo>
                <a:close/>
                <a:moveTo>
                  <a:pt x="16292" y="3460"/>
                </a:moveTo>
                <a:cubicBezTo>
                  <a:pt x="16492" y="3460"/>
                  <a:pt x="16693" y="3560"/>
                  <a:pt x="16918" y="3560"/>
                </a:cubicBezTo>
                <a:lnTo>
                  <a:pt x="16918" y="3760"/>
                </a:lnTo>
                <a:cubicBezTo>
                  <a:pt x="16693" y="3760"/>
                  <a:pt x="16492" y="3760"/>
                  <a:pt x="16292" y="3660"/>
                </a:cubicBezTo>
                <a:lnTo>
                  <a:pt x="16292" y="3460"/>
                </a:lnTo>
                <a:close/>
                <a:moveTo>
                  <a:pt x="31430" y="3760"/>
                </a:moveTo>
                <a:lnTo>
                  <a:pt x="31430" y="3861"/>
                </a:lnTo>
                <a:lnTo>
                  <a:pt x="31204" y="3861"/>
                </a:lnTo>
                <a:lnTo>
                  <a:pt x="31204" y="3760"/>
                </a:lnTo>
                <a:close/>
                <a:moveTo>
                  <a:pt x="24938" y="14638"/>
                </a:moveTo>
                <a:cubicBezTo>
                  <a:pt x="25264" y="14738"/>
                  <a:pt x="25690" y="14738"/>
                  <a:pt x="26091" y="14838"/>
                </a:cubicBezTo>
                <a:cubicBezTo>
                  <a:pt x="25991" y="14938"/>
                  <a:pt x="25991" y="14938"/>
                  <a:pt x="25991" y="15039"/>
                </a:cubicBezTo>
                <a:cubicBezTo>
                  <a:pt x="25690" y="14938"/>
                  <a:pt x="25264" y="14838"/>
                  <a:pt x="24938" y="14638"/>
                </a:cubicBezTo>
                <a:close/>
                <a:moveTo>
                  <a:pt x="23685" y="15364"/>
                </a:moveTo>
                <a:cubicBezTo>
                  <a:pt x="23810" y="15465"/>
                  <a:pt x="23911" y="15465"/>
                  <a:pt x="24111" y="15565"/>
                </a:cubicBezTo>
                <a:cubicBezTo>
                  <a:pt x="24111" y="15565"/>
                  <a:pt x="24111" y="15665"/>
                  <a:pt x="24011" y="15665"/>
                </a:cubicBezTo>
                <a:cubicBezTo>
                  <a:pt x="23911" y="15665"/>
                  <a:pt x="23810" y="15665"/>
                  <a:pt x="23585" y="15565"/>
                </a:cubicBezTo>
                <a:cubicBezTo>
                  <a:pt x="23585" y="15565"/>
                  <a:pt x="23585" y="15465"/>
                  <a:pt x="23685" y="15364"/>
                </a:cubicBezTo>
                <a:close/>
                <a:moveTo>
                  <a:pt x="28397" y="16618"/>
                </a:moveTo>
                <a:cubicBezTo>
                  <a:pt x="28497" y="16618"/>
                  <a:pt x="28698" y="16718"/>
                  <a:pt x="28823" y="16718"/>
                </a:cubicBezTo>
                <a:lnTo>
                  <a:pt x="28823" y="16918"/>
                </a:lnTo>
                <a:cubicBezTo>
                  <a:pt x="28497" y="16918"/>
                  <a:pt x="28297" y="16918"/>
                  <a:pt x="27670" y="16818"/>
                </a:cubicBezTo>
                <a:cubicBezTo>
                  <a:pt x="28071" y="16718"/>
                  <a:pt x="28196" y="16618"/>
                  <a:pt x="28397" y="16618"/>
                </a:cubicBezTo>
                <a:close/>
                <a:moveTo>
                  <a:pt x="1254" y="17244"/>
                </a:moveTo>
                <a:cubicBezTo>
                  <a:pt x="1254" y="17445"/>
                  <a:pt x="1254" y="17645"/>
                  <a:pt x="1129" y="17871"/>
                </a:cubicBezTo>
                <a:cubicBezTo>
                  <a:pt x="1173" y="17871"/>
                  <a:pt x="1215" y="17883"/>
                  <a:pt x="1254" y="17900"/>
                </a:cubicBezTo>
                <a:lnTo>
                  <a:pt x="1254" y="17900"/>
                </a:lnTo>
                <a:lnTo>
                  <a:pt x="1254" y="17244"/>
                </a:lnTo>
                <a:close/>
                <a:moveTo>
                  <a:pt x="52338" y="26549"/>
                </a:moveTo>
                <a:cubicBezTo>
                  <a:pt x="52967" y="26549"/>
                  <a:pt x="53662" y="26708"/>
                  <a:pt x="54287" y="27044"/>
                </a:cubicBezTo>
                <a:lnTo>
                  <a:pt x="52633" y="27044"/>
                </a:lnTo>
                <a:cubicBezTo>
                  <a:pt x="52352" y="27325"/>
                  <a:pt x="52013" y="27456"/>
                  <a:pt x="51645" y="27456"/>
                </a:cubicBezTo>
                <a:cubicBezTo>
                  <a:pt x="51323" y="27456"/>
                  <a:pt x="50978" y="27356"/>
                  <a:pt x="50628" y="27169"/>
                </a:cubicBezTo>
                <a:cubicBezTo>
                  <a:pt x="50965" y="26764"/>
                  <a:pt x="51606" y="26549"/>
                  <a:pt x="52338" y="26549"/>
                </a:cubicBezTo>
                <a:close/>
                <a:moveTo>
                  <a:pt x="35490" y="27996"/>
                </a:moveTo>
                <a:lnTo>
                  <a:pt x="35490" y="28197"/>
                </a:lnTo>
                <a:cubicBezTo>
                  <a:pt x="35289" y="28297"/>
                  <a:pt x="35089" y="28297"/>
                  <a:pt x="34863" y="28422"/>
                </a:cubicBezTo>
                <a:lnTo>
                  <a:pt x="34863" y="28197"/>
                </a:lnTo>
                <a:cubicBezTo>
                  <a:pt x="35089" y="28096"/>
                  <a:pt x="35289" y="28096"/>
                  <a:pt x="35490" y="27996"/>
                </a:cubicBezTo>
                <a:close/>
                <a:moveTo>
                  <a:pt x="15765" y="1"/>
                </a:moveTo>
                <a:cubicBezTo>
                  <a:pt x="15540" y="1"/>
                  <a:pt x="15239" y="327"/>
                  <a:pt x="14813" y="527"/>
                </a:cubicBezTo>
                <a:cubicBezTo>
                  <a:pt x="15966" y="1054"/>
                  <a:pt x="16793" y="1354"/>
                  <a:pt x="17645" y="1680"/>
                </a:cubicBezTo>
                <a:lnTo>
                  <a:pt x="17645" y="1881"/>
                </a:lnTo>
                <a:cubicBezTo>
                  <a:pt x="17018" y="1981"/>
                  <a:pt x="16392" y="1981"/>
                  <a:pt x="15765" y="2106"/>
                </a:cubicBezTo>
                <a:cubicBezTo>
                  <a:pt x="15439" y="1881"/>
                  <a:pt x="15139" y="1680"/>
                  <a:pt x="14813" y="1580"/>
                </a:cubicBezTo>
                <a:cubicBezTo>
                  <a:pt x="14412" y="1881"/>
                  <a:pt x="14086" y="2106"/>
                  <a:pt x="13785" y="2307"/>
                </a:cubicBezTo>
                <a:cubicBezTo>
                  <a:pt x="13359" y="2094"/>
                  <a:pt x="12965" y="1937"/>
                  <a:pt x="12585" y="1937"/>
                </a:cubicBezTo>
                <a:cubicBezTo>
                  <a:pt x="12231" y="1937"/>
                  <a:pt x="11891" y="2074"/>
                  <a:pt x="11551" y="2429"/>
                </a:cubicBezTo>
                <a:lnTo>
                  <a:pt x="11551" y="2429"/>
                </a:lnTo>
                <a:cubicBezTo>
                  <a:pt x="11527" y="2422"/>
                  <a:pt x="11504" y="2415"/>
                  <a:pt x="11480" y="2407"/>
                </a:cubicBezTo>
                <a:lnTo>
                  <a:pt x="11480" y="2507"/>
                </a:lnTo>
                <a:cubicBezTo>
                  <a:pt x="11503" y="2480"/>
                  <a:pt x="11527" y="2454"/>
                  <a:pt x="11551" y="2429"/>
                </a:cubicBezTo>
                <a:lnTo>
                  <a:pt x="11551" y="2429"/>
                </a:lnTo>
                <a:cubicBezTo>
                  <a:pt x="11819" y="2508"/>
                  <a:pt x="12056" y="2515"/>
                  <a:pt x="12632" y="2607"/>
                </a:cubicBezTo>
                <a:cubicBezTo>
                  <a:pt x="9600" y="4287"/>
                  <a:pt x="6467" y="5440"/>
                  <a:pt x="4587" y="8372"/>
                </a:cubicBezTo>
                <a:cubicBezTo>
                  <a:pt x="4788" y="8472"/>
                  <a:pt x="5013" y="8572"/>
                  <a:pt x="5114" y="8572"/>
                </a:cubicBezTo>
                <a:cubicBezTo>
                  <a:pt x="5150" y="8572"/>
                  <a:pt x="5187" y="8569"/>
                  <a:pt x="5224" y="8563"/>
                </a:cubicBezTo>
                <a:lnTo>
                  <a:pt x="5224" y="8563"/>
                </a:lnTo>
                <a:cubicBezTo>
                  <a:pt x="5220" y="8566"/>
                  <a:pt x="5217" y="8569"/>
                  <a:pt x="5214" y="8572"/>
                </a:cubicBezTo>
                <a:cubicBezTo>
                  <a:pt x="5013" y="9099"/>
                  <a:pt x="4788" y="9625"/>
                  <a:pt x="4587" y="10026"/>
                </a:cubicBezTo>
                <a:cubicBezTo>
                  <a:pt x="4161" y="10452"/>
                  <a:pt x="3860" y="10878"/>
                  <a:pt x="3535" y="11379"/>
                </a:cubicBezTo>
                <a:cubicBezTo>
                  <a:pt x="3635" y="11705"/>
                  <a:pt x="3860" y="12006"/>
                  <a:pt x="3961" y="12131"/>
                </a:cubicBezTo>
                <a:cubicBezTo>
                  <a:pt x="3860" y="13059"/>
                  <a:pt x="3760" y="13886"/>
                  <a:pt x="3635" y="14738"/>
                </a:cubicBezTo>
                <a:cubicBezTo>
                  <a:pt x="3234" y="14938"/>
                  <a:pt x="2808" y="15264"/>
                  <a:pt x="2507" y="15565"/>
                </a:cubicBezTo>
                <a:cubicBezTo>
                  <a:pt x="2507" y="15765"/>
                  <a:pt x="2607" y="15891"/>
                  <a:pt x="2607" y="15891"/>
                </a:cubicBezTo>
                <a:cubicBezTo>
                  <a:pt x="2081" y="16392"/>
                  <a:pt x="1655" y="16818"/>
                  <a:pt x="1254" y="17244"/>
                </a:cubicBezTo>
                <a:cubicBezTo>
                  <a:pt x="1755" y="17019"/>
                  <a:pt x="2282" y="16818"/>
                  <a:pt x="2908" y="16618"/>
                </a:cubicBezTo>
                <a:cubicBezTo>
                  <a:pt x="2908" y="16718"/>
                  <a:pt x="2908" y="16718"/>
                  <a:pt x="3008" y="16818"/>
                </a:cubicBezTo>
                <a:cubicBezTo>
                  <a:pt x="2507" y="17244"/>
                  <a:pt x="1981" y="17645"/>
                  <a:pt x="1454" y="17971"/>
                </a:cubicBezTo>
                <a:cubicBezTo>
                  <a:pt x="1390" y="17971"/>
                  <a:pt x="1325" y="17929"/>
                  <a:pt x="1254" y="17900"/>
                </a:cubicBezTo>
                <a:lnTo>
                  <a:pt x="1254" y="17900"/>
                </a:lnTo>
                <a:lnTo>
                  <a:pt x="1254" y="19224"/>
                </a:lnTo>
                <a:cubicBezTo>
                  <a:pt x="1028" y="19224"/>
                  <a:pt x="728" y="19324"/>
                  <a:pt x="201" y="19425"/>
                </a:cubicBezTo>
                <a:cubicBezTo>
                  <a:pt x="502" y="21204"/>
                  <a:pt x="1" y="22983"/>
                  <a:pt x="1028" y="24663"/>
                </a:cubicBezTo>
                <a:cubicBezTo>
                  <a:pt x="1755" y="25790"/>
                  <a:pt x="2607" y="27044"/>
                  <a:pt x="2181" y="28522"/>
                </a:cubicBezTo>
                <a:cubicBezTo>
                  <a:pt x="2708" y="29149"/>
                  <a:pt x="3234" y="29775"/>
                  <a:pt x="3535" y="30402"/>
                </a:cubicBezTo>
                <a:cubicBezTo>
                  <a:pt x="3961" y="31555"/>
                  <a:pt x="4788" y="31956"/>
                  <a:pt x="5840" y="32382"/>
                </a:cubicBezTo>
                <a:cubicBezTo>
                  <a:pt x="6367" y="32583"/>
                  <a:pt x="6993" y="33009"/>
                  <a:pt x="7520" y="33309"/>
                </a:cubicBezTo>
                <a:cubicBezTo>
                  <a:pt x="7520" y="33435"/>
                  <a:pt x="7520" y="33535"/>
                  <a:pt x="7394" y="33535"/>
                </a:cubicBezTo>
                <a:cubicBezTo>
                  <a:pt x="10527" y="34562"/>
                  <a:pt x="13560" y="35615"/>
                  <a:pt x="16693" y="36567"/>
                </a:cubicBezTo>
                <a:cubicBezTo>
                  <a:pt x="17319" y="36768"/>
                  <a:pt x="18046" y="36968"/>
                  <a:pt x="18798" y="37194"/>
                </a:cubicBezTo>
                <a:cubicBezTo>
                  <a:pt x="19625" y="37595"/>
                  <a:pt x="20552" y="38121"/>
                  <a:pt x="21505" y="38447"/>
                </a:cubicBezTo>
                <a:cubicBezTo>
                  <a:pt x="23685" y="39174"/>
                  <a:pt x="25891" y="39700"/>
                  <a:pt x="28196" y="40327"/>
                </a:cubicBezTo>
                <a:cubicBezTo>
                  <a:pt x="28481" y="40422"/>
                  <a:pt x="28877" y="40427"/>
                  <a:pt x="28835" y="40955"/>
                </a:cubicBezTo>
                <a:lnTo>
                  <a:pt x="28835" y="40955"/>
                </a:lnTo>
                <a:cubicBezTo>
                  <a:pt x="28831" y="40955"/>
                  <a:pt x="28827" y="40954"/>
                  <a:pt x="28823" y="40953"/>
                </a:cubicBezTo>
                <a:lnTo>
                  <a:pt x="28823" y="41054"/>
                </a:lnTo>
                <a:cubicBezTo>
                  <a:pt x="28829" y="41019"/>
                  <a:pt x="28832" y="40986"/>
                  <a:pt x="28835" y="40955"/>
                </a:cubicBezTo>
                <a:lnTo>
                  <a:pt x="28835" y="40955"/>
                </a:lnTo>
                <a:cubicBezTo>
                  <a:pt x="29456" y="41054"/>
                  <a:pt x="29955" y="41054"/>
                  <a:pt x="30577" y="41154"/>
                </a:cubicBezTo>
                <a:cubicBezTo>
                  <a:pt x="32156" y="41981"/>
                  <a:pt x="33209" y="42307"/>
                  <a:pt x="35289" y="42307"/>
                </a:cubicBezTo>
                <a:cubicBezTo>
                  <a:pt x="35916" y="42307"/>
                  <a:pt x="36442" y="42507"/>
                  <a:pt x="36643" y="43234"/>
                </a:cubicBezTo>
                <a:lnTo>
                  <a:pt x="36643" y="43134"/>
                </a:lnTo>
                <a:cubicBezTo>
                  <a:pt x="37069" y="43134"/>
                  <a:pt x="37470" y="43234"/>
                  <a:pt x="37896" y="43234"/>
                </a:cubicBezTo>
                <a:cubicBezTo>
                  <a:pt x="38222" y="43134"/>
                  <a:pt x="38623" y="42933"/>
                  <a:pt x="38948" y="42933"/>
                </a:cubicBezTo>
                <a:cubicBezTo>
                  <a:pt x="40402" y="43034"/>
                  <a:pt x="41856" y="43234"/>
                  <a:pt x="43334" y="43334"/>
                </a:cubicBezTo>
                <a:cubicBezTo>
                  <a:pt x="43961" y="43460"/>
                  <a:pt x="44588" y="43560"/>
                  <a:pt x="45214" y="43660"/>
                </a:cubicBezTo>
                <a:lnTo>
                  <a:pt x="45214" y="43460"/>
                </a:lnTo>
                <a:cubicBezTo>
                  <a:pt x="45515" y="43660"/>
                  <a:pt x="45841" y="43861"/>
                  <a:pt x="45941" y="43961"/>
                </a:cubicBezTo>
                <a:lnTo>
                  <a:pt x="52933" y="43961"/>
                </a:lnTo>
                <a:cubicBezTo>
                  <a:pt x="53204" y="43947"/>
                  <a:pt x="53474" y="43941"/>
                  <a:pt x="53744" y="43941"/>
                </a:cubicBezTo>
                <a:cubicBezTo>
                  <a:pt x="54690" y="43941"/>
                  <a:pt x="55636" y="44010"/>
                  <a:pt x="56581" y="44010"/>
                </a:cubicBezTo>
                <a:cubicBezTo>
                  <a:pt x="57245" y="44010"/>
                  <a:pt x="57909" y="43976"/>
                  <a:pt x="58573" y="43861"/>
                </a:cubicBezTo>
                <a:cubicBezTo>
                  <a:pt x="60553" y="43560"/>
                  <a:pt x="61705" y="42081"/>
                  <a:pt x="62959" y="40953"/>
                </a:cubicBezTo>
                <a:cubicBezTo>
                  <a:pt x="63585" y="40327"/>
                  <a:pt x="63911" y="39274"/>
                  <a:pt x="64011" y="38322"/>
                </a:cubicBezTo>
                <a:cubicBezTo>
                  <a:pt x="64111" y="37695"/>
                  <a:pt x="63685" y="36968"/>
                  <a:pt x="63485" y="36342"/>
                </a:cubicBezTo>
                <a:cubicBezTo>
                  <a:pt x="63284" y="35615"/>
                  <a:pt x="63159" y="34989"/>
                  <a:pt x="62959" y="34362"/>
                </a:cubicBezTo>
                <a:cubicBezTo>
                  <a:pt x="63385" y="34161"/>
                  <a:pt x="63685" y="33936"/>
                  <a:pt x="64011" y="33735"/>
                </a:cubicBezTo>
                <a:cubicBezTo>
                  <a:pt x="64312" y="33009"/>
                  <a:pt x="64537" y="32382"/>
                  <a:pt x="64838" y="31655"/>
                </a:cubicBezTo>
                <a:cubicBezTo>
                  <a:pt x="64537" y="31329"/>
                  <a:pt x="64312" y="30928"/>
                  <a:pt x="64011" y="30603"/>
                </a:cubicBezTo>
                <a:cubicBezTo>
                  <a:pt x="64212" y="30176"/>
                  <a:pt x="64412" y="29876"/>
                  <a:pt x="64638" y="29550"/>
                </a:cubicBezTo>
                <a:cubicBezTo>
                  <a:pt x="63911" y="28923"/>
                  <a:pt x="63159" y="28422"/>
                  <a:pt x="62432" y="27896"/>
                </a:cubicBezTo>
                <a:cubicBezTo>
                  <a:pt x="62232" y="27796"/>
                  <a:pt x="62132" y="27670"/>
                  <a:pt x="61906" y="27570"/>
                </a:cubicBezTo>
                <a:lnTo>
                  <a:pt x="61906" y="27570"/>
                </a:lnTo>
                <a:cubicBezTo>
                  <a:pt x="62132" y="27670"/>
                  <a:pt x="62332" y="27796"/>
                  <a:pt x="62432" y="27896"/>
                </a:cubicBezTo>
                <a:cubicBezTo>
                  <a:pt x="63159" y="27796"/>
                  <a:pt x="63911" y="27670"/>
                  <a:pt x="64638" y="27570"/>
                </a:cubicBezTo>
                <a:cubicBezTo>
                  <a:pt x="64638" y="27369"/>
                  <a:pt x="64738" y="27269"/>
                  <a:pt x="64738" y="27169"/>
                </a:cubicBezTo>
                <a:cubicBezTo>
                  <a:pt x="64212" y="26843"/>
                  <a:pt x="63685" y="26542"/>
                  <a:pt x="63059" y="26217"/>
                </a:cubicBezTo>
                <a:cubicBezTo>
                  <a:pt x="62959" y="26016"/>
                  <a:pt x="62758" y="25690"/>
                  <a:pt x="62532" y="25389"/>
                </a:cubicBezTo>
                <a:cubicBezTo>
                  <a:pt x="62332" y="25490"/>
                  <a:pt x="62232" y="25490"/>
                  <a:pt x="62031" y="25590"/>
                </a:cubicBezTo>
                <a:cubicBezTo>
                  <a:pt x="61906" y="25389"/>
                  <a:pt x="61806" y="25064"/>
                  <a:pt x="61705" y="24763"/>
                </a:cubicBezTo>
                <a:cubicBezTo>
                  <a:pt x="62131" y="24663"/>
                  <a:pt x="62432" y="24537"/>
                  <a:pt x="62658" y="24537"/>
                </a:cubicBezTo>
                <a:cubicBezTo>
                  <a:pt x="62131" y="23510"/>
                  <a:pt x="61605" y="22557"/>
                  <a:pt x="60979" y="21405"/>
                </a:cubicBezTo>
                <a:cubicBezTo>
                  <a:pt x="60152" y="20577"/>
                  <a:pt x="58673" y="19951"/>
                  <a:pt x="58773" y="17871"/>
                </a:cubicBezTo>
                <a:cubicBezTo>
                  <a:pt x="57319" y="16517"/>
                  <a:pt x="55640" y="15139"/>
                  <a:pt x="54086" y="13685"/>
                </a:cubicBezTo>
                <a:cubicBezTo>
                  <a:pt x="53660" y="13384"/>
                  <a:pt x="53359" y="12958"/>
                  <a:pt x="52833" y="12432"/>
                </a:cubicBezTo>
                <a:cubicBezTo>
                  <a:pt x="52507" y="12332"/>
                  <a:pt x="51881" y="12332"/>
                  <a:pt x="51380" y="12006"/>
                </a:cubicBezTo>
                <a:cubicBezTo>
                  <a:pt x="47495" y="9926"/>
                  <a:pt x="43109" y="8998"/>
                  <a:pt x="39349" y="6367"/>
                </a:cubicBezTo>
                <a:cubicBezTo>
                  <a:pt x="36968" y="4713"/>
                  <a:pt x="34036" y="3660"/>
                  <a:pt x="31003" y="3033"/>
                </a:cubicBezTo>
                <a:cubicBezTo>
                  <a:pt x="30803" y="3033"/>
                  <a:pt x="30477" y="3033"/>
                  <a:pt x="30176" y="2933"/>
                </a:cubicBezTo>
                <a:lnTo>
                  <a:pt x="30176" y="2933"/>
                </a:lnTo>
                <a:cubicBezTo>
                  <a:pt x="30277" y="3234"/>
                  <a:pt x="30377" y="3560"/>
                  <a:pt x="30577" y="3861"/>
                </a:cubicBezTo>
                <a:cubicBezTo>
                  <a:pt x="28071" y="3359"/>
                  <a:pt x="25790" y="2733"/>
                  <a:pt x="23284" y="2206"/>
                </a:cubicBezTo>
                <a:cubicBezTo>
                  <a:pt x="23585" y="1780"/>
                  <a:pt x="23810" y="1680"/>
                  <a:pt x="23810" y="1580"/>
                </a:cubicBezTo>
                <a:cubicBezTo>
                  <a:pt x="22958" y="1354"/>
                  <a:pt x="22232" y="1054"/>
                  <a:pt x="21404" y="953"/>
                </a:cubicBezTo>
                <a:lnTo>
                  <a:pt x="15765" y="1"/>
                </a:lnTo>
                <a:close/>
              </a:path>
            </a:pathLst>
          </a:custGeom>
          <a:solidFill>
            <a:srgbClr val="FFE8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grpSp>
        <p:nvGrpSpPr>
          <p:cNvPr id="1208" name="Google Shape;1208;p30"/>
          <p:cNvGrpSpPr/>
          <p:nvPr/>
        </p:nvGrpSpPr>
        <p:grpSpPr>
          <a:xfrm>
            <a:off x="7759126" y="2781682"/>
            <a:ext cx="605427" cy="1277024"/>
            <a:chOff x="943400" y="1912425"/>
            <a:chExt cx="1050724" cy="2216286"/>
          </a:xfrm>
        </p:grpSpPr>
        <p:sp>
          <p:nvSpPr>
            <p:cNvPr id="1209" name="Google Shape;1209;p30"/>
            <p:cNvSpPr/>
            <p:nvPr/>
          </p:nvSpPr>
          <p:spPr>
            <a:xfrm>
              <a:off x="1334174" y="1912425"/>
              <a:ext cx="343052" cy="2216286"/>
            </a:xfrm>
            <a:custGeom>
              <a:avLst/>
              <a:gdLst/>
              <a:ahLst/>
              <a:cxnLst/>
              <a:rect l="l" t="t" r="r" b="b"/>
              <a:pathLst>
                <a:path w="3961" h="25590" extrusionOk="0">
                  <a:moveTo>
                    <a:pt x="3760" y="0"/>
                  </a:moveTo>
                  <a:cubicBezTo>
                    <a:pt x="3534" y="101"/>
                    <a:pt x="3233" y="201"/>
                    <a:pt x="3008" y="326"/>
                  </a:cubicBezTo>
                  <a:cubicBezTo>
                    <a:pt x="2381" y="527"/>
                    <a:pt x="1880" y="627"/>
                    <a:pt x="1253" y="727"/>
                  </a:cubicBezTo>
                  <a:cubicBezTo>
                    <a:pt x="627" y="953"/>
                    <a:pt x="201" y="1254"/>
                    <a:pt x="0" y="1880"/>
                  </a:cubicBezTo>
                  <a:cubicBezTo>
                    <a:pt x="101" y="2306"/>
                    <a:pt x="401" y="2507"/>
                    <a:pt x="727" y="2607"/>
                  </a:cubicBezTo>
                  <a:cubicBezTo>
                    <a:pt x="1253" y="2707"/>
                    <a:pt x="1654" y="2707"/>
                    <a:pt x="2181" y="2833"/>
                  </a:cubicBezTo>
                  <a:cubicBezTo>
                    <a:pt x="2381" y="2833"/>
                    <a:pt x="2607" y="2833"/>
                    <a:pt x="2707" y="3133"/>
                  </a:cubicBezTo>
                  <a:cubicBezTo>
                    <a:pt x="2507" y="3234"/>
                    <a:pt x="2281" y="3234"/>
                    <a:pt x="2181" y="3334"/>
                  </a:cubicBezTo>
                  <a:cubicBezTo>
                    <a:pt x="1654" y="3559"/>
                    <a:pt x="1128" y="3760"/>
                    <a:pt x="727" y="4086"/>
                  </a:cubicBezTo>
                  <a:cubicBezTo>
                    <a:pt x="502" y="4186"/>
                    <a:pt x="401" y="4386"/>
                    <a:pt x="201" y="4587"/>
                  </a:cubicBezTo>
                  <a:cubicBezTo>
                    <a:pt x="301" y="5013"/>
                    <a:pt x="627" y="5214"/>
                    <a:pt x="928" y="5214"/>
                  </a:cubicBezTo>
                  <a:cubicBezTo>
                    <a:pt x="1354" y="5339"/>
                    <a:pt x="1654" y="5439"/>
                    <a:pt x="1980" y="5439"/>
                  </a:cubicBezTo>
                  <a:cubicBezTo>
                    <a:pt x="2281" y="5439"/>
                    <a:pt x="2507" y="5640"/>
                    <a:pt x="2707" y="5840"/>
                  </a:cubicBezTo>
                  <a:cubicBezTo>
                    <a:pt x="2381" y="6066"/>
                    <a:pt x="2080" y="6266"/>
                    <a:pt x="1654" y="6366"/>
                  </a:cubicBezTo>
                  <a:cubicBezTo>
                    <a:pt x="1354" y="6592"/>
                    <a:pt x="928" y="6692"/>
                    <a:pt x="627" y="6893"/>
                  </a:cubicBezTo>
                  <a:cubicBezTo>
                    <a:pt x="201" y="7093"/>
                    <a:pt x="201" y="7419"/>
                    <a:pt x="401" y="7720"/>
                  </a:cubicBezTo>
                  <a:cubicBezTo>
                    <a:pt x="1028" y="7845"/>
                    <a:pt x="1554" y="8046"/>
                    <a:pt x="2080" y="8146"/>
                  </a:cubicBezTo>
                  <a:cubicBezTo>
                    <a:pt x="2381" y="8346"/>
                    <a:pt x="2607" y="8472"/>
                    <a:pt x="2908" y="8672"/>
                  </a:cubicBezTo>
                  <a:cubicBezTo>
                    <a:pt x="2707" y="9098"/>
                    <a:pt x="2381" y="9098"/>
                    <a:pt x="2080" y="9199"/>
                  </a:cubicBezTo>
                  <a:cubicBezTo>
                    <a:pt x="1755" y="9299"/>
                    <a:pt x="1354" y="9399"/>
                    <a:pt x="1028" y="9499"/>
                  </a:cubicBezTo>
                  <a:cubicBezTo>
                    <a:pt x="727" y="9600"/>
                    <a:pt x="401" y="9725"/>
                    <a:pt x="301" y="10126"/>
                  </a:cubicBezTo>
                  <a:cubicBezTo>
                    <a:pt x="401" y="10226"/>
                    <a:pt x="401" y="10452"/>
                    <a:pt x="502" y="10552"/>
                  </a:cubicBezTo>
                  <a:cubicBezTo>
                    <a:pt x="1354" y="10853"/>
                    <a:pt x="2281" y="10978"/>
                    <a:pt x="2908" y="11705"/>
                  </a:cubicBezTo>
                  <a:cubicBezTo>
                    <a:pt x="2181" y="11805"/>
                    <a:pt x="1554" y="12006"/>
                    <a:pt x="928" y="12106"/>
                  </a:cubicBezTo>
                  <a:cubicBezTo>
                    <a:pt x="727" y="12331"/>
                    <a:pt x="627" y="12432"/>
                    <a:pt x="401" y="12632"/>
                  </a:cubicBezTo>
                  <a:cubicBezTo>
                    <a:pt x="627" y="12858"/>
                    <a:pt x="827" y="12958"/>
                    <a:pt x="1028" y="13058"/>
                  </a:cubicBezTo>
                  <a:cubicBezTo>
                    <a:pt x="1454" y="13259"/>
                    <a:pt x="1880" y="13359"/>
                    <a:pt x="2281" y="13484"/>
                  </a:cubicBezTo>
                  <a:cubicBezTo>
                    <a:pt x="2607" y="13685"/>
                    <a:pt x="2908" y="13785"/>
                    <a:pt x="3133" y="14211"/>
                  </a:cubicBezTo>
                  <a:cubicBezTo>
                    <a:pt x="2281" y="14512"/>
                    <a:pt x="1454" y="14512"/>
                    <a:pt x="627" y="14838"/>
                  </a:cubicBezTo>
                  <a:cubicBezTo>
                    <a:pt x="502" y="14938"/>
                    <a:pt x="301" y="15138"/>
                    <a:pt x="101" y="15239"/>
                  </a:cubicBezTo>
                  <a:cubicBezTo>
                    <a:pt x="301" y="15665"/>
                    <a:pt x="627" y="15865"/>
                    <a:pt x="928" y="15991"/>
                  </a:cubicBezTo>
                  <a:cubicBezTo>
                    <a:pt x="1454" y="16091"/>
                    <a:pt x="1880" y="16191"/>
                    <a:pt x="2281" y="16392"/>
                  </a:cubicBezTo>
                  <a:cubicBezTo>
                    <a:pt x="2607" y="16617"/>
                    <a:pt x="2807" y="16717"/>
                    <a:pt x="2807" y="17118"/>
                  </a:cubicBezTo>
                  <a:cubicBezTo>
                    <a:pt x="2707" y="17244"/>
                    <a:pt x="2507" y="17444"/>
                    <a:pt x="2381" y="17444"/>
                  </a:cubicBezTo>
                  <a:cubicBezTo>
                    <a:pt x="1980" y="17645"/>
                    <a:pt x="1554" y="17745"/>
                    <a:pt x="1128" y="17870"/>
                  </a:cubicBezTo>
                  <a:cubicBezTo>
                    <a:pt x="727" y="17970"/>
                    <a:pt x="502" y="18271"/>
                    <a:pt x="401" y="18597"/>
                  </a:cubicBezTo>
                  <a:cubicBezTo>
                    <a:pt x="827" y="19324"/>
                    <a:pt x="1654" y="19224"/>
                    <a:pt x="2381" y="19524"/>
                  </a:cubicBezTo>
                  <a:cubicBezTo>
                    <a:pt x="2507" y="19750"/>
                    <a:pt x="2707" y="20051"/>
                    <a:pt x="2908" y="20377"/>
                  </a:cubicBezTo>
                  <a:cubicBezTo>
                    <a:pt x="2707" y="21003"/>
                    <a:pt x="2181" y="21204"/>
                    <a:pt x="1654" y="21304"/>
                  </a:cubicBezTo>
                  <a:cubicBezTo>
                    <a:pt x="1253" y="21504"/>
                    <a:pt x="827" y="21630"/>
                    <a:pt x="627" y="22131"/>
                  </a:cubicBezTo>
                  <a:cubicBezTo>
                    <a:pt x="827" y="22557"/>
                    <a:pt x="1253" y="22657"/>
                    <a:pt x="1654" y="22883"/>
                  </a:cubicBezTo>
                  <a:cubicBezTo>
                    <a:pt x="1880" y="22883"/>
                    <a:pt x="2080" y="22983"/>
                    <a:pt x="2281" y="23083"/>
                  </a:cubicBezTo>
                  <a:cubicBezTo>
                    <a:pt x="2707" y="23184"/>
                    <a:pt x="2707" y="23610"/>
                    <a:pt x="2381" y="23810"/>
                  </a:cubicBezTo>
                  <a:cubicBezTo>
                    <a:pt x="2181" y="24011"/>
                    <a:pt x="1980" y="24136"/>
                    <a:pt x="1755" y="24336"/>
                  </a:cubicBezTo>
                  <a:cubicBezTo>
                    <a:pt x="1554" y="24537"/>
                    <a:pt x="1354" y="24762"/>
                    <a:pt x="1253" y="25063"/>
                  </a:cubicBezTo>
                  <a:cubicBezTo>
                    <a:pt x="1354" y="25389"/>
                    <a:pt x="1654" y="25489"/>
                    <a:pt x="1980" y="25590"/>
                  </a:cubicBezTo>
                  <a:cubicBezTo>
                    <a:pt x="1980" y="25063"/>
                    <a:pt x="2080" y="24963"/>
                    <a:pt x="2381" y="24637"/>
                  </a:cubicBezTo>
                  <a:cubicBezTo>
                    <a:pt x="2807" y="24437"/>
                    <a:pt x="3008" y="24136"/>
                    <a:pt x="3233" y="23610"/>
                  </a:cubicBezTo>
                  <a:cubicBezTo>
                    <a:pt x="3133" y="23384"/>
                    <a:pt x="3008" y="23083"/>
                    <a:pt x="2908" y="22883"/>
                  </a:cubicBezTo>
                  <a:cubicBezTo>
                    <a:pt x="2507" y="22557"/>
                    <a:pt x="2181" y="22256"/>
                    <a:pt x="1880" y="21930"/>
                  </a:cubicBezTo>
                  <a:cubicBezTo>
                    <a:pt x="2607" y="21630"/>
                    <a:pt x="3434" y="21304"/>
                    <a:pt x="3534" y="20477"/>
                  </a:cubicBezTo>
                  <a:cubicBezTo>
                    <a:pt x="3434" y="20251"/>
                    <a:pt x="3233" y="20151"/>
                    <a:pt x="3434" y="19950"/>
                  </a:cubicBezTo>
                  <a:lnTo>
                    <a:pt x="3334" y="19950"/>
                  </a:lnTo>
                  <a:cubicBezTo>
                    <a:pt x="3008" y="19324"/>
                    <a:pt x="2381" y="18898"/>
                    <a:pt x="1880" y="18371"/>
                  </a:cubicBezTo>
                  <a:cubicBezTo>
                    <a:pt x="2181" y="18271"/>
                    <a:pt x="2507" y="18071"/>
                    <a:pt x="2807" y="17870"/>
                  </a:cubicBezTo>
                  <a:cubicBezTo>
                    <a:pt x="3133" y="17870"/>
                    <a:pt x="3334" y="17645"/>
                    <a:pt x="3434" y="17344"/>
                  </a:cubicBezTo>
                  <a:cubicBezTo>
                    <a:pt x="3534" y="16918"/>
                    <a:pt x="3434" y="16492"/>
                    <a:pt x="3133" y="16291"/>
                  </a:cubicBezTo>
                  <a:cubicBezTo>
                    <a:pt x="2707" y="15865"/>
                    <a:pt x="2281" y="15564"/>
                    <a:pt x="1880" y="15239"/>
                  </a:cubicBezTo>
                  <a:cubicBezTo>
                    <a:pt x="2507" y="15038"/>
                    <a:pt x="3233" y="15138"/>
                    <a:pt x="3634" y="14412"/>
                  </a:cubicBezTo>
                  <a:cubicBezTo>
                    <a:pt x="3760" y="14111"/>
                    <a:pt x="3634" y="13785"/>
                    <a:pt x="3334" y="13584"/>
                  </a:cubicBezTo>
                  <a:cubicBezTo>
                    <a:pt x="3133" y="13484"/>
                    <a:pt x="2908" y="13259"/>
                    <a:pt x="2707" y="13158"/>
                  </a:cubicBezTo>
                  <a:cubicBezTo>
                    <a:pt x="2381" y="12958"/>
                    <a:pt x="2181" y="12858"/>
                    <a:pt x="1755" y="12532"/>
                  </a:cubicBezTo>
                  <a:cubicBezTo>
                    <a:pt x="1980" y="12532"/>
                    <a:pt x="2181" y="12432"/>
                    <a:pt x="2381" y="12432"/>
                  </a:cubicBezTo>
                  <a:cubicBezTo>
                    <a:pt x="2507" y="12331"/>
                    <a:pt x="2707" y="12331"/>
                    <a:pt x="2908" y="12331"/>
                  </a:cubicBezTo>
                  <a:cubicBezTo>
                    <a:pt x="3434" y="12106"/>
                    <a:pt x="3534" y="11805"/>
                    <a:pt x="3434" y="11279"/>
                  </a:cubicBezTo>
                  <a:cubicBezTo>
                    <a:pt x="2707" y="10853"/>
                    <a:pt x="1980" y="10452"/>
                    <a:pt x="1128" y="10026"/>
                  </a:cubicBezTo>
                  <a:cubicBezTo>
                    <a:pt x="1454" y="9925"/>
                    <a:pt x="1755" y="9925"/>
                    <a:pt x="1980" y="9825"/>
                  </a:cubicBezTo>
                  <a:cubicBezTo>
                    <a:pt x="2281" y="9725"/>
                    <a:pt x="2707" y="9499"/>
                    <a:pt x="3008" y="9299"/>
                  </a:cubicBezTo>
                  <a:cubicBezTo>
                    <a:pt x="3334" y="9098"/>
                    <a:pt x="3434" y="8772"/>
                    <a:pt x="3233" y="8572"/>
                  </a:cubicBezTo>
                  <a:cubicBezTo>
                    <a:pt x="3008" y="8246"/>
                    <a:pt x="2807" y="8046"/>
                    <a:pt x="2607" y="7845"/>
                  </a:cubicBezTo>
                  <a:cubicBezTo>
                    <a:pt x="2181" y="7620"/>
                    <a:pt x="1654" y="7419"/>
                    <a:pt x="1128" y="7219"/>
                  </a:cubicBezTo>
                  <a:cubicBezTo>
                    <a:pt x="1554" y="6993"/>
                    <a:pt x="1980" y="6893"/>
                    <a:pt x="2281" y="6792"/>
                  </a:cubicBezTo>
                  <a:cubicBezTo>
                    <a:pt x="2707" y="6592"/>
                    <a:pt x="3008" y="6366"/>
                    <a:pt x="3233" y="5840"/>
                  </a:cubicBezTo>
                  <a:cubicBezTo>
                    <a:pt x="3133" y="5740"/>
                    <a:pt x="3008" y="5539"/>
                    <a:pt x="2908" y="5339"/>
                  </a:cubicBezTo>
                  <a:cubicBezTo>
                    <a:pt x="2281" y="5013"/>
                    <a:pt x="1654" y="4813"/>
                    <a:pt x="1028" y="4487"/>
                  </a:cubicBezTo>
                  <a:cubicBezTo>
                    <a:pt x="1354" y="4186"/>
                    <a:pt x="2080" y="3860"/>
                    <a:pt x="2507" y="3860"/>
                  </a:cubicBezTo>
                  <a:cubicBezTo>
                    <a:pt x="3133" y="3660"/>
                    <a:pt x="3334" y="3234"/>
                    <a:pt x="3008" y="2607"/>
                  </a:cubicBezTo>
                  <a:cubicBezTo>
                    <a:pt x="2807" y="2607"/>
                    <a:pt x="2707" y="2406"/>
                    <a:pt x="2381" y="2406"/>
                  </a:cubicBezTo>
                  <a:cubicBezTo>
                    <a:pt x="1980" y="2206"/>
                    <a:pt x="1454" y="2206"/>
                    <a:pt x="928" y="1980"/>
                  </a:cubicBezTo>
                  <a:cubicBezTo>
                    <a:pt x="727" y="1980"/>
                    <a:pt x="627" y="1880"/>
                    <a:pt x="502" y="1780"/>
                  </a:cubicBezTo>
                  <a:cubicBezTo>
                    <a:pt x="727" y="1454"/>
                    <a:pt x="1028" y="1254"/>
                    <a:pt x="1354" y="1153"/>
                  </a:cubicBezTo>
                  <a:cubicBezTo>
                    <a:pt x="1755" y="1053"/>
                    <a:pt x="2281" y="1053"/>
                    <a:pt x="2707" y="953"/>
                  </a:cubicBezTo>
                  <a:cubicBezTo>
                    <a:pt x="3008" y="828"/>
                    <a:pt x="3334" y="828"/>
                    <a:pt x="3634" y="627"/>
                  </a:cubicBezTo>
                  <a:cubicBezTo>
                    <a:pt x="3960" y="527"/>
                    <a:pt x="3960" y="326"/>
                    <a:pt x="3760" y="0"/>
                  </a:cubicBezTo>
                  <a:close/>
                </a:path>
              </a:pathLst>
            </a:custGeom>
            <a:solidFill>
              <a:srgbClr val="FFD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10" name="Google Shape;1210;p30"/>
            <p:cNvSpPr/>
            <p:nvPr/>
          </p:nvSpPr>
          <p:spPr>
            <a:xfrm>
              <a:off x="943400" y="1912425"/>
              <a:ext cx="371286" cy="1999248"/>
            </a:xfrm>
            <a:custGeom>
              <a:avLst/>
              <a:gdLst/>
              <a:ahLst/>
              <a:cxnLst/>
              <a:rect l="l" t="t" r="r" b="b"/>
              <a:pathLst>
                <a:path w="4287" h="23084" extrusionOk="0">
                  <a:moveTo>
                    <a:pt x="2507" y="11178"/>
                  </a:moveTo>
                  <a:cubicBezTo>
                    <a:pt x="2407" y="11178"/>
                    <a:pt x="2407" y="11279"/>
                    <a:pt x="2407" y="11279"/>
                  </a:cubicBezTo>
                  <a:lnTo>
                    <a:pt x="2407" y="11178"/>
                  </a:lnTo>
                  <a:close/>
                  <a:moveTo>
                    <a:pt x="4086" y="0"/>
                  </a:moveTo>
                  <a:cubicBezTo>
                    <a:pt x="3886" y="101"/>
                    <a:pt x="3760" y="326"/>
                    <a:pt x="3560" y="326"/>
                  </a:cubicBezTo>
                  <a:cubicBezTo>
                    <a:pt x="3359" y="427"/>
                    <a:pt x="3034" y="427"/>
                    <a:pt x="2833" y="527"/>
                  </a:cubicBezTo>
                  <a:cubicBezTo>
                    <a:pt x="2207" y="627"/>
                    <a:pt x="1580" y="727"/>
                    <a:pt x="953" y="953"/>
                  </a:cubicBezTo>
                  <a:cubicBezTo>
                    <a:pt x="628" y="953"/>
                    <a:pt x="327" y="1254"/>
                    <a:pt x="427" y="1454"/>
                  </a:cubicBezTo>
                  <a:cubicBezTo>
                    <a:pt x="427" y="1780"/>
                    <a:pt x="628" y="1880"/>
                    <a:pt x="1054" y="1980"/>
                  </a:cubicBezTo>
                  <a:cubicBezTo>
                    <a:pt x="1379" y="1980"/>
                    <a:pt x="1680" y="1980"/>
                    <a:pt x="1881" y="2081"/>
                  </a:cubicBezTo>
                  <a:cubicBezTo>
                    <a:pt x="2307" y="2206"/>
                    <a:pt x="2733" y="2306"/>
                    <a:pt x="3134" y="2607"/>
                  </a:cubicBezTo>
                  <a:cubicBezTo>
                    <a:pt x="2933" y="2707"/>
                    <a:pt x="2733" y="2833"/>
                    <a:pt x="2507" y="2933"/>
                  </a:cubicBezTo>
                  <a:cubicBezTo>
                    <a:pt x="2106" y="3033"/>
                    <a:pt x="1680" y="3133"/>
                    <a:pt x="1379" y="3334"/>
                  </a:cubicBezTo>
                  <a:cubicBezTo>
                    <a:pt x="853" y="3559"/>
                    <a:pt x="327" y="3660"/>
                    <a:pt x="227" y="4286"/>
                  </a:cubicBezTo>
                  <a:cubicBezTo>
                    <a:pt x="227" y="4386"/>
                    <a:pt x="327" y="4587"/>
                    <a:pt x="427" y="4587"/>
                  </a:cubicBezTo>
                  <a:cubicBezTo>
                    <a:pt x="753" y="4712"/>
                    <a:pt x="1154" y="4813"/>
                    <a:pt x="1480" y="4913"/>
                  </a:cubicBezTo>
                  <a:lnTo>
                    <a:pt x="2507" y="4913"/>
                  </a:lnTo>
                  <a:cubicBezTo>
                    <a:pt x="2933" y="5013"/>
                    <a:pt x="3259" y="5113"/>
                    <a:pt x="3359" y="5640"/>
                  </a:cubicBezTo>
                  <a:cubicBezTo>
                    <a:pt x="3259" y="5740"/>
                    <a:pt x="3134" y="5840"/>
                    <a:pt x="2933" y="5965"/>
                  </a:cubicBezTo>
                  <a:cubicBezTo>
                    <a:pt x="2307" y="6366"/>
                    <a:pt x="1580" y="6366"/>
                    <a:pt x="753" y="6592"/>
                  </a:cubicBezTo>
                  <a:cubicBezTo>
                    <a:pt x="427" y="6592"/>
                    <a:pt x="126" y="6792"/>
                    <a:pt x="1" y="7219"/>
                  </a:cubicBezTo>
                  <a:cubicBezTo>
                    <a:pt x="227" y="7419"/>
                    <a:pt x="527" y="7620"/>
                    <a:pt x="753" y="7720"/>
                  </a:cubicBezTo>
                  <a:cubicBezTo>
                    <a:pt x="953" y="7720"/>
                    <a:pt x="1154" y="7845"/>
                    <a:pt x="1379" y="7845"/>
                  </a:cubicBezTo>
                  <a:cubicBezTo>
                    <a:pt x="2006" y="7945"/>
                    <a:pt x="2933" y="8346"/>
                    <a:pt x="3134" y="8873"/>
                  </a:cubicBezTo>
                  <a:cubicBezTo>
                    <a:pt x="2933" y="8973"/>
                    <a:pt x="2733" y="9199"/>
                    <a:pt x="2507" y="9199"/>
                  </a:cubicBezTo>
                  <a:cubicBezTo>
                    <a:pt x="2106" y="9399"/>
                    <a:pt x="1580" y="9399"/>
                    <a:pt x="1154" y="9600"/>
                  </a:cubicBezTo>
                  <a:cubicBezTo>
                    <a:pt x="753" y="9725"/>
                    <a:pt x="227" y="9825"/>
                    <a:pt x="126" y="10452"/>
                  </a:cubicBezTo>
                  <a:cubicBezTo>
                    <a:pt x="327" y="10752"/>
                    <a:pt x="753" y="10752"/>
                    <a:pt x="953" y="10978"/>
                  </a:cubicBezTo>
                  <a:lnTo>
                    <a:pt x="2006" y="10978"/>
                  </a:lnTo>
                  <a:lnTo>
                    <a:pt x="1780" y="11178"/>
                  </a:lnTo>
                  <a:cubicBezTo>
                    <a:pt x="2207" y="11178"/>
                    <a:pt x="2733" y="11279"/>
                    <a:pt x="2933" y="11805"/>
                  </a:cubicBezTo>
                  <a:cubicBezTo>
                    <a:pt x="2633" y="11905"/>
                    <a:pt x="2407" y="12006"/>
                    <a:pt x="2207" y="12006"/>
                  </a:cubicBezTo>
                  <a:cubicBezTo>
                    <a:pt x="1780" y="12106"/>
                    <a:pt x="1480" y="12231"/>
                    <a:pt x="1154" y="12331"/>
                  </a:cubicBezTo>
                  <a:cubicBezTo>
                    <a:pt x="853" y="12432"/>
                    <a:pt x="628" y="12632"/>
                    <a:pt x="427" y="12958"/>
                  </a:cubicBezTo>
                  <a:cubicBezTo>
                    <a:pt x="853" y="13685"/>
                    <a:pt x="1580" y="13885"/>
                    <a:pt x="2307" y="14211"/>
                  </a:cubicBezTo>
                  <a:cubicBezTo>
                    <a:pt x="2507" y="14211"/>
                    <a:pt x="2733" y="14311"/>
                    <a:pt x="2933" y="14311"/>
                  </a:cubicBezTo>
                  <a:lnTo>
                    <a:pt x="2933" y="14412"/>
                  </a:lnTo>
                  <a:cubicBezTo>
                    <a:pt x="2833" y="14512"/>
                    <a:pt x="2833" y="14512"/>
                    <a:pt x="2733" y="14512"/>
                  </a:cubicBezTo>
                  <a:cubicBezTo>
                    <a:pt x="2933" y="14737"/>
                    <a:pt x="3134" y="14838"/>
                    <a:pt x="3359" y="15138"/>
                  </a:cubicBezTo>
                  <a:cubicBezTo>
                    <a:pt x="2507" y="15564"/>
                    <a:pt x="1580" y="15564"/>
                    <a:pt x="753" y="15865"/>
                  </a:cubicBezTo>
                  <a:cubicBezTo>
                    <a:pt x="427" y="16191"/>
                    <a:pt x="126" y="16392"/>
                    <a:pt x="327" y="16818"/>
                  </a:cubicBezTo>
                  <a:cubicBezTo>
                    <a:pt x="1054" y="16918"/>
                    <a:pt x="1680" y="17018"/>
                    <a:pt x="2307" y="17118"/>
                  </a:cubicBezTo>
                  <a:cubicBezTo>
                    <a:pt x="2507" y="17344"/>
                    <a:pt x="2733" y="17444"/>
                    <a:pt x="2933" y="17645"/>
                  </a:cubicBezTo>
                  <a:cubicBezTo>
                    <a:pt x="2507" y="17745"/>
                    <a:pt x="2207" y="17970"/>
                    <a:pt x="1881" y="17970"/>
                  </a:cubicBezTo>
                  <a:cubicBezTo>
                    <a:pt x="1379" y="18071"/>
                    <a:pt x="953" y="18271"/>
                    <a:pt x="527" y="18497"/>
                  </a:cubicBezTo>
                  <a:cubicBezTo>
                    <a:pt x="527" y="18697"/>
                    <a:pt x="527" y="18798"/>
                    <a:pt x="427" y="18898"/>
                  </a:cubicBezTo>
                  <a:cubicBezTo>
                    <a:pt x="527" y="18998"/>
                    <a:pt x="628" y="19224"/>
                    <a:pt x="753" y="19324"/>
                  </a:cubicBezTo>
                  <a:cubicBezTo>
                    <a:pt x="1254" y="19524"/>
                    <a:pt x="1780" y="19625"/>
                    <a:pt x="2307" y="19850"/>
                  </a:cubicBezTo>
                  <a:cubicBezTo>
                    <a:pt x="2633" y="19950"/>
                    <a:pt x="2833" y="20151"/>
                    <a:pt x="3034" y="20477"/>
                  </a:cubicBezTo>
                  <a:cubicBezTo>
                    <a:pt x="2933" y="20577"/>
                    <a:pt x="2833" y="20677"/>
                    <a:pt x="2733" y="20677"/>
                  </a:cubicBezTo>
                  <a:cubicBezTo>
                    <a:pt x="2407" y="20778"/>
                    <a:pt x="2207" y="20778"/>
                    <a:pt x="2006" y="20778"/>
                  </a:cubicBezTo>
                  <a:cubicBezTo>
                    <a:pt x="1480" y="20778"/>
                    <a:pt x="1154" y="21103"/>
                    <a:pt x="1054" y="21504"/>
                  </a:cubicBezTo>
                  <a:cubicBezTo>
                    <a:pt x="1054" y="21830"/>
                    <a:pt x="1254" y="21930"/>
                    <a:pt x="1580" y="22031"/>
                  </a:cubicBezTo>
                  <a:cubicBezTo>
                    <a:pt x="1780" y="22131"/>
                    <a:pt x="2207" y="22031"/>
                    <a:pt x="2407" y="22457"/>
                  </a:cubicBezTo>
                  <a:cubicBezTo>
                    <a:pt x="2106" y="22557"/>
                    <a:pt x="1881" y="22557"/>
                    <a:pt x="1680" y="22657"/>
                  </a:cubicBezTo>
                  <a:cubicBezTo>
                    <a:pt x="2006" y="23083"/>
                    <a:pt x="2407" y="22883"/>
                    <a:pt x="2733" y="23083"/>
                  </a:cubicBezTo>
                  <a:cubicBezTo>
                    <a:pt x="2933" y="22757"/>
                    <a:pt x="3034" y="22557"/>
                    <a:pt x="3134" y="22356"/>
                  </a:cubicBezTo>
                  <a:lnTo>
                    <a:pt x="3034" y="22356"/>
                  </a:lnTo>
                  <a:cubicBezTo>
                    <a:pt x="2933" y="22031"/>
                    <a:pt x="2833" y="21730"/>
                    <a:pt x="2733" y="21404"/>
                  </a:cubicBezTo>
                  <a:cubicBezTo>
                    <a:pt x="3359" y="21304"/>
                    <a:pt x="3660" y="21103"/>
                    <a:pt x="3560" y="20377"/>
                  </a:cubicBezTo>
                  <a:cubicBezTo>
                    <a:pt x="3034" y="19625"/>
                    <a:pt x="2307" y="19324"/>
                    <a:pt x="1480" y="18798"/>
                  </a:cubicBezTo>
                  <a:cubicBezTo>
                    <a:pt x="1680" y="18697"/>
                    <a:pt x="1780" y="18697"/>
                    <a:pt x="1881" y="18697"/>
                  </a:cubicBezTo>
                  <a:cubicBezTo>
                    <a:pt x="2207" y="18597"/>
                    <a:pt x="2633" y="18371"/>
                    <a:pt x="3034" y="18271"/>
                  </a:cubicBezTo>
                  <a:cubicBezTo>
                    <a:pt x="3359" y="18171"/>
                    <a:pt x="3560" y="17970"/>
                    <a:pt x="3560" y="17645"/>
                  </a:cubicBezTo>
                  <a:cubicBezTo>
                    <a:pt x="3359" y="17244"/>
                    <a:pt x="3359" y="17118"/>
                    <a:pt x="2933" y="16918"/>
                  </a:cubicBezTo>
                  <a:cubicBezTo>
                    <a:pt x="2507" y="16717"/>
                    <a:pt x="2106" y="16617"/>
                    <a:pt x="1881" y="16191"/>
                  </a:cubicBezTo>
                  <a:cubicBezTo>
                    <a:pt x="2207" y="16191"/>
                    <a:pt x="2507" y="16091"/>
                    <a:pt x="2833" y="15991"/>
                  </a:cubicBezTo>
                  <a:cubicBezTo>
                    <a:pt x="3660" y="15765"/>
                    <a:pt x="3760" y="15564"/>
                    <a:pt x="3886" y="14938"/>
                  </a:cubicBezTo>
                  <a:cubicBezTo>
                    <a:pt x="3760" y="14737"/>
                    <a:pt x="3660" y="14612"/>
                    <a:pt x="3560" y="14512"/>
                  </a:cubicBezTo>
                  <a:cubicBezTo>
                    <a:pt x="2833" y="13985"/>
                    <a:pt x="2106" y="13484"/>
                    <a:pt x="1379" y="12958"/>
                  </a:cubicBezTo>
                  <a:cubicBezTo>
                    <a:pt x="1580" y="12858"/>
                    <a:pt x="1680" y="12858"/>
                    <a:pt x="1780" y="12858"/>
                  </a:cubicBezTo>
                  <a:cubicBezTo>
                    <a:pt x="2106" y="12732"/>
                    <a:pt x="2507" y="12732"/>
                    <a:pt x="2833" y="12632"/>
                  </a:cubicBezTo>
                  <a:cubicBezTo>
                    <a:pt x="3359" y="12432"/>
                    <a:pt x="3460" y="12106"/>
                    <a:pt x="3460" y="11605"/>
                  </a:cubicBezTo>
                  <a:cubicBezTo>
                    <a:pt x="3259" y="11178"/>
                    <a:pt x="2933" y="11078"/>
                    <a:pt x="2633" y="10978"/>
                  </a:cubicBezTo>
                  <a:cubicBezTo>
                    <a:pt x="2106" y="10652"/>
                    <a:pt x="1580" y="10452"/>
                    <a:pt x="953" y="10226"/>
                  </a:cubicBezTo>
                  <a:cubicBezTo>
                    <a:pt x="1154" y="10126"/>
                    <a:pt x="1254" y="10026"/>
                    <a:pt x="1480" y="10026"/>
                  </a:cubicBezTo>
                  <a:cubicBezTo>
                    <a:pt x="1780" y="9925"/>
                    <a:pt x="2106" y="9925"/>
                    <a:pt x="2507" y="9825"/>
                  </a:cubicBezTo>
                  <a:cubicBezTo>
                    <a:pt x="3034" y="9725"/>
                    <a:pt x="3359" y="9499"/>
                    <a:pt x="3560" y="8973"/>
                  </a:cubicBezTo>
                  <a:cubicBezTo>
                    <a:pt x="3560" y="8672"/>
                    <a:pt x="3560" y="8472"/>
                    <a:pt x="3259" y="8246"/>
                  </a:cubicBezTo>
                  <a:cubicBezTo>
                    <a:pt x="2933" y="8046"/>
                    <a:pt x="2507" y="7845"/>
                    <a:pt x="2207" y="7720"/>
                  </a:cubicBezTo>
                  <a:cubicBezTo>
                    <a:pt x="1881" y="7519"/>
                    <a:pt x="1580" y="7319"/>
                    <a:pt x="1154" y="7219"/>
                  </a:cubicBezTo>
                  <a:cubicBezTo>
                    <a:pt x="1379" y="7093"/>
                    <a:pt x="1379" y="7093"/>
                    <a:pt x="1480" y="6993"/>
                  </a:cubicBezTo>
                  <a:cubicBezTo>
                    <a:pt x="2006" y="6792"/>
                    <a:pt x="2633" y="6592"/>
                    <a:pt x="3134" y="6366"/>
                  </a:cubicBezTo>
                  <a:cubicBezTo>
                    <a:pt x="3886" y="5965"/>
                    <a:pt x="3886" y="5339"/>
                    <a:pt x="3259" y="4913"/>
                  </a:cubicBezTo>
                  <a:cubicBezTo>
                    <a:pt x="3134" y="4813"/>
                    <a:pt x="3034" y="4813"/>
                    <a:pt x="2933" y="4712"/>
                  </a:cubicBezTo>
                  <a:cubicBezTo>
                    <a:pt x="2307" y="4487"/>
                    <a:pt x="1680" y="4286"/>
                    <a:pt x="1054" y="4086"/>
                  </a:cubicBezTo>
                  <a:cubicBezTo>
                    <a:pt x="1780" y="3459"/>
                    <a:pt x="2833" y="3559"/>
                    <a:pt x="3460" y="3033"/>
                  </a:cubicBezTo>
                  <a:cubicBezTo>
                    <a:pt x="3560" y="2833"/>
                    <a:pt x="3660" y="2607"/>
                    <a:pt x="3660" y="2406"/>
                  </a:cubicBezTo>
                  <a:cubicBezTo>
                    <a:pt x="2933" y="1680"/>
                    <a:pt x="2006" y="1680"/>
                    <a:pt x="1054" y="1254"/>
                  </a:cubicBezTo>
                  <a:cubicBezTo>
                    <a:pt x="1254" y="1153"/>
                    <a:pt x="1379" y="1153"/>
                    <a:pt x="1580" y="1153"/>
                  </a:cubicBezTo>
                  <a:cubicBezTo>
                    <a:pt x="2006" y="1053"/>
                    <a:pt x="2407" y="1053"/>
                    <a:pt x="2833" y="1053"/>
                  </a:cubicBezTo>
                  <a:cubicBezTo>
                    <a:pt x="3359" y="953"/>
                    <a:pt x="3886" y="953"/>
                    <a:pt x="4186" y="527"/>
                  </a:cubicBezTo>
                  <a:cubicBezTo>
                    <a:pt x="4186" y="326"/>
                    <a:pt x="4287" y="101"/>
                    <a:pt x="4086" y="0"/>
                  </a:cubicBezTo>
                  <a:close/>
                </a:path>
              </a:pathLst>
            </a:custGeom>
            <a:solidFill>
              <a:srgbClr val="FFD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1677141" y="1940659"/>
              <a:ext cx="316983" cy="2016569"/>
            </a:xfrm>
            <a:custGeom>
              <a:avLst/>
              <a:gdLst/>
              <a:ahLst/>
              <a:cxnLst/>
              <a:rect l="l" t="t" r="r" b="b"/>
              <a:pathLst>
                <a:path w="3660" h="23284" extrusionOk="0">
                  <a:moveTo>
                    <a:pt x="2807" y="0"/>
                  </a:moveTo>
                  <a:cubicBezTo>
                    <a:pt x="2506" y="101"/>
                    <a:pt x="2306" y="201"/>
                    <a:pt x="1980" y="201"/>
                  </a:cubicBezTo>
                  <a:cubicBezTo>
                    <a:pt x="1679" y="301"/>
                    <a:pt x="1253" y="401"/>
                    <a:pt x="928" y="502"/>
                  </a:cubicBezTo>
                  <a:cubicBezTo>
                    <a:pt x="527" y="627"/>
                    <a:pt x="201" y="727"/>
                    <a:pt x="100" y="1128"/>
                  </a:cubicBezTo>
                  <a:cubicBezTo>
                    <a:pt x="201" y="1654"/>
                    <a:pt x="527" y="1880"/>
                    <a:pt x="928" y="1980"/>
                  </a:cubicBezTo>
                  <a:cubicBezTo>
                    <a:pt x="1454" y="2080"/>
                    <a:pt x="1980" y="2281"/>
                    <a:pt x="2506" y="2381"/>
                  </a:cubicBezTo>
                  <a:cubicBezTo>
                    <a:pt x="2607" y="2381"/>
                    <a:pt x="2707" y="2507"/>
                    <a:pt x="2807" y="2607"/>
                  </a:cubicBezTo>
                  <a:cubicBezTo>
                    <a:pt x="2506" y="2607"/>
                    <a:pt x="2181" y="2607"/>
                    <a:pt x="1980" y="2707"/>
                  </a:cubicBezTo>
                  <a:cubicBezTo>
                    <a:pt x="1554" y="2807"/>
                    <a:pt x="1153" y="2908"/>
                    <a:pt x="727" y="3133"/>
                  </a:cubicBezTo>
                  <a:cubicBezTo>
                    <a:pt x="426" y="3233"/>
                    <a:pt x="201" y="3434"/>
                    <a:pt x="201" y="3860"/>
                  </a:cubicBezTo>
                  <a:cubicBezTo>
                    <a:pt x="201" y="3860"/>
                    <a:pt x="201" y="3960"/>
                    <a:pt x="301" y="3960"/>
                  </a:cubicBezTo>
                  <a:cubicBezTo>
                    <a:pt x="727" y="4386"/>
                    <a:pt x="1253" y="4687"/>
                    <a:pt x="1880" y="4787"/>
                  </a:cubicBezTo>
                  <a:cubicBezTo>
                    <a:pt x="2181" y="4787"/>
                    <a:pt x="2506" y="4888"/>
                    <a:pt x="2807" y="5213"/>
                  </a:cubicBezTo>
                  <a:cubicBezTo>
                    <a:pt x="2607" y="5314"/>
                    <a:pt x="2306" y="5314"/>
                    <a:pt x="2080" y="5414"/>
                  </a:cubicBezTo>
                  <a:cubicBezTo>
                    <a:pt x="1554" y="5514"/>
                    <a:pt x="1053" y="5740"/>
                    <a:pt x="527" y="5940"/>
                  </a:cubicBezTo>
                  <a:cubicBezTo>
                    <a:pt x="100" y="6040"/>
                    <a:pt x="100" y="6667"/>
                    <a:pt x="527" y="6893"/>
                  </a:cubicBezTo>
                  <a:cubicBezTo>
                    <a:pt x="928" y="6993"/>
                    <a:pt x="1354" y="7093"/>
                    <a:pt x="1780" y="7294"/>
                  </a:cubicBezTo>
                  <a:cubicBezTo>
                    <a:pt x="2080" y="7394"/>
                    <a:pt x="2406" y="7519"/>
                    <a:pt x="2707" y="7619"/>
                  </a:cubicBezTo>
                  <a:lnTo>
                    <a:pt x="2707" y="7720"/>
                  </a:lnTo>
                  <a:cubicBezTo>
                    <a:pt x="2506" y="7720"/>
                    <a:pt x="2406" y="7820"/>
                    <a:pt x="2306" y="7820"/>
                  </a:cubicBezTo>
                  <a:cubicBezTo>
                    <a:pt x="1980" y="7920"/>
                    <a:pt x="1780" y="7920"/>
                    <a:pt x="1454" y="8020"/>
                  </a:cubicBezTo>
                  <a:cubicBezTo>
                    <a:pt x="1153" y="8146"/>
                    <a:pt x="727" y="8246"/>
                    <a:pt x="426" y="8446"/>
                  </a:cubicBezTo>
                  <a:cubicBezTo>
                    <a:pt x="0" y="8772"/>
                    <a:pt x="100" y="9173"/>
                    <a:pt x="527" y="9499"/>
                  </a:cubicBezTo>
                  <a:cubicBezTo>
                    <a:pt x="928" y="9800"/>
                    <a:pt x="1354" y="9900"/>
                    <a:pt x="1880" y="10126"/>
                  </a:cubicBezTo>
                  <a:cubicBezTo>
                    <a:pt x="2181" y="10226"/>
                    <a:pt x="2506" y="10326"/>
                    <a:pt x="2807" y="10527"/>
                  </a:cubicBezTo>
                  <a:cubicBezTo>
                    <a:pt x="2933" y="10527"/>
                    <a:pt x="3033" y="10652"/>
                    <a:pt x="3133" y="10752"/>
                  </a:cubicBezTo>
                  <a:lnTo>
                    <a:pt x="3133" y="10852"/>
                  </a:lnTo>
                  <a:cubicBezTo>
                    <a:pt x="2807" y="10953"/>
                    <a:pt x="2406" y="11053"/>
                    <a:pt x="2080" y="11153"/>
                  </a:cubicBezTo>
                  <a:cubicBezTo>
                    <a:pt x="1554" y="11279"/>
                    <a:pt x="1153" y="11379"/>
                    <a:pt x="727" y="11680"/>
                  </a:cubicBezTo>
                  <a:cubicBezTo>
                    <a:pt x="426" y="11905"/>
                    <a:pt x="301" y="12106"/>
                    <a:pt x="301" y="12532"/>
                  </a:cubicBezTo>
                  <a:cubicBezTo>
                    <a:pt x="426" y="12632"/>
                    <a:pt x="627" y="12832"/>
                    <a:pt x="827" y="12933"/>
                  </a:cubicBezTo>
                  <a:cubicBezTo>
                    <a:pt x="1354" y="13158"/>
                    <a:pt x="1780" y="13258"/>
                    <a:pt x="2306" y="13459"/>
                  </a:cubicBezTo>
                  <a:cubicBezTo>
                    <a:pt x="2506" y="13559"/>
                    <a:pt x="2807" y="13785"/>
                    <a:pt x="3033" y="14086"/>
                  </a:cubicBezTo>
                  <a:cubicBezTo>
                    <a:pt x="2807" y="14186"/>
                    <a:pt x="2607" y="14286"/>
                    <a:pt x="2406" y="14411"/>
                  </a:cubicBezTo>
                  <a:cubicBezTo>
                    <a:pt x="1880" y="14612"/>
                    <a:pt x="1454" y="14712"/>
                    <a:pt x="1053" y="14812"/>
                  </a:cubicBezTo>
                  <a:cubicBezTo>
                    <a:pt x="527" y="15038"/>
                    <a:pt x="201" y="15339"/>
                    <a:pt x="201" y="15965"/>
                  </a:cubicBezTo>
                  <a:cubicBezTo>
                    <a:pt x="426" y="16166"/>
                    <a:pt x="627" y="16391"/>
                    <a:pt x="827" y="16592"/>
                  </a:cubicBezTo>
                  <a:cubicBezTo>
                    <a:pt x="1354" y="16792"/>
                    <a:pt x="1880" y="17018"/>
                    <a:pt x="2306" y="17218"/>
                  </a:cubicBezTo>
                  <a:cubicBezTo>
                    <a:pt x="2607" y="17319"/>
                    <a:pt x="2807" y="17544"/>
                    <a:pt x="3033" y="17745"/>
                  </a:cubicBezTo>
                  <a:lnTo>
                    <a:pt x="3033" y="17845"/>
                  </a:lnTo>
                  <a:cubicBezTo>
                    <a:pt x="2807" y="17945"/>
                    <a:pt x="2506" y="18045"/>
                    <a:pt x="2306" y="18171"/>
                  </a:cubicBezTo>
                  <a:cubicBezTo>
                    <a:pt x="1880" y="18271"/>
                    <a:pt x="1454" y="18472"/>
                    <a:pt x="1053" y="18572"/>
                  </a:cubicBezTo>
                  <a:cubicBezTo>
                    <a:pt x="527" y="18797"/>
                    <a:pt x="301" y="19098"/>
                    <a:pt x="301" y="19624"/>
                  </a:cubicBezTo>
                  <a:cubicBezTo>
                    <a:pt x="527" y="20151"/>
                    <a:pt x="928" y="20351"/>
                    <a:pt x="1354" y="20452"/>
                  </a:cubicBezTo>
                  <a:cubicBezTo>
                    <a:pt x="1780" y="20552"/>
                    <a:pt x="2080" y="20777"/>
                    <a:pt x="2406" y="20978"/>
                  </a:cubicBezTo>
                  <a:cubicBezTo>
                    <a:pt x="2707" y="21078"/>
                    <a:pt x="2933" y="21304"/>
                    <a:pt x="3133" y="21604"/>
                  </a:cubicBezTo>
                  <a:cubicBezTo>
                    <a:pt x="2933" y="21705"/>
                    <a:pt x="2807" y="21805"/>
                    <a:pt x="2607" y="21930"/>
                  </a:cubicBezTo>
                  <a:cubicBezTo>
                    <a:pt x="2181" y="22030"/>
                    <a:pt x="1780" y="22231"/>
                    <a:pt x="1354" y="22331"/>
                  </a:cubicBezTo>
                  <a:cubicBezTo>
                    <a:pt x="1053" y="22557"/>
                    <a:pt x="827" y="22757"/>
                    <a:pt x="727" y="23183"/>
                  </a:cubicBezTo>
                  <a:lnTo>
                    <a:pt x="827" y="23284"/>
                  </a:lnTo>
                  <a:cubicBezTo>
                    <a:pt x="1253" y="23183"/>
                    <a:pt x="1554" y="22958"/>
                    <a:pt x="1880" y="22858"/>
                  </a:cubicBezTo>
                  <a:cubicBezTo>
                    <a:pt x="2306" y="22657"/>
                    <a:pt x="2807" y="22557"/>
                    <a:pt x="3233" y="22331"/>
                  </a:cubicBezTo>
                  <a:cubicBezTo>
                    <a:pt x="3559" y="22131"/>
                    <a:pt x="3659" y="21930"/>
                    <a:pt x="3559" y="21604"/>
                  </a:cubicBezTo>
                  <a:cubicBezTo>
                    <a:pt x="3559" y="21078"/>
                    <a:pt x="3133" y="20878"/>
                    <a:pt x="2807" y="20552"/>
                  </a:cubicBezTo>
                  <a:cubicBezTo>
                    <a:pt x="2406" y="20151"/>
                    <a:pt x="1780" y="19925"/>
                    <a:pt x="1253" y="19524"/>
                  </a:cubicBezTo>
                  <a:cubicBezTo>
                    <a:pt x="1153" y="19524"/>
                    <a:pt x="1153" y="19424"/>
                    <a:pt x="928" y="19299"/>
                  </a:cubicBezTo>
                  <a:cubicBezTo>
                    <a:pt x="1153" y="19198"/>
                    <a:pt x="1354" y="18998"/>
                    <a:pt x="1554" y="18998"/>
                  </a:cubicBezTo>
                  <a:cubicBezTo>
                    <a:pt x="1980" y="18797"/>
                    <a:pt x="2406" y="18797"/>
                    <a:pt x="2707" y="18672"/>
                  </a:cubicBezTo>
                  <a:cubicBezTo>
                    <a:pt x="3133" y="18472"/>
                    <a:pt x="3434" y="18271"/>
                    <a:pt x="3559" y="17845"/>
                  </a:cubicBezTo>
                  <a:cubicBezTo>
                    <a:pt x="3559" y="17644"/>
                    <a:pt x="3559" y="17544"/>
                    <a:pt x="3434" y="17319"/>
                  </a:cubicBezTo>
                  <a:cubicBezTo>
                    <a:pt x="2607" y="16792"/>
                    <a:pt x="1780" y="16291"/>
                    <a:pt x="827" y="15765"/>
                  </a:cubicBezTo>
                  <a:cubicBezTo>
                    <a:pt x="928" y="15339"/>
                    <a:pt x="1253" y="15238"/>
                    <a:pt x="1554" y="15238"/>
                  </a:cubicBezTo>
                  <a:cubicBezTo>
                    <a:pt x="1980" y="15038"/>
                    <a:pt x="2406" y="15038"/>
                    <a:pt x="2707" y="14812"/>
                  </a:cubicBezTo>
                  <a:cubicBezTo>
                    <a:pt x="3133" y="14712"/>
                    <a:pt x="3559" y="14512"/>
                    <a:pt x="3559" y="13985"/>
                  </a:cubicBezTo>
                  <a:cubicBezTo>
                    <a:pt x="3559" y="13785"/>
                    <a:pt x="3434" y="13559"/>
                    <a:pt x="3334" y="13459"/>
                  </a:cubicBezTo>
                  <a:cubicBezTo>
                    <a:pt x="2506" y="13033"/>
                    <a:pt x="1780" y="12632"/>
                    <a:pt x="928" y="12206"/>
                  </a:cubicBezTo>
                  <a:lnTo>
                    <a:pt x="928" y="12106"/>
                  </a:lnTo>
                  <a:cubicBezTo>
                    <a:pt x="1253" y="12005"/>
                    <a:pt x="1454" y="11905"/>
                    <a:pt x="1780" y="11780"/>
                  </a:cubicBezTo>
                  <a:cubicBezTo>
                    <a:pt x="2080" y="11680"/>
                    <a:pt x="2506" y="11579"/>
                    <a:pt x="2933" y="11479"/>
                  </a:cubicBezTo>
                  <a:cubicBezTo>
                    <a:pt x="3233" y="11379"/>
                    <a:pt x="3559" y="11279"/>
                    <a:pt x="3559" y="10852"/>
                  </a:cubicBezTo>
                  <a:cubicBezTo>
                    <a:pt x="3559" y="10326"/>
                    <a:pt x="3133" y="10226"/>
                    <a:pt x="2807" y="10025"/>
                  </a:cubicBezTo>
                  <a:cubicBezTo>
                    <a:pt x="2306" y="9700"/>
                    <a:pt x="1679" y="9499"/>
                    <a:pt x="1153" y="9173"/>
                  </a:cubicBezTo>
                  <a:cubicBezTo>
                    <a:pt x="1053" y="9173"/>
                    <a:pt x="928" y="9073"/>
                    <a:pt x="727" y="8873"/>
                  </a:cubicBezTo>
                  <a:cubicBezTo>
                    <a:pt x="928" y="8772"/>
                    <a:pt x="1053" y="8647"/>
                    <a:pt x="1253" y="8647"/>
                  </a:cubicBezTo>
                  <a:cubicBezTo>
                    <a:pt x="1354" y="8547"/>
                    <a:pt x="1454" y="8547"/>
                    <a:pt x="1679" y="8547"/>
                  </a:cubicBezTo>
                  <a:cubicBezTo>
                    <a:pt x="1980" y="8446"/>
                    <a:pt x="2406" y="8346"/>
                    <a:pt x="2807" y="8246"/>
                  </a:cubicBezTo>
                  <a:cubicBezTo>
                    <a:pt x="3233" y="8020"/>
                    <a:pt x="3334" y="7720"/>
                    <a:pt x="3133" y="7519"/>
                  </a:cubicBezTo>
                  <a:cubicBezTo>
                    <a:pt x="3033" y="7294"/>
                    <a:pt x="2807" y="7193"/>
                    <a:pt x="2607" y="7093"/>
                  </a:cubicBezTo>
                  <a:cubicBezTo>
                    <a:pt x="2306" y="6893"/>
                    <a:pt x="1980" y="6767"/>
                    <a:pt x="1679" y="6667"/>
                  </a:cubicBezTo>
                  <a:cubicBezTo>
                    <a:pt x="1454" y="6567"/>
                    <a:pt x="1153" y="6466"/>
                    <a:pt x="827" y="6366"/>
                  </a:cubicBezTo>
                  <a:cubicBezTo>
                    <a:pt x="1679" y="5940"/>
                    <a:pt x="2607" y="6040"/>
                    <a:pt x="3233" y="5514"/>
                  </a:cubicBezTo>
                  <a:cubicBezTo>
                    <a:pt x="3334" y="5013"/>
                    <a:pt x="3334" y="4888"/>
                    <a:pt x="2933" y="4787"/>
                  </a:cubicBezTo>
                  <a:cubicBezTo>
                    <a:pt x="2506" y="4487"/>
                    <a:pt x="2080" y="4386"/>
                    <a:pt x="1679" y="4161"/>
                  </a:cubicBezTo>
                  <a:cubicBezTo>
                    <a:pt x="1354" y="3960"/>
                    <a:pt x="1053" y="3860"/>
                    <a:pt x="827" y="3634"/>
                  </a:cubicBezTo>
                  <a:lnTo>
                    <a:pt x="827" y="3534"/>
                  </a:lnTo>
                  <a:cubicBezTo>
                    <a:pt x="928" y="3434"/>
                    <a:pt x="1153" y="3334"/>
                    <a:pt x="1354" y="3334"/>
                  </a:cubicBezTo>
                  <a:cubicBezTo>
                    <a:pt x="1780" y="3233"/>
                    <a:pt x="2306" y="3133"/>
                    <a:pt x="2707" y="3133"/>
                  </a:cubicBezTo>
                  <a:cubicBezTo>
                    <a:pt x="3033" y="3008"/>
                    <a:pt x="3233" y="2908"/>
                    <a:pt x="3559" y="2908"/>
                  </a:cubicBezTo>
                  <a:cubicBezTo>
                    <a:pt x="3559" y="2381"/>
                    <a:pt x="3434" y="2181"/>
                    <a:pt x="3033" y="2080"/>
                  </a:cubicBezTo>
                  <a:cubicBezTo>
                    <a:pt x="2506" y="1880"/>
                    <a:pt x="1780" y="1654"/>
                    <a:pt x="1253" y="1454"/>
                  </a:cubicBezTo>
                  <a:cubicBezTo>
                    <a:pt x="928" y="1354"/>
                    <a:pt x="727" y="1253"/>
                    <a:pt x="527" y="1128"/>
                  </a:cubicBezTo>
                  <a:lnTo>
                    <a:pt x="627" y="1028"/>
                  </a:lnTo>
                  <a:cubicBezTo>
                    <a:pt x="827" y="928"/>
                    <a:pt x="1053" y="827"/>
                    <a:pt x="1253" y="827"/>
                  </a:cubicBezTo>
                  <a:cubicBezTo>
                    <a:pt x="1554" y="727"/>
                    <a:pt x="1880" y="727"/>
                    <a:pt x="2181" y="727"/>
                  </a:cubicBezTo>
                  <a:cubicBezTo>
                    <a:pt x="2406" y="627"/>
                    <a:pt x="2707" y="627"/>
                    <a:pt x="2933" y="301"/>
                  </a:cubicBezTo>
                  <a:cubicBezTo>
                    <a:pt x="2933" y="201"/>
                    <a:pt x="2807" y="101"/>
                    <a:pt x="2807" y="0"/>
                  </a:cubicBezTo>
                  <a:close/>
                </a:path>
              </a:pathLst>
            </a:custGeom>
            <a:solidFill>
              <a:srgbClr val="FFD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1212" name="Google Shape;1212;p30"/>
          <p:cNvSpPr/>
          <p:nvPr/>
        </p:nvSpPr>
        <p:spPr>
          <a:xfrm>
            <a:off x="259787" y="4058699"/>
            <a:ext cx="1127109" cy="958530"/>
          </a:xfrm>
          <a:custGeom>
            <a:avLst/>
            <a:gdLst/>
            <a:ahLst/>
            <a:cxnLst/>
            <a:rect l="l" t="t" r="r" b="b"/>
            <a:pathLst>
              <a:path w="33510" h="28498" extrusionOk="0">
                <a:moveTo>
                  <a:pt x="16491" y="7419"/>
                </a:moveTo>
                <a:cubicBezTo>
                  <a:pt x="17218" y="7820"/>
                  <a:pt x="17218" y="7820"/>
                  <a:pt x="17218" y="8873"/>
                </a:cubicBezTo>
                <a:lnTo>
                  <a:pt x="17018" y="8873"/>
                </a:lnTo>
                <a:cubicBezTo>
                  <a:pt x="16817" y="8447"/>
                  <a:pt x="16717" y="8046"/>
                  <a:pt x="16491" y="7419"/>
                </a:cubicBezTo>
                <a:close/>
                <a:moveTo>
                  <a:pt x="12331" y="9399"/>
                </a:moveTo>
                <a:lnTo>
                  <a:pt x="12331" y="10753"/>
                </a:lnTo>
                <a:lnTo>
                  <a:pt x="12105" y="10753"/>
                </a:lnTo>
                <a:cubicBezTo>
                  <a:pt x="12105" y="10226"/>
                  <a:pt x="12005" y="9800"/>
                  <a:pt x="12005" y="9399"/>
                </a:cubicBezTo>
                <a:close/>
                <a:moveTo>
                  <a:pt x="25364" y="8547"/>
                </a:moveTo>
                <a:lnTo>
                  <a:pt x="25364" y="8547"/>
                </a:lnTo>
                <a:cubicBezTo>
                  <a:pt x="25489" y="9400"/>
                  <a:pt x="25589" y="10226"/>
                  <a:pt x="25689" y="11053"/>
                </a:cubicBezTo>
                <a:cubicBezTo>
                  <a:pt x="25790" y="10953"/>
                  <a:pt x="25890" y="10853"/>
                  <a:pt x="26216" y="10552"/>
                </a:cubicBezTo>
                <a:lnTo>
                  <a:pt x="26216" y="10552"/>
                </a:lnTo>
                <a:cubicBezTo>
                  <a:pt x="26216" y="11279"/>
                  <a:pt x="26116" y="11805"/>
                  <a:pt x="25990" y="12307"/>
                </a:cubicBezTo>
                <a:lnTo>
                  <a:pt x="25689" y="12307"/>
                </a:lnTo>
                <a:lnTo>
                  <a:pt x="25689" y="11053"/>
                </a:lnTo>
                <a:cubicBezTo>
                  <a:pt x="24862" y="10327"/>
                  <a:pt x="25489" y="9400"/>
                  <a:pt x="25364" y="8547"/>
                </a:cubicBezTo>
                <a:close/>
                <a:moveTo>
                  <a:pt x="13058" y="10652"/>
                </a:moveTo>
                <a:cubicBezTo>
                  <a:pt x="13058" y="11279"/>
                  <a:pt x="13158" y="11805"/>
                  <a:pt x="13158" y="12307"/>
                </a:cubicBezTo>
                <a:cubicBezTo>
                  <a:pt x="13058" y="12307"/>
                  <a:pt x="12958" y="12307"/>
                  <a:pt x="12832" y="12432"/>
                </a:cubicBezTo>
                <a:lnTo>
                  <a:pt x="12832" y="10652"/>
                </a:lnTo>
                <a:close/>
                <a:moveTo>
                  <a:pt x="25163" y="14512"/>
                </a:moveTo>
                <a:cubicBezTo>
                  <a:pt x="25163" y="14612"/>
                  <a:pt x="25263" y="14612"/>
                  <a:pt x="25263" y="14612"/>
                </a:cubicBezTo>
                <a:lnTo>
                  <a:pt x="25163" y="14713"/>
                </a:lnTo>
                <a:lnTo>
                  <a:pt x="25163" y="14512"/>
                </a:lnTo>
                <a:close/>
                <a:moveTo>
                  <a:pt x="22456" y="7294"/>
                </a:moveTo>
                <a:cubicBezTo>
                  <a:pt x="23183" y="8347"/>
                  <a:pt x="23183" y="13785"/>
                  <a:pt x="22456" y="15439"/>
                </a:cubicBezTo>
                <a:lnTo>
                  <a:pt x="22456" y="7294"/>
                </a:lnTo>
                <a:close/>
                <a:moveTo>
                  <a:pt x="28722" y="15439"/>
                </a:moveTo>
                <a:lnTo>
                  <a:pt x="28722" y="15665"/>
                </a:lnTo>
                <a:lnTo>
                  <a:pt x="28622" y="15665"/>
                </a:lnTo>
                <a:lnTo>
                  <a:pt x="28622" y="15439"/>
                </a:lnTo>
                <a:close/>
                <a:moveTo>
                  <a:pt x="18797" y="20151"/>
                </a:moveTo>
                <a:cubicBezTo>
                  <a:pt x="18722" y="20301"/>
                  <a:pt x="18703" y="20465"/>
                  <a:pt x="18657" y="20580"/>
                </a:cubicBezTo>
                <a:lnTo>
                  <a:pt x="18657" y="20580"/>
                </a:lnTo>
                <a:cubicBezTo>
                  <a:pt x="18597" y="20418"/>
                  <a:pt x="18597" y="20320"/>
                  <a:pt x="18597" y="20151"/>
                </a:cubicBezTo>
                <a:close/>
                <a:moveTo>
                  <a:pt x="31003" y="1"/>
                </a:moveTo>
                <a:cubicBezTo>
                  <a:pt x="30502" y="302"/>
                  <a:pt x="29975" y="527"/>
                  <a:pt x="29449" y="828"/>
                </a:cubicBezTo>
                <a:lnTo>
                  <a:pt x="29449" y="1655"/>
                </a:lnTo>
                <a:cubicBezTo>
                  <a:pt x="29023" y="2081"/>
                  <a:pt x="28722" y="2507"/>
                  <a:pt x="28296" y="3033"/>
                </a:cubicBezTo>
                <a:cubicBezTo>
                  <a:pt x="27995" y="2708"/>
                  <a:pt x="27770" y="2507"/>
                  <a:pt x="27469" y="2282"/>
                </a:cubicBezTo>
                <a:cubicBezTo>
                  <a:pt x="27043" y="2607"/>
                  <a:pt x="26742" y="2908"/>
                  <a:pt x="26316" y="3334"/>
                </a:cubicBezTo>
                <a:cubicBezTo>
                  <a:pt x="26116" y="2808"/>
                  <a:pt x="25890" y="2507"/>
                  <a:pt x="25689" y="2081"/>
                </a:cubicBezTo>
                <a:cubicBezTo>
                  <a:pt x="25080" y="1834"/>
                  <a:pt x="24824" y="1731"/>
                  <a:pt x="24613" y="1731"/>
                </a:cubicBezTo>
                <a:cubicBezTo>
                  <a:pt x="24460" y="1731"/>
                  <a:pt x="24332" y="1785"/>
                  <a:pt x="24110" y="1880"/>
                </a:cubicBezTo>
                <a:cubicBezTo>
                  <a:pt x="24010" y="2282"/>
                  <a:pt x="23810" y="2708"/>
                  <a:pt x="23709" y="3334"/>
                </a:cubicBezTo>
                <a:cubicBezTo>
                  <a:pt x="23484" y="2908"/>
                  <a:pt x="23384" y="2708"/>
                  <a:pt x="23283" y="2507"/>
                </a:cubicBezTo>
                <a:cubicBezTo>
                  <a:pt x="23083" y="2507"/>
                  <a:pt x="22983" y="2607"/>
                  <a:pt x="22857" y="2708"/>
                </a:cubicBezTo>
                <a:lnTo>
                  <a:pt x="22857" y="5540"/>
                </a:lnTo>
                <a:cubicBezTo>
                  <a:pt x="22857" y="5941"/>
                  <a:pt x="22657" y="6367"/>
                  <a:pt x="22557" y="6793"/>
                </a:cubicBezTo>
                <a:cubicBezTo>
                  <a:pt x="22456" y="5740"/>
                  <a:pt x="22356" y="4688"/>
                  <a:pt x="22231" y="3535"/>
                </a:cubicBezTo>
                <a:cubicBezTo>
                  <a:pt x="22131" y="2507"/>
                  <a:pt x="22131" y="1555"/>
                  <a:pt x="22131" y="527"/>
                </a:cubicBezTo>
                <a:lnTo>
                  <a:pt x="21830" y="527"/>
                </a:lnTo>
                <a:cubicBezTo>
                  <a:pt x="21604" y="728"/>
                  <a:pt x="21404" y="1028"/>
                  <a:pt x="21203" y="1254"/>
                </a:cubicBezTo>
                <a:cubicBezTo>
                  <a:pt x="20978" y="1154"/>
                  <a:pt x="20877" y="1154"/>
                  <a:pt x="20677" y="1028"/>
                </a:cubicBezTo>
                <a:cubicBezTo>
                  <a:pt x="20476" y="1981"/>
                  <a:pt x="20351" y="2908"/>
                  <a:pt x="20251" y="3660"/>
                </a:cubicBezTo>
                <a:cubicBezTo>
                  <a:pt x="20351" y="4061"/>
                  <a:pt x="20577" y="4387"/>
                  <a:pt x="20577" y="4688"/>
                </a:cubicBezTo>
                <a:cubicBezTo>
                  <a:pt x="20677" y="7419"/>
                  <a:pt x="20677" y="10026"/>
                  <a:pt x="20677" y="12733"/>
                </a:cubicBezTo>
                <a:cubicBezTo>
                  <a:pt x="20577" y="12833"/>
                  <a:pt x="20476" y="12833"/>
                  <a:pt x="20351" y="12833"/>
                </a:cubicBezTo>
                <a:cubicBezTo>
                  <a:pt x="20251" y="12106"/>
                  <a:pt x="19950" y="11379"/>
                  <a:pt x="19850" y="10652"/>
                </a:cubicBezTo>
                <a:cubicBezTo>
                  <a:pt x="19624" y="9299"/>
                  <a:pt x="19424" y="7921"/>
                  <a:pt x="19323" y="6467"/>
                </a:cubicBezTo>
                <a:cubicBezTo>
                  <a:pt x="19223" y="5840"/>
                  <a:pt x="19223" y="5214"/>
                  <a:pt x="19098" y="4387"/>
                </a:cubicBezTo>
                <a:cubicBezTo>
                  <a:pt x="19098" y="4387"/>
                  <a:pt x="18998" y="4161"/>
                  <a:pt x="18897" y="4061"/>
                </a:cubicBezTo>
                <a:cubicBezTo>
                  <a:pt x="17970" y="4161"/>
                  <a:pt x="18471" y="5314"/>
                  <a:pt x="17745" y="5640"/>
                </a:cubicBezTo>
                <a:cubicBezTo>
                  <a:pt x="17544" y="5640"/>
                  <a:pt x="17218" y="5540"/>
                  <a:pt x="16917" y="5540"/>
                </a:cubicBezTo>
                <a:cubicBezTo>
                  <a:pt x="16817" y="5640"/>
                  <a:pt x="16491" y="6793"/>
                  <a:pt x="16491" y="6793"/>
                </a:cubicBezTo>
                <a:lnTo>
                  <a:pt x="16491" y="6893"/>
                </a:lnTo>
                <a:cubicBezTo>
                  <a:pt x="16291" y="6367"/>
                  <a:pt x="16090" y="5840"/>
                  <a:pt x="15865" y="5314"/>
                </a:cubicBezTo>
                <a:cubicBezTo>
                  <a:pt x="15664" y="5840"/>
                  <a:pt x="15464" y="6467"/>
                  <a:pt x="15138" y="7194"/>
                </a:cubicBezTo>
                <a:cubicBezTo>
                  <a:pt x="14837" y="6567"/>
                  <a:pt x="14612" y="6041"/>
                  <a:pt x="14311" y="5414"/>
                </a:cubicBezTo>
                <a:cubicBezTo>
                  <a:pt x="14085" y="5740"/>
                  <a:pt x="13885" y="6041"/>
                  <a:pt x="13785" y="6266"/>
                </a:cubicBezTo>
                <a:cubicBezTo>
                  <a:pt x="13459" y="5840"/>
                  <a:pt x="13158" y="5414"/>
                  <a:pt x="12832" y="5013"/>
                </a:cubicBezTo>
                <a:cubicBezTo>
                  <a:pt x="12732" y="5013"/>
                  <a:pt x="12632" y="5013"/>
                  <a:pt x="12531" y="5114"/>
                </a:cubicBezTo>
                <a:cubicBezTo>
                  <a:pt x="12632" y="5414"/>
                  <a:pt x="12632" y="5740"/>
                  <a:pt x="12732" y="6266"/>
                </a:cubicBezTo>
                <a:cubicBezTo>
                  <a:pt x="12105" y="6166"/>
                  <a:pt x="11579" y="6041"/>
                  <a:pt x="10953" y="5941"/>
                </a:cubicBezTo>
                <a:cubicBezTo>
                  <a:pt x="10652" y="6367"/>
                  <a:pt x="10326" y="6893"/>
                  <a:pt x="10025" y="7520"/>
                </a:cubicBezTo>
                <a:cubicBezTo>
                  <a:pt x="9399" y="7419"/>
                  <a:pt x="8872" y="7294"/>
                  <a:pt x="8246" y="7194"/>
                </a:cubicBezTo>
                <a:cubicBezTo>
                  <a:pt x="8246" y="7419"/>
                  <a:pt x="8145" y="7620"/>
                  <a:pt x="8145" y="7820"/>
                </a:cubicBezTo>
                <a:cubicBezTo>
                  <a:pt x="7719" y="8046"/>
                  <a:pt x="7519" y="8146"/>
                  <a:pt x="7193" y="8347"/>
                </a:cubicBezTo>
                <a:cubicBezTo>
                  <a:pt x="6792" y="7720"/>
                  <a:pt x="6466" y="7294"/>
                  <a:pt x="6065" y="6667"/>
                </a:cubicBezTo>
                <a:cubicBezTo>
                  <a:pt x="5213" y="6993"/>
                  <a:pt x="4587" y="7294"/>
                  <a:pt x="3960" y="7520"/>
                </a:cubicBezTo>
                <a:cubicBezTo>
                  <a:pt x="3559" y="8347"/>
                  <a:pt x="3133" y="9074"/>
                  <a:pt x="2707" y="10026"/>
                </a:cubicBezTo>
                <a:cubicBezTo>
                  <a:pt x="1880" y="9926"/>
                  <a:pt x="1053" y="9800"/>
                  <a:pt x="100" y="9700"/>
                </a:cubicBezTo>
                <a:cubicBezTo>
                  <a:pt x="100" y="10126"/>
                  <a:pt x="0" y="10427"/>
                  <a:pt x="100" y="10753"/>
                </a:cubicBezTo>
                <a:cubicBezTo>
                  <a:pt x="201" y="11379"/>
                  <a:pt x="526" y="12006"/>
                  <a:pt x="627" y="12733"/>
                </a:cubicBezTo>
                <a:cubicBezTo>
                  <a:pt x="927" y="14186"/>
                  <a:pt x="1153" y="15665"/>
                  <a:pt x="1454" y="17119"/>
                </a:cubicBezTo>
                <a:cubicBezTo>
                  <a:pt x="1780" y="18572"/>
                  <a:pt x="2306" y="20151"/>
                  <a:pt x="2707" y="21605"/>
                </a:cubicBezTo>
                <a:cubicBezTo>
                  <a:pt x="3033" y="22557"/>
                  <a:pt x="3333" y="23485"/>
                  <a:pt x="3559" y="24537"/>
                </a:cubicBezTo>
                <a:cubicBezTo>
                  <a:pt x="3760" y="25264"/>
                  <a:pt x="3760" y="26091"/>
                  <a:pt x="3860" y="26843"/>
                </a:cubicBezTo>
                <a:cubicBezTo>
                  <a:pt x="3960" y="27244"/>
                  <a:pt x="4186" y="27670"/>
                  <a:pt x="4286" y="28096"/>
                </a:cubicBezTo>
                <a:cubicBezTo>
                  <a:pt x="4486" y="27971"/>
                  <a:pt x="4687" y="27971"/>
                  <a:pt x="4687" y="27871"/>
                </a:cubicBezTo>
                <a:cubicBezTo>
                  <a:pt x="5113" y="28196"/>
                  <a:pt x="5539" y="28397"/>
                  <a:pt x="5840" y="28497"/>
                </a:cubicBezTo>
                <a:cubicBezTo>
                  <a:pt x="6173" y="28243"/>
                  <a:pt x="6507" y="27979"/>
                  <a:pt x="6840" y="27979"/>
                </a:cubicBezTo>
                <a:cubicBezTo>
                  <a:pt x="7033" y="27979"/>
                  <a:pt x="7226" y="28067"/>
                  <a:pt x="7419" y="28297"/>
                </a:cubicBezTo>
                <a:cubicBezTo>
                  <a:pt x="8145" y="28096"/>
                  <a:pt x="8772" y="27871"/>
                  <a:pt x="9499" y="27670"/>
                </a:cubicBezTo>
                <a:cubicBezTo>
                  <a:pt x="10226" y="27144"/>
                  <a:pt x="11078" y="26617"/>
                  <a:pt x="11805" y="26091"/>
                </a:cubicBezTo>
                <a:cubicBezTo>
                  <a:pt x="12331" y="26216"/>
                  <a:pt x="12632" y="26317"/>
                  <a:pt x="12958" y="26417"/>
                </a:cubicBezTo>
                <a:cubicBezTo>
                  <a:pt x="13058" y="26216"/>
                  <a:pt x="13158" y="25991"/>
                  <a:pt x="13158" y="25790"/>
                </a:cubicBezTo>
                <a:cubicBezTo>
                  <a:pt x="13584" y="25891"/>
                  <a:pt x="13985" y="25891"/>
                  <a:pt x="14411" y="25991"/>
                </a:cubicBezTo>
                <a:cubicBezTo>
                  <a:pt x="14667" y="26717"/>
                  <a:pt x="15087" y="27188"/>
                  <a:pt x="15732" y="27188"/>
                </a:cubicBezTo>
                <a:cubicBezTo>
                  <a:pt x="15845" y="27188"/>
                  <a:pt x="15964" y="27174"/>
                  <a:pt x="16090" y="27144"/>
                </a:cubicBezTo>
                <a:cubicBezTo>
                  <a:pt x="16291" y="26517"/>
                  <a:pt x="16491" y="25991"/>
                  <a:pt x="16717" y="25465"/>
                </a:cubicBezTo>
                <a:cubicBezTo>
                  <a:pt x="16717" y="25465"/>
                  <a:pt x="16817" y="25364"/>
                  <a:pt x="16917" y="25364"/>
                </a:cubicBezTo>
                <a:cubicBezTo>
                  <a:pt x="16917" y="26417"/>
                  <a:pt x="17845" y="26091"/>
                  <a:pt x="18271" y="26617"/>
                </a:cubicBezTo>
                <a:cubicBezTo>
                  <a:pt x="18371" y="26317"/>
                  <a:pt x="18371" y="26216"/>
                  <a:pt x="18471" y="26091"/>
                </a:cubicBezTo>
                <a:cubicBezTo>
                  <a:pt x="18371" y="25891"/>
                  <a:pt x="18171" y="25590"/>
                  <a:pt x="18171" y="25465"/>
                </a:cubicBezTo>
                <a:cubicBezTo>
                  <a:pt x="18998" y="24537"/>
                  <a:pt x="19223" y="23485"/>
                  <a:pt x="18897" y="22231"/>
                </a:cubicBezTo>
                <a:cubicBezTo>
                  <a:pt x="18702" y="21718"/>
                  <a:pt x="18697" y="21229"/>
                  <a:pt x="18697" y="20717"/>
                </a:cubicBezTo>
                <a:lnTo>
                  <a:pt x="18697" y="20717"/>
                </a:lnTo>
                <a:cubicBezTo>
                  <a:pt x="19156" y="20892"/>
                  <a:pt x="19566" y="20994"/>
                  <a:pt x="20151" y="21204"/>
                </a:cubicBezTo>
                <a:cubicBezTo>
                  <a:pt x="20577" y="22131"/>
                  <a:pt x="21103" y="23184"/>
                  <a:pt x="21604" y="24337"/>
                </a:cubicBezTo>
                <a:cubicBezTo>
                  <a:pt x="22231" y="24437"/>
                  <a:pt x="22857" y="24537"/>
                  <a:pt x="23484" y="24537"/>
                </a:cubicBezTo>
                <a:cubicBezTo>
                  <a:pt x="23609" y="24537"/>
                  <a:pt x="23609" y="24437"/>
                  <a:pt x="23609" y="24337"/>
                </a:cubicBezTo>
                <a:cubicBezTo>
                  <a:pt x="23384" y="24011"/>
                  <a:pt x="23183" y="23810"/>
                  <a:pt x="22857" y="23384"/>
                </a:cubicBezTo>
                <a:cubicBezTo>
                  <a:pt x="23083" y="23284"/>
                  <a:pt x="23283" y="23184"/>
                  <a:pt x="23484" y="22958"/>
                </a:cubicBezTo>
                <a:lnTo>
                  <a:pt x="23484" y="22231"/>
                </a:lnTo>
                <a:cubicBezTo>
                  <a:pt x="24157" y="22613"/>
                  <a:pt x="24549" y="23315"/>
                  <a:pt x="25072" y="23315"/>
                </a:cubicBezTo>
                <a:cubicBezTo>
                  <a:pt x="25134" y="23315"/>
                  <a:pt x="25197" y="23305"/>
                  <a:pt x="25263" y="23284"/>
                </a:cubicBezTo>
                <a:cubicBezTo>
                  <a:pt x="26742" y="22031"/>
                  <a:pt x="25890" y="20452"/>
                  <a:pt x="26416" y="18998"/>
                </a:cubicBezTo>
                <a:lnTo>
                  <a:pt x="26416" y="18998"/>
                </a:lnTo>
                <a:cubicBezTo>
                  <a:pt x="27369" y="20778"/>
                  <a:pt x="28095" y="22457"/>
                  <a:pt x="29023" y="24111"/>
                </a:cubicBezTo>
                <a:cubicBezTo>
                  <a:pt x="29349" y="24211"/>
                  <a:pt x="29875" y="24211"/>
                  <a:pt x="30376" y="24337"/>
                </a:cubicBezTo>
                <a:lnTo>
                  <a:pt x="30376" y="21830"/>
                </a:lnTo>
                <a:cubicBezTo>
                  <a:pt x="30176" y="22031"/>
                  <a:pt x="29975" y="22031"/>
                  <a:pt x="29750" y="22231"/>
                </a:cubicBezTo>
                <a:cubicBezTo>
                  <a:pt x="29649" y="20577"/>
                  <a:pt x="29349" y="18898"/>
                  <a:pt x="29349" y="17319"/>
                </a:cubicBezTo>
                <a:cubicBezTo>
                  <a:pt x="29449" y="16066"/>
                  <a:pt x="29549" y="14938"/>
                  <a:pt x="28822" y="13785"/>
                </a:cubicBezTo>
                <a:cubicBezTo>
                  <a:pt x="28822" y="14086"/>
                  <a:pt x="28722" y="14412"/>
                  <a:pt x="28722" y="14938"/>
                </a:cubicBezTo>
                <a:cubicBezTo>
                  <a:pt x="27995" y="13159"/>
                  <a:pt x="27870" y="7294"/>
                  <a:pt x="28496" y="6266"/>
                </a:cubicBezTo>
                <a:lnTo>
                  <a:pt x="28496" y="6266"/>
                </a:lnTo>
                <a:cubicBezTo>
                  <a:pt x="28722" y="6567"/>
                  <a:pt x="28822" y="6893"/>
                  <a:pt x="28822" y="6893"/>
                </a:cubicBezTo>
                <a:cubicBezTo>
                  <a:pt x="29248" y="7194"/>
                  <a:pt x="29549" y="7419"/>
                  <a:pt x="29750" y="7620"/>
                </a:cubicBezTo>
                <a:cubicBezTo>
                  <a:pt x="30602" y="8246"/>
                  <a:pt x="30502" y="9174"/>
                  <a:pt x="30502" y="9926"/>
                </a:cubicBezTo>
                <a:cubicBezTo>
                  <a:pt x="30376" y="11279"/>
                  <a:pt x="30276" y="12632"/>
                  <a:pt x="30176" y="13886"/>
                </a:cubicBezTo>
                <a:cubicBezTo>
                  <a:pt x="30176" y="14512"/>
                  <a:pt x="30276" y="15239"/>
                  <a:pt x="30176" y="15765"/>
                </a:cubicBezTo>
                <a:cubicBezTo>
                  <a:pt x="29875" y="17745"/>
                  <a:pt x="30176" y="19525"/>
                  <a:pt x="30802" y="21304"/>
                </a:cubicBezTo>
                <a:cubicBezTo>
                  <a:pt x="30877" y="21288"/>
                  <a:pt x="30945" y="21281"/>
                  <a:pt x="31007" y="21281"/>
                </a:cubicBezTo>
                <a:cubicBezTo>
                  <a:pt x="31829" y="21281"/>
                  <a:pt x="31697" y="22564"/>
                  <a:pt x="32582" y="22658"/>
                </a:cubicBezTo>
                <a:cubicBezTo>
                  <a:pt x="33409" y="20878"/>
                  <a:pt x="33208" y="17845"/>
                  <a:pt x="32481" y="15966"/>
                </a:cubicBezTo>
                <a:cubicBezTo>
                  <a:pt x="32256" y="15139"/>
                  <a:pt x="32055" y="14412"/>
                  <a:pt x="31855" y="13560"/>
                </a:cubicBezTo>
                <a:cubicBezTo>
                  <a:pt x="31855" y="13560"/>
                  <a:pt x="31755" y="13560"/>
                  <a:pt x="31755" y="13685"/>
                </a:cubicBezTo>
                <a:cubicBezTo>
                  <a:pt x="31755" y="13359"/>
                  <a:pt x="31855" y="13159"/>
                  <a:pt x="31855" y="12933"/>
                </a:cubicBezTo>
                <a:cubicBezTo>
                  <a:pt x="31855" y="12833"/>
                  <a:pt x="31755" y="12833"/>
                  <a:pt x="31629" y="12833"/>
                </a:cubicBezTo>
                <a:cubicBezTo>
                  <a:pt x="31529" y="13059"/>
                  <a:pt x="31429" y="13259"/>
                  <a:pt x="31228" y="13560"/>
                </a:cubicBezTo>
                <a:cubicBezTo>
                  <a:pt x="31329" y="12006"/>
                  <a:pt x="30376" y="10427"/>
                  <a:pt x="31429" y="8973"/>
                </a:cubicBezTo>
                <a:cubicBezTo>
                  <a:pt x="31855" y="10853"/>
                  <a:pt x="32256" y="12632"/>
                  <a:pt x="32582" y="14412"/>
                </a:cubicBezTo>
                <a:cubicBezTo>
                  <a:pt x="32882" y="11179"/>
                  <a:pt x="33509" y="7921"/>
                  <a:pt x="33008" y="4688"/>
                </a:cubicBezTo>
                <a:cubicBezTo>
                  <a:pt x="32682" y="3535"/>
                  <a:pt x="32481" y="2407"/>
                  <a:pt x="31955" y="1454"/>
                </a:cubicBezTo>
                <a:cubicBezTo>
                  <a:pt x="31629" y="1454"/>
                  <a:pt x="31529" y="1555"/>
                  <a:pt x="31329" y="1555"/>
                </a:cubicBezTo>
                <a:cubicBezTo>
                  <a:pt x="31228" y="1028"/>
                  <a:pt x="31128" y="627"/>
                  <a:pt x="31003" y="1"/>
                </a:cubicBez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grpSp>
        <p:nvGrpSpPr>
          <p:cNvPr id="1213" name="Google Shape;1213;p30"/>
          <p:cNvGrpSpPr/>
          <p:nvPr/>
        </p:nvGrpSpPr>
        <p:grpSpPr>
          <a:xfrm>
            <a:off x="7287834" y="237092"/>
            <a:ext cx="1448803" cy="465173"/>
            <a:chOff x="1721900" y="303502"/>
            <a:chExt cx="1930707" cy="619900"/>
          </a:xfrm>
        </p:grpSpPr>
        <p:sp>
          <p:nvSpPr>
            <p:cNvPr id="1214" name="Google Shape;1214;p30"/>
            <p:cNvSpPr/>
            <p:nvPr/>
          </p:nvSpPr>
          <p:spPr>
            <a:xfrm>
              <a:off x="1745602" y="764912"/>
              <a:ext cx="1873347" cy="67393"/>
            </a:xfrm>
            <a:custGeom>
              <a:avLst/>
              <a:gdLst/>
              <a:ahLst/>
              <a:cxnLst/>
              <a:rect l="l" t="t" r="r" b="b"/>
              <a:pathLst>
                <a:path w="23711" h="853" extrusionOk="0">
                  <a:moveTo>
                    <a:pt x="23184" y="0"/>
                  </a:moveTo>
                  <a:cubicBezTo>
                    <a:pt x="22683" y="0"/>
                    <a:pt x="22056" y="0"/>
                    <a:pt x="21430" y="125"/>
                  </a:cubicBezTo>
                  <a:lnTo>
                    <a:pt x="19024" y="125"/>
                  </a:lnTo>
                  <a:cubicBezTo>
                    <a:pt x="18071" y="125"/>
                    <a:pt x="17044" y="226"/>
                    <a:pt x="15991" y="326"/>
                  </a:cubicBezTo>
                  <a:cubicBezTo>
                    <a:pt x="15164" y="326"/>
                    <a:pt x="14312" y="326"/>
                    <a:pt x="13485" y="426"/>
                  </a:cubicBezTo>
                  <a:lnTo>
                    <a:pt x="10978" y="426"/>
                  </a:lnTo>
                  <a:cubicBezTo>
                    <a:pt x="9299" y="426"/>
                    <a:pt x="7745" y="426"/>
                    <a:pt x="6166" y="326"/>
                  </a:cubicBezTo>
                  <a:cubicBezTo>
                    <a:pt x="4086" y="326"/>
                    <a:pt x="2006" y="426"/>
                    <a:pt x="1" y="627"/>
                  </a:cubicBezTo>
                  <a:lnTo>
                    <a:pt x="1" y="752"/>
                  </a:lnTo>
                  <a:lnTo>
                    <a:pt x="628" y="752"/>
                  </a:lnTo>
                  <a:cubicBezTo>
                    <a:pt x="2106" y="752"/>
                    <a:pt x="3460" y="627"/>
                    <a:pt x="4813" y="627"/>
                  </a:cubicBezTo>
                  <a:cubicBezTo>
                    <a:pt x="6267" y="627"/>
                    <a:pt x="7645" y="752"/>
                    <a:pt x="8998" y="852"/>
                  </a:cubicBezTo>
                  <a:lnTo>
                    <a:pt x="13284" y="852"/>
                  </a:lnTo>
                  <a:cubicBezTo>
                    <a:pt x="13911" y="752"/>
                    <a:pt x="14638" y="752"/>
                    <a:pt x="15264" y="752"/>
                  </a:cubicBezTo>
                  <a:lnTo>
                    <a:pt x="18923" y="752"/>
                  </a:lnTo>
                  <a:cubicBezTo>
                    <a:pt x="19425" y="752"/>
                    <a:pt x="20051" y="627"/>
                    <a:pt x="20678" y="627"/>
                  </a:cubicBezTo>
                  <a:cubicBezTo>
                    <a:pt x="21530" y="627"/>
                    <a:pt x="22457" y="627"/>
                    <a:pt x="23410" y="326"/>
                  </a:cubicBezTo>
                  <a:cubicBezTo>
                    <a:pt x="23510" y="326"/>
                    <a:pt x="23610" y="226"/>
                    <a:pt x="23710" y="125"/>
                  </a:cubicBezTo>
                  <a:lnTo>
                    <a:pt x="23710" y="0"/>
                  </a:ln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15" name="Google Shape;1215;p30"/>
            <p:cNvSpPr/>
            <p:nvPr/>
          </p:nvSpPr>
          <p:spPr>
            <a:xfrm>
              <a:off x="1721900" y="595359"/>
              <a:ext cx="1798053" cy="70633"/>
            </a:xfrm>
            <a:custGeom>
              <a:avLst/>
              <a:gdLst/>
              <a:ahLst/>
              <a:cxnLst/>
              <a:rect l="l" t="t" r="r" b="b"/>
              <a:pathLst>
                <a:path w="22758" h="894" extrusionOk="0">
                  <a:moveTo>
                    <a:pt x="16492" y="166"/>
                  </a:moveTo>
                  <a:lnTo>
                    <a:pt x="16391" y="266"/>
                  </a:lnTo>
                  <a:lnTo>
                    <a:pt x="16291" y="266"/>
                  </a:lnTo>
                  <a:cubicBezTo>
                    <a:pt x="16391" y="166"/>
                    <a:pt x="16391" y="166"/>
                    <a:pt x="16492" y="166"/>
                  </a:cubicBezTo>
                  <a:close/>
                  <a:moveTo>
                    <a:pt x="18750" y="0"/>
                  </a:moveTo>
                  <a:cubicBezTo>
                    <a:pt x="18109" y="0"/>
                    <a:pt x="17461" y="24"/>
                    <a:pt x="16817" y="66"/>
                  </a:cubicBezTo>
                  <a:cubicBezTo>
                    <a:pt x="15865" y="66"/>
                    <a:pt x="14837" y="166"/>
                    <a:pt x="13785" y="166"/>
                  </a:cubicBezTo>
                  <a:cubicBezTo>
                    <a:pt x="12532" y="266"/>
                    <a:pt x="11278" y="392"/>
                    <a:pt x="10025" y="392"/>
                  </a:cubicBezTo>
                  <a:cubicBezTo>
                    <a:pt x="9943" y="411"/>
                    <a:pt x="9862" y="418"/>
                    <a:pt x="9782" y="418"/>
                  </a:cubicBezTo>
                  <a:cubicBezTo>
                    <a:pt x="9540" y="418"/>
                    <a:pt x="9303" y="353"/>
                    <a:pt x="9062" y="353"/>
                  </a:cubicBezTo>
                  <a:cubicBezTo>
                    <a:pt x="8966" y="353"/>
                    <a:pt x="8870" y="363"/>
                    <a:pt x="8772" y="392"/>
                  </a:cubicBezTo>
                  <a:lnTo>
                    <a:pt x="5439" y="392"/>
                  </a:lnTo>
                  <a:cubicBezTo>
                    <a:pt x="5213" y="392"/>
                    <a:pt x="5013" y="392"/>
                    <a:pt x="4912" y="266"/>
                  </a:cubicBezTo>
                  <a:cubicBezTo>
                    <a:pt x="4587" y="266"/>
                    <a:pt x="4386" y="392"/>
                    <a:pt x="4060" y="392"/>
                  </a:cubicBezTo>
                  <a:cubicBezTo>
                    <a:pt x="3643" y="392"/>
                    <a:pt x="3225" y="336"/>
                    <a:pt x="2807" y="336"/>
                  </a:cubicBezTo>
                  <a:cubicBezTo>
                    <a:pt x="2598" y="336"/>
                    <a:pt x="2390" y="350"/>
                    <a:pt x="2181" y="392"/>
                  </a:cubicBezTo>
                  <a:cubicBezTo>
                    <a:pt x="1554" y="392"/>
                    <a:pt x="827" y="492"/>
                    <a:pt x="201" y="492"/>
                  </a:cubicBezTo>
                  <a:cubicBezTo>
                    <a:pt x="100" y="492"/>
                    <a:pt x="100" y="592"/>
                    <a:pt x="0" y="592"/>
                  </a:cubicBezTo>
                  <a:cubicBezTo>
                    <a:pt x="100" y="793"/>
                    <a:pt x="426" y="793"/>
                    <a:pt x="627" y="793"/>
                  </a:cubicBezTo>
                  <a:cubicBezTo>
                    <a:pt x="1354" y="793"/>
                    <a:pt x="2080" y="693"/>
                    <a:pt x="2807" y="693"/>
                  </a:cubicBezTo>
                  <a:cubicBezTo>
                    <a:pt x="4186" y="693"/>
                    <a:pt x="5439" y="793"/>
                    <a:pt x="6692" y="793"/>
                  </a:cubicBezTo>
                  <a:cubicBezTo>
                    <a:pt x="7419" y="793"/>
                    <a:pt x="8045" y="693"/>
                    <a:pt x="8672" y="693"/>
                  </a:cubicBezTo>
                  <a:cubicBezTo>
                    <a:pt x="9073" y="693"/>
                    <a:pt x="9399" y="793"/>
                    <a:pt x="9825" y="793"/>
                  </a:cubicBezTo>
                  <a:lnTo>
                    <a:pt x="11178" y="793"/>
                  </a:lnTo>
                  <a:cubicBezTo>
                    <a:pt x="11278" y="793"/>
                    <a:pt x="11479" y="893"/>
                    <a:pt x="11579" y="893"/>
                  </a:cubicBezTo>
                  <a:cubicBezTo>
                    <a:pt x="12106" y="793"/>
                    <a:pt x="12732" y="693"/>
                    <a:pt x="13258" y="693"/>
                  </a:cubicBezTo>
                  <a:lnTo>
                    <a:pt x="13684" y="693"/>
                  </a:lnTo>
                  <a:cubicBezTo>
                    <a:pt x="14085" y="592"/>
                    <a:pt x="14512" y="592"/>
                    <a:pt x="14938" y="592"/>
                  </a:cubicBezTo>
                  <a:lnTo>
                    <a:pt x="14938" y="492"/>
                  </a:lnTo>
                  <a:cubicBezTo>
                    <a:pt x="15038" y="592"/>
                    <a:pt x="15138" y="592"/>
                    <a:pt x="15238" y="693"/>
                  </a:cubicBezTo>
                  <a:cubicBezTo>
                    <a:pt x="15339" y="592"/>
                    <a:pt x="15564" y="592"/>
                    <a:pt x="15664" y="492"/>
                  </a:cubicBezTo>
                  <a:lnTo>
                    <a:pt x="16592" y="492"/>
                  </a:lnTo>
                  <a:cubicBezTo>
                    <a:pt x="16817" y="392"/>
                    <a:pt x="17118" y="392"/>
                    <a:pt x="17344" y="392"/>
                  </a:cubicBezTo>
                  <a:cubicBezTo>
                    <a:pt x="17344" y="392"/>
                    <a:pt x="17388" y="436"/>
                    <a:pt x="17448" y="436"/>
                  </a:cubicBezTo>
                  <a:cubicBezTo>
                    <a:pt x="17477" y="436"/>
                    <a:pt x="17511" y="425"/>
                    <a:pt x="17544" y="392"/>
                  </a:cubicBezTo>
                  <a:cubicBezTo>
                    <a:pt x="17745" y="392"/>
                    <a:pt x="17970" y="266"/>
                    <a:pt x="18271" y="266"/>
                  </a:cubicBezTo>
                  <a:cubicBezTo>
                    <a:pt x="18271" y="266"/>
                    <a:pt x="18171" y="392"/>
                    <a:pt x="18171" y="492"/>
                  </a:cubicBezTo>
                  <a:lnTo>
                    <a:pt x="18998" y="492"/>
                  </a:lnTo>
                  <a:cubicBezTo>
                    <a:pt x="19207" y="417"/>
                    <a:pt x="19427" y="392"/>
                    <a:pt x="19650" y="392"/>
                  </a:cubicBezTo>
                  <a:cubicBezTo>
                    <a:pt x="20098" y="392"/>
                    <a:pt x="20560" y="492"/>
                    <a:pt x="20978" y="492"/>
                  </a:cubicBezTo>
                  <a:cubicBezTo>
                    <a:pt x="21604" y="492"/>
                    <a:pt x="22131" y="392"/>
                    <a:pt x="22757" y="392"/>
                  </a:cubicBezTo>
                  <a:lnTo>
                    <a:pt x="22757" y="266"/>
                  </a:lnTo>
                  <a:cubicBezTo>
                    <a:pt x="22356" y="266"/>
                    <a:pt x="21930" y="166"/>
                    <a:pt x="21404" y="166"/>
                  </a:cubicBezTo>
                  <a:cubicBezTo>
                    <a:pt x="20552" y="49"/>
                    <a:pt x="19658" y="0"/>
                    <a:pt x="18750" y="0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16" name="Google Shape;1216;p30"/>
            <p:cNvSpPr/>
            <p:nvPr/>
          </p:nvSpPr>
          <p:spPr>
            <a:xfrm>
              <a:off x="1812997" y="881686"/>
              <a:ext cx="1839611" cy="41716"/>
            </a:xfrm>
            <a:custGeom>
              <a:avLst/>
              <a:gdLst/>
              <a:ahLst/>
              <a:cxnLst/>
              <a:rect l="l" t="t" r="r" b="b"/>
              <a:pathLst>
                <a:path w="23284" h="528" extrusionOk="0">
                  <a:moveTo>
                    <a:pt x="8346" y="1"/>
                  </a:moveTo>
                  <a:cubicBezTo>
                    <a:pt x="6993" y="1"/>
                    <a:pt x="5639" y="101"/>
                    <a:pt x="4286" y="101"/>
                  </a:cubicBezTo>
                  <a:lnTo>
                    <a:pt x="0" y="101"/>
                  </a:lnTo>
                  <a:cubicBezTo>
                    <a:pt x="201" y="201"/>
                    <a:pt x="401" y="302"/>
                    <a:pt x="526" y="302"/>
                  </a:cubicBezTo>
                  <a:cubicBezTo>
                    <a:pt x="1153" y="402"/>
                    <a:pt x="1654" y="527"/>
                    <a:pt x="2181" y="527"/>
                  </a:cubicBezTo>
                  <a:cubicBezTo>
                    <a:pt x="3233" y="527"/>
                    <a:pt x="4286" y="402"/>
                    <a:pt x="5313" y="402"/>
                  </a:cubicBezTo>
                  <a:lnTo>
                    <a:pt x="13459" y="402"/>
                  </a:lnTo>
                  <a:cubicBezTo>
                    <a:pt x="13880" y="402"/>
                    <a:pt x="14301" y="274"/>
                    <a:pt x="14722" y="274"/>
                  </a:cubicBezTo>
                  <a:cubicBezTo>
                    <a:pt x="14827" y="274"/>
                    <a:pt x="14932" y="282"/>
                    <a:pt x="15038" y="302"/>
                  </a:cubicBezTo>
                  <a:cubicBezTo>
                    <a:pt x="15154" y="302"/>
                    <a:pt x="15313" y="378"/>
                    <a:pt x="15445" y="378"/>
                  </a:cubicBezTo>
                  <a:cubicBezTo>
                    <a:pt x="15541" y="378"/>
                    <a:pt x="15622" y="338"/>
                    <a:pt x="15664" y="201"/>
                  </a:cubicBezTo>
                  <a:cubicBezTo>
                    <a:pt x="16190" y="346"/>
                    <a:pt x="16768" y="452"/>
                    <a:pt x="17323" y="452"/>
                  </a:cubicBezTo>
                  <a:cubicBezTo>
                    <a:pt x="17535" y="452"/>
                    <a:pt x="17744" y="437"/>
                    <a:pt x="17945" y="402"/>
                  </a:cubicBezTo>
                  <a:cubicBezTo>
                    <a:pt x="18471" y="402"/>
                    <a:pt x="19098" y="302"/>
                    <a:pt x="19624" y="302"/>
                  </a:cubicBezTo>
                  <a:cubicBezTo>
                    <a:pt x="20259" y="302"/>
                    <a:pt x="20928" y="346"/>
                    <a:pt x="21585" y="346"/>
                  </a:cubicBezTo>
                  <a:cubicBezTo>
                    <a:pt x="21913" y="346"/>
                    <a:pt x="22239" y="335"/>
                    <a:pt x="22557" y="302"/>
                  </a:cubicBezTo>
                  <a:cubicBezTo>
                    <a:pt x="22857" y="302"/>
                    <a:pt x="23083" y="302"/>
                    <a:pt x="23283" y="1"/>
                  </a:cubicBezTo>
                  <a:cubicBezTo>
                    <a:pt x="22131" y="1"/>
                    <a:pt x="20877" y="101"/>
                    <a:pt x="19624" y="101"/>
                  </a:cubicBezTo>
                  <a:cubicBezTo>
                    <a:pt x="19624" y="101"/>
                    <a:pt x="19524" y="201"/>
                    <a:pt x="19424" y="201"/>
                  </a:cubicBezTo>
                  <a:cubicBezTo>
                    <a:pt x="19323" y="201"/>
                    <a:pt x="19198" y="101"/>
                    <a:pt x="19098" y="1"/>
                  </a:cubicBezTo>
                  <a:cubicBezTo>
                    <a:pt x="18471" y="101"/>
                    <a:pt x="17845" y="101"/>
                    <a:pt x="17118" y="201"/>
                  </a:cubicBezTo>
                  <a:cubicBezTo>
                    <a:pt x="16692" y="201"/>
                    <a:pt x="16191" y="101"/>
                    <a:pt x="15664" y="1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1721900" y="452038"/>
              <a:ext cx="1881169" cy="99075"/>
            </a:xfrm>
            <a:custGeom>
              <a:avLst/>
              <a:gdLst/>
              <a:ahLst/>
              <a:cxnLst/>
              <a:rect l="l" t="t" r="r" b="b"/>
              <a:pathLst>
                <a:path w="23810" h="1254" extrusionOk="0">
                  <a:moveTo>
                    <a:pt x="23083" y="0"/>
                  </a:moveTo>
                  <a:cubicBezTo>
                    <a:pt x="21930" y="101"/>
                    <a:pt x="20777" y="101"/>
                    <a:pt x="19624" y="201"/>
                  </a:cubicBezTo>
                  <a:cubicBezTo>
                    <a:pt x="18797" y="201"/>
                    <a:pt x="17970" y="326"/>
                    <a:pt x="17118" y="326"/>
                  </a:cubicBezTo>
                  <a:lnTo>
                    <a:pt x="16817" y="326"/>
                  </a:lnTo>
                  <a:cubicBezTo>
                    <a:pt x="16091" y="426"/>
                    <a:pt x="15464" y="527"/>
                    <a:pt x="14712" y="527"/>
                  </a:cubicBezTo>
                  <a:cubicBezTo>
                    <a:pt x="13359" y="527"/>
                    <a:pt x="12005" y="627"/>
                    <a:pt x="10552" y="827"/>
                  </a:cubicBezTo>
                  <a:lnTo>
                    <a:pt x="8346" y="827"/>
                  </a:lnTo>
                  <a:cubicBezTo>
                    <a:pt x="7619" y="827"/>
                    <a:pt x="6892" y="727"/>
                    <a:pt x="6166" y="727"/>
                  </a:cubicBezTo>
                  <a:cubicBezTo>
                    <a:pt x="5439" y="727"/>
                    <a:pt x="4687" y="827"/>
                    <a:pt x="4060" y="827"/>
                  </a:cubicBezTo>
                  <a:cubicBezTo>
                    <a:pt x="2807" y="953"/>
                    <a:pt x="1454" y="953"/>
                    <a:pt x="201" y="1053"/>
                  </a:cubicBezTo>
                  <a:cubicBezTo>
                    <a:pt x="201" y="1053"/>
                    <a:pt x="100" y="1153"/>
                    <a:pt x="0" y="1153"/>
                  </a:cubicBezTo>
                  <a:lnTo>
                    <a:pt x="0" y="1253"/>
                  </a:lnTo>
                  <a:lnTo>
                    <a:pt x="1354" y="1253"/>
                  </a:lnTo>
                  <a:cubicBezTo>
                    <a:pt x="2807" y="1153"/>
                    <a:pt x="4286" y="1153"/>
                    <a:pt x="5740" y="1053"/>
                  </a:cubicBezTo>
                  <a:cubicBezTo>
                    <a:pt x="5883" y="1041"/>
                    <a:pt x="6025" y="1037"/>
                    <a:pt x="6166" y="1037"/>
                  </a:cubicBezTo>
                  <a:cubicBezTo>
                    <a:pt x="7005" y="1037"/>
                    <a:pt x="7808" y="1210"/>
                    <a:pt x="8638" y="1210"/>
                  </a:cubicBezTo>
                  <a:cubicBezTo>
                    <a:pt x="8888" y="1210"/>
                    <a:pt x="9141" y="1194"/>
                    <a:pt x="9399" y="1153"/>
                  </a:cubicBezTo>
                  <a:cubicBezTo>
                    <a:pt x="10025" y="1153"/>
                    <a:pt x="10652" y="1153"/>
                    <a:pt x="11278" y="1053"/>
                  </a:cubicBezTo>
                  <a:cubicBezTo>
                    <a:pt x="11670" y="946"/>
                    <a:pt x="12090" y="918"/>
                    <a:pt x="12522" y="918"/>
                  </a:cubicBezTo>
                  <a:cubicBezTo>
                    <a:pt x="13002" y="918"/>
                    <a:pt x="13497" y="953"/>
                    <a:pt x="13985" y="953"/>
                  </a:cubicBezTo>
                  <a:cubicBezTo>
                    <a:pt x="14712" y="953"/>
                    <a:pt x="15464" y="953"/>
                    <a:pt x="16291" y="827"/>
                  </a:cubicBezTo>
                  <a:cubicBezTo>
                    <a:pt x="16817" y="727"/>
                    <a:pt x="17344" y="727"/>
                    <a:pt x="17845" y="727"/>
                  </a:cubicBezTo>
                  <a:cubicBezTo>
                    <a:pt x="18371" y="727"/>
                    <a:pt x="18797" y="727"/>
                    <a:pt x="19324" y="627"/>
                  </a:cubicBezTo>
                  <a:cubicBezTo>
                    <a:pt x="19524" y="527"/>
                    <a:pt x="19850" y="527"/>
                    <a:pt x="20151" y="527"/>
                  </a:cubicBezTo>
                  <a:cubicBezTo>
                    <a:pt x="20502" y="527"/>
                    <a:pt x="20897" y="571"/>
                    <a:pt x="21278" y="571"/>
                  </a:cubicBezTo>
                  <a:cubicBezTo>
                    <a:pt x="21468" y="571"/>
                    <a:pt x="21654" y="560"/>
                    <a:pt x="21830" y="527"/>
                  </a:cubicBezTo>
                  <a:cubicBezTo>
                    <a:pt x="22456" y="527"/>
                    <a:pt x="22983" y="426"/>
                    <a:pt x="23609" y="326"/>
                  </a:cubicBezTo>
                  <a:cubicBezTo>
                    <a:pt x="23710" y="326"/>
                    <a:pt x="23710" y="326"/>
                    <a:pt x="23710" y="201"/>
                  </a:cubicBezTo>
                  <a:lnTo>
                    <a:pt x="23810" y="201"/>
                  </a:lnTo>
                  <a:cubicBezTo>
                    <a:pt x="23484" y="101"/>
                    <a:pt x="23284" y="0"/>
                    <a:pt x="23083" y="0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1771359" y="303502"/>
              <a:ext cx="1732713" cy="75294"/>
            </a:xfrm>
            <a:custGeom>
              <a:avLst/>
              <a:gdLst/>
              <a:ahLst/>
              <a:cxnLst/>
              <a:rect l="l" t="t" r="r" b="b"/>
              <a:pathLst>
                <a:path w="21931" h="953" extrusionOk="0">
                  <a:moveTo>
                    <a:pt x="20251" y="1"/>
                  </a:moveTo>
                  <a:cubicBezTo>
                    <a:pt x="19525" y="101"/>
                    <a:pt x="18898" y="201"/>
                    <a:pt x="18171" y="201"/>
                  </a:cubicBezTo>
                  <a:lnTo>
                    <a:pt x="16818" y="201"/>
                  </a:lnTo>
                  <a:cubicBezTo>
                    <a:pt x="15565" y="326"/>
                    <a:pt x="14412" y="427"/>
                    <a:pt x="13159" y="527"/>
                  </a:cubicBezTo>
                  <a:cubicBezTo>
                    <a:pt x="12632" y="527"/>
                    <a:pt x="12106" y="627"/>
                    <a:pt x="11480" y="627"/>
                  </a:cubicBezTo>
                  <a:cubicBezTo>
                    <a:pt x="10753" y="527"/>
                    <a:pt x="10026" y="427"/>
                    <a:pt x="9199" y="427"/>
                  </a:cubicBezTo>
                  <a:cubicBezTo>
                    <a:pt x="8781" y="427"/>
                    <a:pt x="8363" y="382"/>
                    <a:pt x="7946" y="382"/>
                  </a:cubicBezTo>
                  <a:cubicBezTo>
                    <a:pt x="7737" y="382"/>
                    <a:pt x="7528" y="393"/>
                    <a:pt x="7319" y="427"/>
                  </a:cubicBezTo>
                  <a:cubicBezTo>
                    <a:pt x="6630" y="508"/>
                    <a:pt x="5957" y="654"/>
                    <a:pt x="5287" y="654"/>
                  </a:cubicBezTo>
                  <a:cubicBezTo>
                    <a:pt x="5129" y="654"/>
                    <a:pt x="4971" y="646"/>
                    <a:pt x="4813" y="627"/>
                  </a:cubicBezTo>
                  <a:cubicBezTo>
                    <a:pt x="4487" y="627"/>
                    <a:pt x="4186" y="627"/>
                    <a:pt x="3860" y="727"/>
                  </a:cubicBezTo>
                  <a:lnTo>
                    <a:pt x="1" y="727"/>
                  </a:lnTo>
                  <a:lnTo>
                    <a:pt x="1" y="828"/>
                  </a:lnTo>
                  <a:lnTo>
                    <a:pt x="1780" y="828"/>
                  </a:lnTo>
                  <a:cubicBezTo>
                    <a:pt x="2181" y="828"/>
                    <a:pt x="2607" y="953"/>
                    <a:pt x="3134" y="953"/>
                  </a:cubicBezTo>
                  <a:cubicBezTo>
                    <a:pt x="3660" y="953"/>
                    <a:pt x="4186" y="828"/>
                    <a:pt x="4688" y="828"/>
                  </a:cubicBezTo>
                  <a:cubicBezTo>
                    <a:pt x="5540" y="828"/>
                    <a:pt x="6266" y="828"/>
                    <a:pt x="7094" y="627"/>
                  </a:cubicBezTo>
                  <a:lnTo>
                    <a:pt x="7820" y="627"/>
                  </a:lnTo>
                  <a:cubicBezTo>
                    <a:pt x="8347" y="627"/>
                    <a:pt x="8873" y="627"/>
                    <a:pt x="9399" y="727"/>
                  </a:cubicBezTo>
                  <a:cubicBezTo>
                    <a:pt x="10126" y="727"/>
                    <a:pt x="10853" y="828"/>
                    <a:pt x="11580" y="828"/>
                  </a:cubicBezTo>
                  <a:cubicBezTo>
                    <a:pt x="12532" y="828"/>
                    <a:pt x="13585" y="727"/>
                    <a:pt x="14512" y="727"/>
                  </a:cubicBezTo>
                  <a:cubicBezTo>
                    <a:pt x="15038" y="627"/>
                    <a:pt x="15565" y="627"/>
                    <a:pt x="16191" y="627"/>
                  </a:cubicBezTo>
                  <a:lnTo>
                    <a:pt x="19224" y="627"/>
                  </a:lnTo>
                  <a:cubicBezTo>
                    <a:pt x="20151" y="427"/>
                    <a:pt x="20978" y="201"/>
                    <a:pt x="21931" y="1"/>
                  </a:cubicBezTo>
                  <a:close/>
                </a:path>
              </a:pathLst>
            </a:custGeom>
            <a:solidFill>
              <a:srgbClr val="6BA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1219" name="Google Shape;1219;p30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latin typeface="+mj-ea"/>
                <a:ea typeface="+mj-ea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>
              <a:latin typeface="+mj-ea"/>
              <a:ea typeface="+mj-ea"/>
            </a:endParaRPr>
          </a:p>
        </p:txBody>
      </p:sp>
      <p:sp>
        <p:nvSpPr>
          <p:cNvPr id="1221" name="Google Shape;1221;p30"/>
          <p:cNvSpPr txBox="1">
            <a:spLocks noGrp="1"/>
          </p:cNvSpPr>
          <p:nvPr>
            <p:ph type="title" idx="2"/>
          </p:nvPr>
        </p:nvSpPr>
        <p:spPr>
          <a:xfrm>
            <a:off x="259812" y="32784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+mj-ea"/>
                <a:ea typeface="+mj-ea"/>
              </a:rPr>
              <a:t>05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222" name="Google Shape;1222;p30"/>
          <p:cNvSpPr txBox="1">
            <a:spLocks noGrp="1"/>
          </p:cNvSpPr>
          <p:nvPr>
            <p:ph type="title" idx="3"/>
          </p:nvPr>
        </p:nvSpPr>
        <p:spPr>
          <a:xfrm>
            <a:off x="2149950" y="32784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+mj-ea"/>
                <a:ea typeface="+mj-ea"/>
              </a:rPr>
              <a:t>06</a:t>
            </a:r>
            <a:endParaRPr>
              <a:latin typeface="+mj-ea"/>
              <a:ea typeface="+mj-ea"/>
            </a:endParaRPr>
          </a:p>
        </p:txBody>
      </p:sp>
      <p:sp>
        <p:nvSpPr>
          <p:cNvPr id="1223" name="Google Shape;1223;p30"/>
          <p:cNvSpPr txBox="1">
            <a:spLocks noGrp="1"/>
          </p:cNvSpPr>
          <p:nvPr>
            <p:ph type="title" idx="4"/>
          </p:nvPr>
        </p:nvSpPr>
        <p:spPr>
          <a:xfrm>
            <a:off x="259812" y="186631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+mj-ea"/>
                <a:ea typeface="+mj-ea"/>
              </a:rPr>
              <a:t>03</a:t>
            </a:r>
            <a:endParaRPr>
              <a:latin typeface="+mj-ea"/>
              <a:ea typeface="+mj-ea"/>
            </a:endParaRPr>
          </a:p>
        </p:txBody>
      </p:sp>
      <p:sp>
        <p:nvSpPr>
          <p:cNvPr id="1224" name="Google Shape;1224;p30"/>
          <p:cNvSpPr txBox="1">
            <a:spLocks noGrp="1"/>
          </p:cNvSpPr>
          <p:nvPr>
            <p:ph type="title" idx="5"/>
          </p:nvPr>
        </p:nvSpPr>
        <p:spPr>
          <a:xfrm>
            <a:off x="2149950" y="186631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+mj-ea"/>
                <a:ea typeface="+mj-ea"/>
              </a:rPr>
              <a:t>04</a:t>
            </a:r>
            <a:endParaRPr>
              <a:latin typeface="+mj-ea"/>
              <a:ea typeface="+mj-ea"/>
            </a:endParaRPr>
          </a:p>
        </p:txBody>
      </p:sp>
      <p:sp>
        <p:nvSpPr>
          <p:cNvPr id="1225" name="Google Shape;1225;p30"/>
          <p:cNvSpPr txBox="1">
            <a:spLocks noGrp="1"/>
          </p:cNvSpPr>
          <p:nvPr>
            <p:ph type="title" idx="6"/>
          </p:nvPr>
        </p:nvSpPr>
        <p:spPr>
          <a:xfrm>
            <a:off x="259812" y="42731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+mj-ea"/>
                <a:ea typeface="+mj-ea"/>
              </a:rPr>
              <a:t>01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226" name="Google Shape;1226;p30"/>
          <p:cNvSpPr txBox="1">
            <a:spLocks noGrp="1"/>
          </p:cNvSpPr>
          <p:nvPr>
            <p:ph type="title" idx="7"/>
          </p:nvPr>
        </p:nvSpPr>
        <p:spPr>
          <a:xfrm>
            <a:off x="2149950" y="42731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+mj-ea"/>
                <a:ea typeface="+mj-ea"/>
              </a:rPr>
              <a:t>02</a:t>
            </a:r>
            <a:endParaRPr>
              <a:latin typeface="+mj-ea"/>
              <a:ea typeface="+mj-ea"/>
            </a:endParaRPr>
          </a:p>
        </p:txBody>
      </p:sp>
      <p:sp>
        <p:nvSpPr>
          <p:cNvPr id="1227" name="Google Shape;1227;p30"/>
          <p:cNvSpPr txBox="1">
            <a:spLocks noGrp="1"/>
          </p:cNvSpPr>
          <p:nvPr>
            <p:ph type="ctrTitle" idx="8"/>
          </p:nvPr>
        </p:nvSpPr>
        <p:spPr>
          <a:xfrm>
            <a:off x="888257" y="368190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smtClean="0">
                <a:latin typeface="+mj-ea"/>
                <a:ea typeface="+mj-ea"/>
              </a:rPr>
              <a:t>Expectation</a:t>
            </a:r>
            <a:br>
              <a:rPr lang="en-US" sz="1500" dirty="0" smtClean="0">
                <a:latin typeface="+mj-ea"/>
                <a:ea typeface="+mj-ea"/>
              </a:rPr>
            </a:br>
            <a:r>
              <a:rPr lang="en-US" sz="1500" dirty="0" smtClean="0">
                <a:latin typeface="+mj-ea"/>
                <a:ea typeface="+mj-ea"/>
              </a:rPr>
              <a:t>Effectiveness</a:t>
            </a:r>
            <a:endParaRPr sz="1500" dirty="0">
              <a:latin typeface="+mj-ea"/>
              <a:ea typeface="+mj-ea"/>
            </a:endParaRPr>
          </a:p>
        </p:txBody>
      </p:sp>
      <p:sp>
        <p:nvSpPr>
          <p:cNvPr id="1229" name="Google Shape;1229;p30"/>
          <p:cNvSpPr txBox="1">
            <a:spLocks noGrp="1"/>
          </p:cNvSpPr>
          <p:nvPr>
            <p:ph type="ctrTitle" idx="9"/>
          </p:nvPr>
        </p:nvSpPr>
        <p:spPr>
          <a:xfrm>
            <a:off x="2773048" y="343217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 smtClean="0">
                <a:latin typeface="+mj-ea"/>
                <a:ea typeface="+mj-ea"/>
              </a:rPr>
              <a:t>Review</a:t>
            </a:r>
            <a:endParaRPr sz="1500" dirty="0">
              <a:latin typeface="+mj-ea"/>
              <a:ea typeface="+mj-ea"/>
            </a:endParaRPr>
          </a:p>
        </p:txBody>
      </p:sp>
      <p:sp>
        <p:nvSpPr>
          <p:cNvPr id="1231" name="Google Shape;1231;p30"/>
          <p:cNvSpPr txBox="1">
            <a:spLocks noGrp="1"/>
          </p:cNvSpPr>
          <p:nvPr>
            <p:ph type="ctrTitle" idx="14"/>
          </p:nvPr>
        </p:nvSpPr>
        <p:spPr>
          <a:xfrm>
            <a:off x="922992" y="2016572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 smtClean="0">
                <a:latin typeface="+mj-ea"/>
                <a:ea typeface="+mj-ea"/>
              </a:rPr>
              <a:t>Market Analysis</a:t>
            </a:r>
            <a:endParaRPr sz="1500" dirty="0">
              <a:latin typeface="+mj-ea"/>
              <a:ea typeface="+mj-ea"/>
            </a:endParaRPr>
          </a:p>
        </p:txBody>
      </p:sp>
      <p:sp>
        <p:nvSpPr>
          <p:cNvPr id="1233" name="Google Shape;1233;p30"/>
          <p:cNvSpPr txBox="1">
            <a:spLocks noGrp="1"/>
          </p:cNvSpPr>
          <p:nvPr>
            <p:ph type="ctrTitle" idx="16"/>
          </p:nvPr>
        </p:nvSpPr>
        <p:spPr>
          <a:xfrm>
            <a:off x="2773048" y="2437197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 smtClean="0">
                <a:latin typeface="+mj-ea"/>
                <a:ea typeface="+mj-ea"/>
              </a:rPr>
              <a:t>The Result</a:t>
            </a:r>
            <a:br>
              <a:rPr lang="en-US" altLang="ko-KR" sz="1500" dirty="0" smtClean="0">
                <a:latin typeface="+mj-ea"/>
                <a:ea typeface="+mj-ea"/>
              </a:rPr>
            </a:br>
            <a:r>
              <a:rPr lang="en-US" altLang="ko-KR" sz="1500" dirty="0" smtClean="0">
                <a:latin typeface="+mj-ea"/>
                <a:ea typeface="+mj-ea"/>
              </a:rPr>
              <a:t>of</a:t>
            </a:r>
            <a:br>
              <a:rPr lang="en-US" altLang="ko-KR" sz="1500" dirty="0" smtClean="0">
                <a:latin typeface="+mj-ea"/>
                <a:ea typeface="+mj-ea"/>
              </a:rPr>
            </a:br>
            <a:r>
              <a:rPr lang="en-US" altLang="ko-KR" sz="1500" dirty="0" smtClean="0">
                <a:latin typeface="+mj-ea"/>
                <a:ea typeface="+mj-ea"/>
              </a:rPr>
              <a:t>Development</a:t>
            </a:r>
            <a:endParaRPr sz="1500" dirty="0">
              <a:latin typeface="+mj-ea"/>
              <a:ea typeface="+mj-ea"/>
            </a:endParaRPr>
          </a:p>
        </p:txBody>
      </p:sp>
      <p:sp>
        <p:nvSpPr>
          <p:cNvPr id="1235" name="Google Shape;1235;p30"/>
          <p:cNvSpPr txBox="1">
            <a:spLocks noGrp="1"/>
          </p:cNvSpPr>
          <p:nvPr>
            <p:ph type="ctrTitle" idx="18"/>
          </p:nvPr>
        </p:nvSpPr>
        <p:spPr>
          <a:xfrm>
            <a:off x="920631" y="807834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smtClean="0">
                <a:latin typeface="+mj-ea"/>
                <a:ea typeface="+mj-ea"/>
              </a:rPr>
              <a:t>Background</a:t>
            </a:r>
            <a:br>
              <a:rPr lang="en-US" sz="1500" dirty="0" smtClean="0">
                <a:latin typeface="+mj-ea"/>
                <a:ea typeface="+mj-ea"/>
              </a:rPr>
            </a:br>
            <a:r>
              <a:rPr lang="en-US" sz="1500" dirty="0" smtClean="0">
                <a:latin typeface="+mj-ea"/>
                <a:ea typeface="+mj-ea"/>
              </a:rPr>
              <a:t>and Goal</a:t>
            </a:r>
            <a:endParaRPr sz="1500" dirty="0">
              <a:latin typeface="+mj-ea"/>
              <a:ea typeface="+mj-ea"/>
            </a:endParaRPr>
          </a:p>
        </p:txBody>
      </p:sp>
      <p:sp>
        <p:nvSpPr>
          <p:cNvPr id="1237" name="Google Shape;1237;p30"/>
          <p:cNvSpPr txBox="1">
            <a:spLocks noGrp="1"/>
          </p:cNvSpPr>
          <p:nvPr>
            <p:ph type="ctrTitle" idx="20"/>
          </p:nvPr>
        </p:nvSpPr>
        <p:spPr>
          <a:xfrm>
            <a:off x="2773048" y="58322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 err="1" smtClean="0">
                <a:latin typeface="+mj-ea"/>
                <a:ea typeface="+mj-ea"/>
              </a:rPr>
              <a:t>TimeStamp</a:t>
            </a:r>
            <a:endParaRPr sz="1500" dirty="0">
              <a:latin typeface="+mj-ea"/>
              <a:ea typeface="+mj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294414" y="522514"/>
            <a:ext cx="3861707" cy="4016829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150;p29"/>
          <p:cNvSpPr/>
          <p:nvPr/>
        </p:nvSpPr>
        <p:spPr>
          <a:xfrm>
            <a:off x="-825105" y="-920105"/>
            <a:ext cx="2694726" cy="2699919"/>
          </a:xfrm>
          <a:custGeom>
            <a:avLst/>
            <a:gdLst/>
            <a:ahLst/>
            <a:cxnLst/>
            <a:rect l="l" t="t" r="r" b="b"/>
            <a:pathLst>
              <a:path w="28297" h="31555" extrusionOk="0">
                <a:moveTo>
                  <a:pt x="21505" y="5439"/>
                </a:moveTo>
                <a:lnTo>
                  <a:pt x="21505" y="5439"/>
                </a:lnTo>
                <a:cubicBezTo>
                  <a:pt x="21931" y="5765"/>
                  <a:pt x="22332" y="6066"/>
                  <a:pt x="22658" y="6266"/>
                </a:cubicBezTo>
                <a:cubicBezTo>
                  <a:pt x="22858" y="6893"/>
                  <a:pt x="23184" y="7419"/>
                  <a:pt x="23384" y="7946"/>
                </a:cubicBezTo>
                <a:cubicBezTo>
                  <a:pt x="23384" y="7946"/>
                  <a:pt x="23284" y="8046"/>
                  <a:pt x="23184" y="8046"/>
                </a:cubicBezTo>
                <a:cubicBezTo>
                  <a:pt x="23284" y="8572"/>
                  <a:pt x="23485" y="8998"/>
                  <a:pt x="23585" y="9399"/>
                </a:cubicBezTo>
                <a:cubicBezTo>
                  <a:pt x="23585" y="9524"/>
                  <a:pt x="23485" y="9524"/>
                  <a:pt x="23485" y="9524"/>
                </a:cubicBezTo>
                <a:cubicBezTo>
                  <a:pt x="22332" y="8472"/>
                  <a:pt x="22231" y="6793"/>
                  <a:pt x="21505" y="5439"/>
                </a:cubicBezTo>
                <a:close/>
                <a:moveTo>
                  <a:pt x="15339" y="9825"/>
                </a:moveTo>
                <a:cubicBezTo>
                  <a:pt x="15339" y="9925"/>
                  <a:pt x="15339" y="9925"/>
                  <a:pt x="15439" y="10026"/>
                </a:cubicBezTo>
                <a:cubicBezTo>
                  <a:pt x="15239" y="10151"/>
                  <a:pt x="14938" y="10251"/>
                  <a:pt x="14713" y="10251"/>
                </a:cubicBezTo>
                <a:cubicBezTo>
                  <a:pt x="14938" y="10151"/>
                  <a:pt x="15139" y="9925"/>
                  <a:pt x="15339" y="9825"/>
                </a:cubicBezTo>
                <a:close/>
                <a:moveTo>
                  <a:pt x="26091" y="10978"/>
                </a:moveTo>
                <a:lnTo>
                  <a:pt x="26091" y="11078"/>
                </a:lnTo>
                <a:lnTo>
                  <a:pt x="25991" y="11078"/>
                </a:lnTo>
                <a:lnTo>
                  <a:pt x="26091" y="10978"/>
                </a:lnTo>
                <a:close/>
                <a:moveTo>
                  <a:pt x="26617" y="17670"/>
                </a:moveTo>
                <a:cubicBezTo>
                  <a:pt x="26617" y="17670"/>
                  <a:pt x="26718" y="17670"/>
                  <a:pt x="26718" y="17770"/>
                </a:cubicBezTo>
                <a:lnTo>
                  <a:pt x="26617" y="17770"/>
                </a:lnTo>
                <a:lnTo>
                  <a:pt x="26617" y="17670"/>
                </a:lnTo>
                <a:close/>
                <a:moveTo>
                  <a:pt x="13159" y="8271"/>
                </a:moveTo>
                <a:lnTo>
                  <a:pt x="13159" y="8271"/>
                </a:lnTo>
                <a:cubicBezTo>
                  <a:pt x="12933" y="8898"/>
                  <a:pt x="12632" y="9399"/>
                  <a:pt x="12432" y="9925"/>
                </a:cubicBezTo>
                <a:lnTo>
                  <a:pt x="12532" y="10026"/>
                </a:lnTo>
                <a:cubicBezTo>
                  <a:pt x="12632" y="9925"/>
                  <a:pt x="12733" y="9825"/>
                  <a:pt x="12833" y="9825"/>
                </a:cubicBezTo>
                <a:cubicBezTo>
                  <a:pt x="11053" y="12532"/>
                  <a:pt x="9074" y="15164"/>
                  <a:pt x="7921" y="18397"/>
                </a:cubicBezTo>
                <a:cubicBezTo>
                  <a:pt x="7419" y="17545"/>
                  <a:pt x="7294" y="16818"/>
                  <a:pt x="7520" y="15991"/>
                </a:cubicBezTo>
                <a:cubicBezTo>
                  <a:pt x="7820" y="14838"/>
                  <a:pt x="8146" y="13585"/>
                  <a:pt x="8873" y="12532"/>
                </a:cubicBezTo>
                <a:cubicBezTo>
                  <a:pt x="9700" y="11279"/>
                  <a:pt x="10226" y="9825"/>
                  <a:pt x="11680" y="8998"/>
                </a:cubicBezTo>
                <a:cubicBezTo>
                  <a:pt x="11805" y="8998"/>
                  <a:pt x="11906" y="9098"/>
                  <a:pt x="12006" y="9199"/>
                </a:cubicBezTo>
                <a:cubicBezTo>
                  <a:pt x="12432" y="8898"/>
                  <a:pt x="12733" y="8572"/>
                  <a:pt x="13159" y="8271"/>
                </a:cubicBezTo>
                <a:close/>
                <a:moveTo>
                  <a:pt x="11053" y="18697"/>
                </a:moveTo>
                <a:lnTo>
                  <a:pt x="11053" y="19023"/>
                </a:lnTo>
                <a:lnTo>
                  <a:pt x="10953" y="19023"/>
                </a:lnTo>
                <a:lnTo>
                  <a:pt x="10953" y="18697"/>
                </a:lnTo>
                <a:close/>
                <a:moveTo>
                  <a:pt x="12432" y="11705"/>
                </a:moveTo>
                <a:cubicBezTo>
                  <a:pt x="12632" y="11805"/>
                  <a:pt x="12833" y="11905"/>
                  <a:pt x="12933" y="11905"/>
                </a:cubicBezTo>
                <a:cubicBezTo>
                  <a:pt x="12106" y="13685"/>
                  <a:pt x="10652" y="15164"/>
                  <a:pt x="10327" y="17043"/>
                </a:cubicBezTo>
                <a:cubicBezTo>
                  <a:pt x="10652" y="16517"/>
                  <a:pt x="11053" y="15890"/>
                  <a:pt x="11379" y="15264"/>
                </a:cubicBezTo>
                <a:cubicBezTo>
                  <a:pt x="11379" y="15264"/>
                  <a:pt x="11480" y="15264"/>
                  <a:pt x="11580" y="15364"/>
                </a:cubicBezTo>
                <a:cubicBezTo>
                  <a:pt x="11179" y="16191"/>
                  <a:pt x="10753" y="16918"/>
                  <a:pt x="10327" y="17870"/>
                </a:cubicBezTo>
                <a:cubicBezTo>
                  <a:pt x="10327" y="17870"/>
                  <a:pt x="10427" y="17971"/>
                  <a:pt x="10652" y="18071"/>
                </a:cubicBezTo>
                <a:cubicBezTo>
                  <a:pt x="10427" y="18296"/>
                  <a:pt x="10226" y="18497"/>
                  <a:pt x="10026" y="18697"/>
                </a:cubicBezTo>
                <a:cubicBezTo>
                  <a:pt x="10026" y="18798"/>
                  <a:pt x="10126" y="18923"/>
                  <a:pt x="10226" y="19023"/>
                </a:cubicBezTo>
                <a:cubicBezTo>
                  <a:pt x="10126" y="19023"/>
                  <a:pt x="10126" y="19124"/>
                  <a:pt x="10026" y="19124"/>
                </a:cubicBezTo>
                <a:cubicBezTo>
                  <a:pt x="10026" y="18923"/>
                  <a:pt x="9926" y="18798"/>
                  <a:pt x="9926" y="18697"/>
                </a:cubicBezTo>
                <a:lnTo>
                  <a:pt x="10026" y="18697"/>
                </a:lnTo>
                <a:cubicBezTo>
                  <a:pt x="9399" y="17545"/>
                  <a:pt x="9700" y="16517"/>
                  <a:pt x="10226" y="15464"/>
                </a:cubicBezTo>
                <a:cubicBezTo>
                  <a:pt x="10953" y="14211"/>
                  <a:pt x="11680" y="12958"/>
                  <a:pt x="12432" y="11705"/>
                </a:cubicBezTo>
                <a:close/>
                <a:moveTo>
                  <a:pt x="10753" y="19424"/>
                </a:moveTo>
                <a:cubicBezTo>
                  <a:pt x="10652" y="19650"/>
                  <a:pt x="10652" y="19650"/>
                  <a:pt x="10552" y="19750"/>
                </a:cubicBezTo>
                <a:lnTo>
                  <a:pt x="10552" y="19650"/>
                </a:lnTo>
                <a:cubicBezTo>
                  <a:pt x="10552" y="19650"/>
                  <a:pt x="10552" y="19550"/>
                  <a:pt x="10753" y="19424"/>
                </a:cubicBezTo>
                <a:close/>
                <a:moveTo>
                  <a:pt x="18798" y="13685"/>
                </a:moveTo>
                <a:cubicBezTo>
                  <a:pt x="18998" y="14637"/>
                  <a:pt x="19199" y="15565"/>
                  <a:pt x="19099" y="16417"/>
                </a:cubicBezTo>
                <a:cubicBezTo>
                  <a:pt x="19099" y="16617"/>
                  <a:pt x="18898" y="16818"/>
                  <a:pt x="18898" y="16918"/>
                </a:cubicBezTo>
                <a:cubicBezTo>
                  <a:pt x="18698" y="17344"/>
                  <a:pt x="18472" y="17770"/>
                  <a:pt x="18171" y="18171"/>
                </a:cubicBezTo>
                <a:cubicBezTo>
                  <a:pt x="18171" y="17971"/>
                  <a:pt x="18171" y="17670"/>
                  <a:pt x="18071" y="17344"/>
                </a:cubicBezTo>
                <a:cubicBezTo>
                  <a:pt x="17846" y="17670"/>
                  <a:pt x="17745" y="17870"/>
                  <a:pt x="17645" y="17971"/>
                </a:cubicBezTo>
                <a:cubicBezTo>
                  <a:pt x="17545" y="17770"/>
                  <a:pt x="17445" y="17545"/>
                  <a:pt x="17319" y="17344"/>
                </a:cubicBezTo>
                <a:lnTo>
                  <a:pt x="17119" y="17344"/>
                </a:lnTo>
                <a:cubicBezTo>
                  <a:pt x="17119" y="17670"/>
                  <a:pt x="17018" y="17971"/>
                  <a:pt x="16918" y="18296"/>
                </a:cubicBezTo>
                <a:cubicBezTo>
                  <a:pt x="16918" y="18296"/>
                  <a:pt x="16818" y="18171"/>
                  <a:pt x="16693" y="18071"/>
                </a:cubicBezTo>
                <a:cubicBezTo>
                  <a:pt x="16292" y="18497"/>
                  <a:pt x="15866" y="18798"/>
                  <a:pt x="15439" y="19224"/>
                </a:cubicBezTo>
                <a:cubicBezTo>
                  <a:pt x="15565" y="19324"/>
                  <a:pt x="15665" y="19424"/>
                  <a:pt x="15765" y="19550"/>
                </a:cubicBezTo>
                <a:cubicBezTo>
                  <a:pt x="15665" y="19550"/>
                  <a:pt x="15565" y="19424"/>
                  <a:pt x="15439" y="19424"/>
                </a:cubicBezTo>
                <a:cubicBezTo>
                  <a:pt x="15339" y="19224"/>
                  <a:pt x="15339" y="18923"/>
                  <a:pt x="15239" y="18697"/>
                </a:cubicBezTo>
                <a:cubicBezTo>
                  <a:pt x="15038" y="19424"/>
                  <a:pt x="14186" y="19550"/>
                  <a:pt x="13685" y="20176"/>
                </a:cubicBezTo>
                <a:cubicBezTo>
                  <a:pt x="13560" y="19951"/>
                  <a:pt x="13460" y="19750"/>
                  <a:pt x="13259" y="19550"/>
                </a:cubicBezTo>
                <a:cubicBezTo>
                  <a:pt x="13059" y="19424"/>
                  <a:pt x="12833" y="19424"/>
                  <a:pt x="12432" y="19424"/>
                </a:cubicBezTo>
                <a:cubicBezTo>
                  <a:pt x="12632" y="19023"/>
                  <a:pt x="12733" y="18497"/>
                  <a:pt x="12933" y="18397"/>
                </a:cubicBezTo>
                <a:cubicBezTo>
                  <a:pt x="13560" y="18171"/>
                  <a:pt x="13685" y="17444"/>
                  <a:pt x="14186" y="17144"/>
                </a:cubicBezTo>
                <a:lnTo>
                  <a:pt x="14186" y="17770"/>
                </a:lnTo>
                <a:cubicBezTo>
                  <a:pt x="15665" y="16417"/>
                  <a:pt x="16693" y="14537"/>
                  <a:pt x="18798" y="13685"/>
                </a:cubicBezTo>
                <a:close/>
                <a:moveTo>
                  <a:pt x="17445" y="19850"/>
                </a:moveTo>
                <a:cubicBezTo>
                  <a:pt x="17445" y="19850"/>
                  <a:pt x="17445" y="19951"/>
                  <a:pt x="17545" y="19951"/>
                </a:cubicBezTo>
                <a:cubicBezTo>
                  <a:pt x="17545" y="20051"/>
                  <a:pt x="17445" y="20051"/>
                  <a:pt x="17445" y="20176"/>
                </a:cubicBezTo>
                <a:lnTo>
                  <a:pt x="17319" y="20176"/>
                </a:lnTo>
                <a:cubicBezTo>
                  <a:pt x="17319" y="20051"/>
                  <a:pt x="17319" y="19951"/>
                  <a:pt x="17445" y="19850"/>
                </a:cubicBezTo>
                <a:close/>
                <a:moveTo>
                  <a:pt x="10427" y="20051"/>
                </a:moveTo>
                <a:cubicBezTo>
                  <a:pt x="10327" y="20176"/>
                  <a:pt x="10327" y="20276"/>
                  <a:pt x="10226" y="20377"/>
                </a:cubicBezTo>
                <a:cubicBezTo>
                  <a:pt x="10226" y="20377"/>
                  <a:pt x="10126" y="20377"/>
                  <a:pt x="10026" y="20276"/>
                </a:cubicBezTo>
                <a:cubicBezTo>
                  <a:pt x="10026" y="20276"/>
                  <a:pt x="9926" y="20276"/>
                  <a:pt x="9800" y="20176"/>
                </a:cubicBezTo>
                <a:lnTo>
                  <a:pt x="9800" y="20051"/>
                </a:lnTo>
                <a:lnTo>
                  <a:pt x="10026" y="20276"/>
                </a:lnTo>
                <a:cubicBezTo>
                  <a:pt x="10126" y="20176"/>
                  <a:pt x="10226" y="20176"/>
                  <a:pt x="10327" y="20051"/>
                </a:cubicBezTo>
                <a:close/>
                <a:moveTo>
                  <a:pt x="9600" y="25063"/>
                </a:moveTo>
                <a:cubicBezTo>
                  <a:pt x="10026" y="25063"/>
                  <a:pt x="10427" y="25063"/>
                  <a:pt x="10753" y="25289"/>
                </a:cubicBezTo>
                <a:cubicBezTo>
                  <a:pt x="11302" y="25564"/>
                  <a:pt x="11844" y="25722"/>
                  <a:pt x="12401" y="25722"/>
                </a:cubicBezTo>
                <a:cubicBezTo>
                  <a:pt x="12911" y="25722"/>
                  <a:pt x="13434" y="25589"/>
                  <a:pt x="13986" y="25289"/>
                </a:cubicBezTo>
                <a:cubicBezTo>
                  <a:pt x="14059" y="25252"/>
                  <a:pt x="14123" y="25229"/>
                  <a:pt x="14178" y="25229"/>
                </a:cubicBezTo>
                <a:cubicBezTo>
                  <a:pt x="14275" y="25229"/>
                  <a:pt x="14348" y="25299"/>
                  <a:pt x="14412" y="25489"/>
                </a:cubicBezTo>
                <a:cubicBezTo>
                  <a:pt x="14186" y="25690"/>
                  <a:pt x="14086" y="26016"/>
                  <a:pt x="13785" y="26016"/>
                </a:cubicBezTo>
                <a:cubicBezTo>
                  <a:pt x="12933" y="26216"/>
                  <a:pt x="12106" y="26216"/>
                  <a:pt x="11379" y="26317"/>
                </a:cubicBezTo>
                <a:cubicBezTo>
                  <a:pt x="10652" y="25916"/>
                  <a:pt x="10126" y="25590"/>
                  <a:pt x="9600" y="25289"/>
                </a:cubicBezTo>
                <a:lnTo>
                  <a:pt x="9600" y="25063"/>
                </a:lnTo>
                <a:close/>
                <a:moveTo>
                  <a:pt x="15788" y="26192"/>
                </a:moveTo>
                <a:cubicBezTo>
                  <a:pt x="15862" y="26192"/>
                  <a:pt x="15923" y="26260"/>
                  <a:pt x="15966" y="26442"/>
                </a:cubicBezTo>
                <a:lnTo>
                  <a:pt x="15439" y="26442"/>
                </a:lnTo>
                <a:cubicBezTo>
                  <a:pt x="15569" y="26313"/>
                  <a:pt x="15689" y="26192"/>
                  <a:pt x="15788" y="26192"/>
                </a:cubicBezTo>
                <a:close/>
                <a:moveTo>
                  <a:pt x="11179" y="26642"/>
                </a:moveTo>
                <a:lnTo>
                  <a:pt x="11179" y="26743"/>
                </a:lnTo>
                <a:cubicBezTo>
                  <a:pt x="11116" y="26692"/>
                  <a:pt x="11060" y="26667"/>
                  <a:pt x="11019" y="26642"/>
                </a:cubicBezTo>
                <a:close/>
                <a:moveTo>
                  <a:pt x="20978" y="26705"/>
                </a:moveTo>
                <a:lnTo>
                  <a:pt x="20978" y="26843"/>
                </a:lnTo>
                <a:lnTo>
                  <a:pt x="20878" y="26843"/>
                </a:lnTo>
                <a:cubicBezTo>
                  <a:pt x="20928" y="26793"/>
                  <a:pt x="20953" y="26743"/>
                  <a:pt x="20978" y="26705"/>
                </a:cubicBezTo>
                <a:close/>
                <a:moveTo>
                  <a:pt x="20878" y="27169"/>
                </a:moveTo>
                <a:cubicBezTo>
                  <a:pt x="20878" y="27169"/>
                  <a:pt x="20978" y="27169"/>
                  <a:pt x="20978" y="27269"/>
                </a:cubicBezTo>
                <a:cubicBezTo>
                  <a:pt x="20913" y="27269"/>
                  <a:pt x="20847" y="27312"/>
                  <a:pt x="20782" y="27370"/>
                </a:cubicBezTo>
                <a:lnTo>
                  <a:pt x="20782" y="27370"/>
                </a:lnTo>
                <a:cubicBezTo>
                  <a:pt x="20789" y="27303"/>
                  <a:pt x="20811" y="27236"/>
                  <a:pt x="20878" y="27169"/>
                </a:cubicBezTo>
                <a:close/>
                <a:moveTo>
                  <a:pt x="15239" y="26642"/>
                </a:moveTo>
                <a:cubicBezTo>
                  <a:pt x="15339" y="26743"/>
                  <a:pt x="15565" y="26843"/>
                  <a:pt x="15665" y="26943"/>
                </a:cubicBezTo>
                <a:cubicBezTo>
                  <a:pt x="15242" y="27205"/>
                  <a:pt x="14819" y="27661"/>
                  <a:pt x="14240" y="27661"/>
                </a:cubicBezTo>
                <a:cubicBezTo>
                  <a:pt x="14099" y="27661"/>
                  <a:pt x="13948" y="27634"/>
                  <a:pt x="13785" y="27570"/>
                </a:cubicBezTo>
                <a:lnTo>
                  <a:pt x="14312" y="27068"/>
                </a:lnTo>
                <a:cubicBezTo>
                  <a:pt x="14237" y="27059"/>
                  <a:pt x="14164" y="27054"/>
                  <a:pt x="14093" y="27054"/>
                </a:cubicBezTo>
                <a:cubicBezTo>
                  <a:pt x="13462" y="27054"/>
                  <a:pt x="12966" y="27401"/>
                  <a:pt x="12393" y="27401"/>
                </a:cubicBezTo>
                <a:cubicBezTo>
                  <a:pt x="12207" y="27401"/>
                  <a:pt x="12014" y="27365"/>
                  <a:pt x="11805" y="27269"/>
                </a:cubicBezTo>
                <a:cubicBezTo>
                  <a:pt x="12307" y="27068"/>
                  <a:pt x="12632" y="26843"/>
                  <a:pt x="12933" y="26743"/>
                </a:cubicBezTo>
                <a:lnTo>
                  <a:pt x="12933" y="26642"/>
                </a:lnTo>
                <a:close/>
                <a:moveTo>
                  <a:pt x="20675" y="27527"/>
                </a:moveTo>
                <a:cubicBezTo>
                  <a:pt x="20660" y="27714"/>
                  <a:pt x="20566" y="27813"/>
                  <a:pt x="20452" y="27996"/>
                </a:cubicBezTo>
                <a:cubicBezTo>
                  <a:pt x="20452" y="27896"/>
                  <a:pt x="20352" y="27896"/>
                  <a:pt x="20352" y="27795"/>
                </a:cubicBezTo>
                <a:cubicBezTo>
                  <a:pt x="20434" y="27713"/>
                  <a:pt x="20532" y="27615"/>
                  <a:pt x="20675" y="27527"/>
                </a:cubicBezTo>
                <a:close/>
                <a:moveTo>
                  <a:pt x="19625" y="27896"/>
                </a:moveTo>
                <a:cubicBezTo>
                  <a:pt x="19725" y="27896"/>
                  <a:pt x="19825" y="27996"/>
                  <a:pt x="19951" y="27996"/>
                </a:cubicBezTo>
                <a:cubicBezTo>
                  <a:pt x="19625" y="28322"/>
                  <a:pt x="19424" y="28622"/>
                  <a:pt x="19199" y="28948"/>
                </a:cubicBezTo>
                <a:cubicBezTo>
                  <a:pt x="19324" y="28622"/>
                  <a:pt x="19525" y="28196"/>
                  <a:pt x="19625" y="27896"/>
                </a:cubicBezTo>
                <a:close/>
                <a:moveTo>
                  <a:pt x="18796" y="29050"/>
                </a:moveTo>
                <a:cubicBezTo>
                  <a:pt x="18696" y="29150"/>
                  <a:pt x="18572" y="29250"/>
                  <a:pt x="18472" y="29349"/>
                </a:cubicBezTo>
                <a:lnTo>
                  <a:pt x="18372" y="29449"/>
                </a:lnTo>
                <a:lnTo>
                  <a:pt x="18372" y="29349"/>
                </a:lnTo>
                <a:cubicBezTo>
                  <a:pt x="18571" y="29250"/>
                  <a:pt x="18696" y="29150"/>
                  <a:pt x="18796" y="29050"/>
                </a:cubicBezTo>
                <a:close/>
                <a:moveTo>
                  <a:pt x="17745" y="29675"/>
                </a:moveTo>
                <a:cubicBezTo>
                  <a:pt x="17745" y="29775"/>
                  <a:pt x="17846" y="29775"/>
                  <a:pt x="17846" y="29775"/>
                </a:cubicBezTo>
                <a:cubicBezTo>
                  <a:pt x="17746" y="29875"/>
                  <a:pt x="17646" y="29875"/>
                  <a:pt x="17645" y="29975"/>
                </a:cubicBezTo>
                <a:lnTo>
                  <a:pt x="17645" y="29975"/>
                </a:lnTo>
                <a:cubicBezTo>
                  <a:pt x="17646" y="29875"/>
                  <a:pt x="17745" y="29775"/>
                  <a:pt x="17745" y="29675"/>
                </a:cubicBezTo>
                <a:close/>
                <a:moveTo>
                  <a:pt x="10427" y="30139"/>
                </a:moveTo>
                <a:lnTo>
                  <a:pt x="10427" y="30201"/>
                </a:lnTo>
                <a:lnTo>
                  <a:pt x="10552" y="30201"/>
                </a:lnTo>
                <a:cubicBezTo>
                  <a:pt x="10510" y="30180"/>
                  <a:pt x="10469" y="30160"/>
                  <a:pt x="10427" y="30139"/>
                </a:cubicBezTo>
                <a:close/>
                <a:moveTo>
                  <a:pt x="14813" y="30076"/>
                </a:moveTo>
                <a:lnTo>
                  <a:pt x="14813" y="30201"/>
                </a:lnTo>
                <a:lnTo>
                  <a:pt x="14612" y="30201"/>
                </a:lnTo>
                <a:cubicBezTo>
                  <a:pt x="14612" y="30201"/>
                  <a:pt x="14512" y="30201"/>
                  <a:pt x="14512" y="30076"/>
                </a:cubicBezTo>
                <a:close/>
                <a:moveTo>
                  <a:pt x="15866" y="1"/>
                </a:moveTo>
                <a:cubicBezTo>
                  <a:pt x="15665" y="126"/>
                  <a:pt x="15565" y="126"/>
                  <a:pt x="15339" y="126"/>
                </a:cubicBezTo>
                <a:cubicBezTo>
                  <a:pt x="14713" y="427"/>
                  <a:pt x="13986" y="753"/>
                  <a:pt x="13359" y="1053"/>
                </a:cubicBezTo>
                <a:cubicBezTo>
                  <a:pt x="12432" y="1479"/>
                  <a:pt x="11279" y="1479"/>
                  <a:pt x="10552" y="2407"/>
                </a:cubicBezTo>
                <a:lnTo>
                  <a:pt x="9600" y="3359"/>
                </a:lnTo>
                <a:cubicBezTo>
                  <a:pt x="9600" y="3259"/>
                  <a:pt x="9600" y="3259"/>
                  <a:pt x="9500" y="3133"/>
                </a:cubicBezTo>
                <a:cubicBezTo>
                  <a:pt x="9316" y="3248"/>
                  <a:pt x="9112" y="3258"/>
                  <a:pt x="8849" y="3335"/>
                </a:cubicBezTo>
                <a:lnTo>
                  <a:pt x="8849" y="3335"/>
                </a:lnTo>
                <a:lnTo>
                  <a:pt x="8773" y="3259"/>
                </a:lnTo>
                <a:lnTo>
                  <a:pt x="8773" y="2632"/>
                </a:lnTo>
                <a:cubicBezTo>
                  <a:pt x="8447" y="2732"/>
                  <a:pt x="8246" y="2933"/>
                  <a:pt x="8046" y="3033"/>
                </a:cubicBezTo>
                <a:cubicBezTo>
                  <a:pt x="7921" y="3033"/>
                  <a:pt x="7921" y="2933"/>
                  <a:pt x="7921" y="2933"/>
                </a:cubicBezTo>
                <a:cubicBezTo>
                  <a:pt x="8123" y="2663"/>
                  <a:pt x="8305" y="2373"/>
                  <a:pt x="8486" y="2099"/>
                </a:cubicBezTo>
                <a:lnTo>
                  <a:pt x="8486" y="2099"/>
                </a:lnTo>
                <a:cubicBezTo>
                  <a:pt x="8506" y="2101"/>
                  <a:pt x="8526" y="2103"/>
                  <a:pt x="8547" y="2106"/>
                </a:cubicBezTo>
                <a:lnTo>
                  <a:pt x="8547" y="2006"/>
                </a:lnTo>
                <a:cubicBezTo>
                  <a:pt x="8527" y="2036"/>
                  <a:pt x="8506" y="2067"/>
                  <a:pt x="8486" y="2099"/>
                </a:cubicBezTo>
                <a:lnTo>
                  <a:pt x="8486" y="2099"/>
                </a:lnTo>
                <a:cubicBezTo>
                  <a:pt x="8445" y="2095"/>
                  <a:pt x="8405" y="2093"/>
                  <a:pt x="8366" y="2093"/>
                </a:cubicBezTo>
                <a:cubicBezTo>
                  <a:pt x="7752" y="2093"/>
                  <a:pt x="7391" y="2561"/>
                  <a:pt x="7094" y="3133"/>
                </a:cubicBezTo>
                <a:cubicBezTo>
                  <a:pt x="6266" y="3133"/>
                  <a:pt x="6166" y="3885"/>
                  <a:pt x="5740" y="4387"/>
                </a:cubicBezTo>
                <a:cubicBezTo>
                  <a:pt x="5827" y="4405"/>
                  <a:pt x="5906" y="4414"/>
                  <a:pt x="5980" y="4414"/>
                </a:cubicBezTo>
                <a:cubicBezTo>
                  <a:pt x="6798" y="4414"/>
                  <a:pt x="6861" y="3351"/>
                  <a:pt x="7620" y="3259"/>
                </a:cubicBezTo>
                <a:cubicBezTo>
                  <a:pt x="7720" y="3359"/>
                  <a:pt x="7820" y="3459"/>
                  <a:pt x="7921" y="3660"/>
                </a:cubicBezTo>
                <a:cubicBezTo>
                  <a:pt x="8046" y="3560"/>
                  <a:pt x="8246" y="3459"/>
                  <a:pt x="8347" y="3459"/>
                </a:cubicBezTo>
                <a:cubicBezTo>
                  <a:pt x="8447" y="3459"/>
                  <a:pt x="8447" y="3560"/>
                  <a:pt x="8447" y="3660"/>
                </a:cubicBezTo>
                <a:lnTo>
                  <a:pt x="8447" y="3885"/>
                </a:lnTo>
                <a:cubicBezTo>
                  <a:pt x="8146" y="4387"/>
                  <a:pt x="7820" y="4913"/>
                  <a:pt x="7419" y="5339"/>
                </a:cubicBezTo>
                <a:cubicBezTo>
                  <a:pt x="6166" y="6592"/>
                  <a:pt x="5214" y="8146"/>
                  <a:pt x="4161" y="9524"/>
                </a:cubicBezTo>
                <a:cubicBezTo>
                  <a:pt x="3760" y="10151"/>
                  <a:pt x="3434" y="10778"/>
                  <a:pt x="2908" y="11504"/>
                </a:cubicBezTo>
                <a:lnTo>
                  <a:pt x="2908" y="11078"/>
                </a:lnTo>
                <a:cubicBezTo>
                  <a:pt x="2708" y="11279"/>
                  <a:pt x="2507" y="11504"/>
                  <a:pt x="2407" y="11705"/>
                </a:cubicBezTo>
                <a:cubicBezTo>
                  <a:pt x="1981" y="12657"/>
                  <a:pt x="1655" y="13585"/>
                  <a:pt x="1254" y="14537"/>
                </a:cubicBezTo>
                <a:cubicBezTo>
                  <a:pt x="1154" y="14738"/>
                  <a:pt x="928" y="15038"/>
                  <a:pt x="828" y="15364"/>
                </a:cubicBezTo>
                <a:cubicBezTo>
                  <a:pt x="728" y="15264"/>
                  <a:pt x="728" y="15264"/>
                  <a:pt x="627" y="15264"/>
                </a:cubicBezTo>
                <a:cubicBezTo>
                  <a:pt x="828" y="14311"/>
                  <a:pt x="928" y="13484"/>
                  <a:pt x="1154" y="12657"/>
                </a:cubicBezTo>
                <a:lnTo>
                  <a:pt x="1154" y="12657"/>
                </a:lnTo>
                <a:lnTo>
                  <a:pt x="828" y="12958"/>
                </a:lnTo>
                <a:cubicBezTo>
                  <a:pt x="527" y="14537"/>
                  <a:pt x="1" y="15991"/>
                  <a:pt x="101" y="17670"/>
                </a:cubicBezTo>
                <a:cubicBezTo>
                  <a:pt x="302" y="19550"/>
                  <a:pt x="828" y="21204"/>
                  <a:pt x="1780" y="22783"/>
                </a:cubicBezTo>
                <a:cubicBezTo>
                  <a:pt x="1981" y="23184"/>
                  <a:pt x="2282" y="23510"/>
                  <a:pt x="2407" y="23936"/>
                </a:cubicBezTo>
                <a:cubicBezTo>
                  <a:pt x="3334" y="26317"/>
                  <a:pt x="5214" y="27695"/>
                  <a:pt x="7419" y="28723"/>
                </a:cubicBezTo>
                <a:cubicBezTo>
                  <a:pt x="8406" y="29228"/>
                  <a:pt x="9416" y="29641"/>
                  <a:pt x="10427" y="30139"/>
                </a:cubicBezTo>
                <a:lnTo>
                  <a:pt x="10427" y="30139"/>
                </a:lnTo>
                <a:lnTo>
                  <a:pt x="10427" y="29675"/>
                </a:lnTo>
                <a:cubicBezTo>
                  <a:pt x="11282" y="29838"/>
                  <a:pt x="12070" y="30282"/>
                  <a:pt x="12941" y="30282"/>
                </a:cubicBezTo>
                <a:cubicBezTo>
                  <a:pt x="13142" y="30282"/>
                  <a:pt x="13348" y="30258"/>
                  <a:pt x="13560" y="30201"/>
                </a:cubicBezTo>
                <a:lnTo>
                  <a:pt x="13560" y="30201"/>
                </a:lnTo>
                <a:cubicBezTo>
                  <a:pt x="13460" y="30302"/>
                  <a:pt x="13259" y="30502"/>
                  <a:pt x="13159" y="30703"/>
                </a:cubicBezTo>
                <a:cubicBezTo>
                  <a:pt x="13159" y="30828"/>
                  <a:pt x="13159" y="30828"/>
                  <a:pt x="13259" y="30928"/>
                </a:cubicBezTo>
                <a:cubicBezTo>
                  <a:pt x="14612" y="30402"/>
                  <a:pt x="15966" y="29976"/>
                  <a:pt x="17319" y="29449"/>
                </a:cubicBezTo>
                <a:lnTo>
                  <a:pt x="17319" y="29449"/>
                </a:lnTo>
                <a:cubicBezTo>
                  <a:pt x="17119" y="30602"/>
                  <a:pt x="15966" y="30502"/>
                  <a:pt x="15339" y="30928"/>
                </a:cubicBezTo>
                <a:cubicBezTo>
                  <a:pt x="15765" y="31129"/>
                  <a:pt x="16066" y="31229"/>
                  <a:pt x="16392" y="31329"/>
                </a:cubicBezTo>
                <a:cubicBezTo>
                  <a:pt x="16592" y="31454"/>
                  <a:pt x="16918" y="31454"/>
                  <a:pt x="17219" y="31555"/>
                </a:cubicBezTo>
                <a:cubicBezTo>
                  <a:pt x="17319" y="31454"/>
                  <a:pt x="17445" y="31229"/>
                  <a:pt x="17545" y="31028"/>
                </a:cubicBezTo>
                <a:cubicBezTo>
                  <a:pt x="17645" y="30828"/>
                  <a:pt x="17745" y="30502"/>
                  <a:pt x="17946" y="30502"/>
                </a:cubicBezTo>
                <a:cubicBezTo>
                  <a:pt x="18572" y="30201"/>
                  <a:pt x="18998" y="29675"/>
                  <a:pt x="19525" y="29149"/>
                </a:cubicBezTo>
                <a:cubicBezTo>
                  <a:pt x="20252" y="28522"/>
                  <a:pt x="21079" y="27996"/>
                  <a:pt x="21605" y="26943"/>
                </a:cubicBezTo>
                <a:cubicBezTo>
                  <a:pt x="22231" y="25590"/>
                  <a:pt x="23184" y="24236"/>
                  <a:pt x="23911" y="22883"/>
                </a:cubicBezTo>
                <a:cubicBezTo>
                  <a:pt x="24211" y="22256"/>
                  <a:pt x="24337" y="21630"/>
                  <a:pt x="24537" y="21003"/>
                </a:cubicBezTo>
                <a:cubicBezTo>
                  <a:pt x="24963" y="19424"/>
                  <a:pt x="25465" y="17870"/>
                  <a:pt x="25991" y="16291"/>
                </a:cubicBezTo>
                <a:lnTo>
                  <a:pt x="25891" y="16291"/>
                </a:lnTo>
                <a:cubicBezTo>
                  <a:pt x="25991" y="16091"/>
                  <a:pt x="26216" y="15991"/>
                  <a:pt x="26417" y="15790"/>
                </a:cubicBezTo>
                <a:lnTo>
                  <a:pt x="26216" y="15790"/>
                </a:lnTo>
                <a:cubicBezTo>
                  <a:pt x="26417" y="15364"/>
                  <a:pt x="26517" y="14938"/>
                  <a:pt x="26718" y="14537"/>
                </a:cubicBezTo>
                <a:cubicBezTo>
                  <a:pt x="26718" y="15364"/>
                  <a:pt x="26843" y="16291"/>
                  <a:pt x="26843" y="17244"/>
                </a:cubicBezTo>
                <a:cubicBezTo>
                  <a:pt x="26718" y="17144"/>
                  <a:pt x="26617" y="17144"/>
                  <a:pt x="26417" y="17043"/>
                </a:cubicBezTo>
                <a:cubicBezTo>
                  <a:pt x="26317" y="17971"/>
                  <a:pt x="26317" y="18798"/>
                  <a:pt x="26091" y="19750"/>
                </a:cubicBezTo>
                <a:cubicBezTo>
                  <a:pt x="25690" y="21103"/>
                  <a:pt x="25264" y="22457"/>
                  <a:pt x="24838" y="23936"/>
                </a:cubicBezTo>
                <a:cubicBezTo>
                  <a:pt x="24638" y="24562"/>
                  <a:pt x="24437" y="25289"/>
                  <a:pt x="24211" y="26016"/>
                </a:cubicBezTo>
                <a:cubicBezTo>
                  <a:pt x="24337" y="26016"/>
                  <a:pt x="24437" y="26016"/>
                  <a:pt x="24537" y="26116"/>
                </a:cubicBezTo>
                <a:cubicBezTo>
                  <a:pt x="24963" y="24763"/>
                  <a:pt x="25465" y="23510"/>
                  <a:pt x="25991" y="22156"/>
                </a:cubicBezTo>
                <a:cubicBezTo>
                  <a:pt x="26417" y="20677"/>
                  <a:pt x="26517" y="19224"/>
                  <a:pt x="27044" y="17870"/>
                </a:cubicBezTo>
                <a:lnTo>
                  <a:pt x="27144" y="17770"/>
                </a:lnTo>
                <a:cubicBezTo>
                  <a:pt x="27144" y="17971"/>
                  <a:pt x="27244" y="18296"/>
                  <a:pt x="27244" y="18497"/>
                </a:cubicBezTo>
                <a:cubicBezTo>
                  <a:pt x="27470" y="18171"/>
                  <a:pt x="27570" y="17870"/>
                  <a:pt x="27570" y="17545"/>
                </a:cubicBezTo>
                <a:cubicBezTo>
                  <a:pt x="27670" y="17144"/>
                  <a:pt x="27670" y="16617"/>
                  <a:pt x="27770" y="16091"/>
                </a:cubicBezTo>
                <a:cubicBezTo>
                  <a:pt x="28297" y="14938"/>
                  <a:pt x="27971" y="13910"/>
                  <a:pt x="27670" y="12758"/>
                </a:cubicBezTo>
                <a:cubicBezTo>
                  <a:pt x="27670" y="12657"/>
                  <a:pt x="27570" y="12532"/>
                  <a:pt x="27570" y="12432"/>
                </a:cubicBezTo>
                <a:cubicBezTo>
                  <a:pt x="27470" y="12432"/>
                  <a:pt x="27344" y="12332"/>
                  <a:pt x="27244" y="12231"/>
                </a:cubicBezTo>
                <a:lnTo>
                  <a:pt x="27244" y="14838"/>
                </a:lnTo>
                <a:cubicBezTo>
                  <a:pt x="26943" y="14211"/>
                  <a:pt x="26617" y="13484"/>
                  <a:pt x="26317" y="12858"/>
                </a:cubicBezTo>
                <a:cubicBezTo>
                  <a:pt x="26317" y="12858"/>
                  <a:pt x="26216" y="12958"/>
                  <a:pt x="26091" y="12958"/>
                </a:cubicBezTo>
                <a:cubicBezTo>
                  <a:pt x="26417" y="11279"/>
                  <a:pt x="26417" y="9625"/>
                  <a:pt x="25590" y="8046"/>
                </a:cubicBezTo>
                <a:cubicBezTo>
                  <a:pt x="25790" y="7946"/>
                  <a:pt x="25891" y="7946"/>
                  <a:pt x="25991" y="7745"/>
                </a:cubicBezTo>
                <a:cubicBezTo>
                  <a:pt x="25590" y="6793"/>
                  <a:pt x="25364" y="5640"/>
                  <a:pt x="24111" y="5138"/>
                </a:cubicBezTo>
                <a:lnTo>
                  <a:pt x="24111" y="5138"/>
                </a:lnTo>
                <a:cubicBezTo>
                  <a:pt x="24437" y="5640"/>
                  <a:pt x="24638" y="6166"/>
                  <a:pt x="24963" y="6793"/>
                </a:cubicBezTo>
                <a:cubicBezTo>
                  <a:pt x="24638" y="6592"/>
                  <a:pt x="24537" y="6592"/>
                  <a:pt x="24437" y="6492"/>
                </a:cubicBezTo>
                <a:cubicBezTo>
                  <a:pt x="24337" y="6492"/>
                  <a:pt x="24211" y="6592"/>
                  <a:pt x="24111" y="6793"/>
                </a:cubicBezTo>
                <a:cubicBezTo>
                  <a:pt x="23911" y="6392"/>
                  <a:pt x="23810" y="6066"/>
                  <a:pt x="23710" y="5765"/>
                </a:cubicBezTo>
                <a:cubicBezTo>
                  <a:pt x="23627" y="5765"/>
                  <a:pt x="23510" y="5810"/>
                  <a:pt x="23411" y="5810"/>
                </a:cubicBezTo>
                <a:cubicBezTo>
                  <a:pt x="23362" y="5810"/>
                  <a:pt x="23318" y="5798"/>
                  <a:pt x="23284" y="5765"/>
                </a:cubicBezTo>
                <a:cubicBezTo>
                  <a:pt x="23084" y="5540"/>
                  <a:pt x="22858" y="5339"/>
                  <a:pt x="22658" y="5138"/>
                </a:cubicBezTo>
                <a:cubicBezTo>
                  <a:pt x="22332" y="4913"/>
                  <a:pt x="22131" y="4712"/>
                  <a:pt x="21830" y="4612"/>
                </a:cubicBezTo>
                <a:cubicBezTo>
                  <a:pt x="21830" y="4512"/>
                  <a:pt x="21931" y="4512"/>
                  <a:pt x="21931" y="4387"/>
                </a:cubicBezTo>
                <a:cubicBezTo>
                  <a:pt x="22231" y="4612"/>
                  <a:pt x="22457" y="4913"/>
                  <a:pt x="22658" y="5138"/>
                </a:cubicBezTo>
                <a:cubicBezTo>
                  <a:pt x="22858" y="5138"/>
                  <a:pt x="23184" y="5239"/>
                  <a:pt x="23384" y="5339"/>
                </a:cubicBezTo>
                <a:cubicBezTo>
                  <a:pt x="23384" y="5239"/>
                  <a:pt x="23485" y="5239"/>
                  <a:pt x="23485" y="5138"/>
                </a:cubicBezTo>
                <a:cubicBezTo>
                  <a:pt x="23084" y="4813"/>
                  <a:pt x="22758" y="4512"/>
                  <a:pt x="22332" y="4086"/>
                </a:cubicBezTo>
                <a:cubicBezTo>
                  <a:pt x="22332" y="4186"/>
                  <a:pt x="22332" y="4186"/>
                  <a:pt x="22231" y="4186"/>
                </a:cubicBezTo>
                <a:cubicBezTo>
                  <a:pt x="22131" y="3760"/>
                  <a:pt x="21931" y="3459"/>
                  <a:pt x="21705" y="2933"/>
                </a:cubicBezTo>
                <a:cubicBezTo>
                  <a:pt x="21304" y="2833"/>
                  <a:pt x="20778" y="2833"/>
                  <a:pt x="20252" y="2732"/>
                </a:cubicBezTo>
                <a:lnTo>
                  <a:pt x="20252" y="2933"/>
                </a:lnTo>
                <a:cubicBezTo>
                  <a:pt x="20452" y="3033"/>
                  <a:pt x="20778" y="3033"/>
                  <a:pt x="20978" y="3133"/>
                </a:cubicBezTo>
                <a:cubicBezTo>
                  <a:pt x="21304" y="3259"/>
                  <a:pt x="21404" y="3459"/>
                  <a:pt x="21204" y="3885"/>
                </a:cubicBezTo>
                <a:cubicBezTo>
                  <a:pt x="20577" y="3459"/>
                  <a:pt x="19951" y="3033"/>
                  <a:pt x="19324" y="2632"/>
                </a:cubicBezTo>
                <a:cubicBezTo>
                  <a:pt x="19324" y="2507"/>
                  <a:pt x="19324" y="2507"/>
                  <a:pt x="19424" y="2407"/>
                </a:cubicBezTo>
                <a:cubicBezTo>
                  <a:pt x="19625" y="2306"/>
                  <a:pt x="19951" y="2306"/>
                  <a:pt x="20151" y="2306"/>
                </a:cubicBezTo>
                <a:cubicBezTo>
                  <a:pt x="20352" y="2206"/>
                  <a:pt x="20577" y="2106"/>
                  <a:pt x="20878" y="2006"/>
                </a:cubicBezTo>
                <a:cubicBezTo>
                  <a:pt x="20151" y="1780"/>
                  <a:pt x="19725" y="1680"/>
                  <a:pt x="19199" y="1580"/>
                </a:cubicBezTo>
                <a:cubicBezTo>
                  <a:pt x="19102" y="1572"/>
                  <a:pt x="19006" y="1568"/>
                  <a:pt x="18909" y="1568"/>
                </a:cubicBezTo>
                <a:cubicBezTo>
                  <a:pt x="18182" y="1568"/>
                  <a:pt x="17455" y="1762"/>
                  <a:pt x="16728" y="1762"/>
                </a:cubicBezTo>
                <a:cubicBezTo>
                  <a:pt x="16299" y="1762"/>
                  <a:pt x="15869" y="1694"/>
                  <a:pt x="15439" y="1479"/>
                </a:cubicBezTo>
                <a:cubicBezTo>
                  <a:pt x="15765" y="1254"/>
                  <a:pt x="15966" y="1154"/>
                  <a:pt x="16292" y="953"/>
                </a:cubicBezTo>
                <a:cubicBezTo>
                  <a:pt x="15966" y="853"/>
                  <a:pt x="15765" y="853"/>
                  <a:pt x="15439" y="753"/>
                </a:cubicBezTo>
                <a:cubicBezTo>
                  <a:pt x="15565" y="527"/>
                  <a:pt x="15765" y="326"/>
                  <a:pt x="15866" y="1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33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sp>
        <p:nvSpPr>
          <p:cNvPr id="25" name="Google Shape;1384;p32"/>
          <p:cNvSpPr txBox="1">
            <a:spLocks noGrp="1"/>
          </p:cNvSpPr>
          <p:nvPr>
            <p:ph type="ctrTitle"/>
          </p:nvPr>
        </p:nvSpPr>
        <p:spPr>
          <a:xfrm flipH="1">
            <a:off x="607072" y="850583"/>
            <a:ext cx="1817137" cy="489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 smtClean="0">
                <a:latin typeface="배달의민족 도현" pitchFamily="50" charset="-127"/>
                <a:ea typeface="배달의민족 도현" pitchFamily="50" charset="-127"/>
              </a:rPr>
              <a:t>01. Background and Goal</a:t>
            </a:r>
            <a:endParaRPr sz="20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Google Shape;1693;p43"/>
          <p:cNvSpPr/>
          <p:nvPr/>
        </p:nvSpPr>
        <p:spPr>
          <a:xfrm flipH="1">
            <a:off x="4418834" y="1212979"/>
            <a:ext cx="2937309" cy="2874525"/>
          </a:xfrm>
          <a:custGeom>
            <a:avLst/>
            <a:gdLst/>
            <a:ahLst/>
            <a:cxnLst/>
            <a:rect l="l" t="t" r="r" b="b"/>
            <a:pathLst>
              <a:path w="2899" h="2791" extrusionOk="0">
                <a:moveTo>
                  <a:pt x="1558" y="0"/>
                </a:moveTo>
                <a:cubicBezTo>
                  <a:pt x="1320" y="0"/>
                  <a:pt x="1086" y="82"/>
                  <a:pt x="898" y="270"/>
                </a:cubicBezTo>
                <a:cubicBezTo>
                  <a:pt x="727" y="356"/>
                  <a:pt x="535" y="548"/>
                  <a:pt x="449" y="719"/>
                </a:cubicBezTo>
                <a:cubicBezTo>
                  <a:pt x="0" y="1339"/>
                  <a:pt x="86" y="2237"/>
                  <a:pt x="727" y="2600"/>
                </a:cubicBezTo>
                <a:cubicBezTo>
                  <a:pt x="944" y="2732"/>
                  <a:pt x="1170" y="2790"/>
                  <a:pt x="1388" y="2790"/>
                </a:cubicBezTo>
                <a:cubicBezTo>
                  <a:pt x="1879" y="2790"/>
                  <a:pt x="2335" y="2495"/>
                  <a:pt x="2587" y="2066"/>
                </a:cubicBezTo>
                <a:cubicBezTo>
                  <a:pt x="2672" y="1788"/>
                  <a:pt x="2672" y="1617"/>
                  <a:pt x="2758" y="1339"/>
                </a:cubicBezTo>
                <a:cubicBezTo>
                  <a:pt x="2899" y="618"/>
                  <a:pt x="2212" y="0"/>
                  <a:pt x="1558" y="0"/>
                </a:cubicBezTo>
                <a:close/>
              </a:path>
            </a:pathLst>
          </a:custGeom>
          <a:solidFill>
            <a:srgbClr val="83E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691;p43"/>
          <p:cNvSpPr/>
          <p:nvPr/>
        </p:nvSpPr>
        <p:spPr>
          <a:xfrm>
            <a:off x="1770586" y="1149945"/>
            <a:ext cx="3025349" cy="2912684"/>
          </a:xfrm>
          <a:custGeom>
            <a:avLst/>
            <a:gdLst/>
            <a:ahLst/>
            <a:cxnLst/>
            <a:rect l="l" t="t" r="r" b="b"/>
            <a:pathLst>
              <a:path w="2899" h="2791" extrusionOk="0">
                <a:moveTo>
                  <a:pt x="1558" y="0"/>
                </a:moveTo>
                <a:cubicBezTo>
                  <a:pt x="1320" y="0"/>
                  <a:pt x="1086" y="82"/>
                  <a:pt x="898" y="270"/>
                </a:cubicBezTo>
                <a:cubicBezTo>
                  <a:pt x="727" y="356"/>
                  <a:pt x="535" y="548"/>
                  <a:pt x="449" y="719"/>
                </a:cubicBezTo>
                <a:cubicBezTo>
                  <a:pt x="0" y="1339"/>
                  <a:pt x="86" y="2237"/>
                  <a:pt x="727" y="2600"/>
                </a:cubicBezTo>
                <a:cubicBezTo>
                  <a:pt x="944" y="2732"/>
                  <a:pt x="1170" y="2790"/>
                  <a:pt x="1388" y="2790"/>
                </a:cubicBezTo>
                <a:cubicBezTo>
                  <a:pt x="1879" y="2790"/>
                  <a:pt x="2335" y="2495"/>
                  <a:pt x="2587" y="2066"/>
                </a:cubicBezTo>
                <a:cubicBezTo>
                  <a:pt x="2672" y="1788"/>
                  <a:pt x="2672" y="1617"/>
                  <a:pt x="2758" y="1339"/>
                </a:cubicBezTo>
                <a:cubicBezTo>
                  <a:pt x="2899" y="618"/>
                  <a:pt x="2212" y="0"/>
                  <a:pt x="1558" y="0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84;p32"/>
          <p:cNvSpPr txBox="1">
            <a:spLocks/>
          </p:cNvSpPr>
          <p:nvPr/>
        </p:nvSpPr>
        <p:spPr>
          <a:xfrm flipH="1">
            <a:off x="2238233" y="2019870"/>
            <a:ext cx="1983376" cy="105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Josefin Sans"/>
              <a:buNone/>
              <a:tabLst/>
              <a:defRPr/>
            </a:pPr>
            <a:r>
              <a:rPr kumimoji="0" lang="ko-KR" altLang="en-US" sz="25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음식에 대한</a:t>
            </a:r>
            <a:endParaRPr kumimoji="0" lang="en-US" altLang="ko-KR" sz="25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Josefin Sans"/>
              <a:sym typeface="Josefin San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Josefin Sans"/>
              <a:buNone/>
              <a:tabLst/>
              <a:defRPr/>
            </a:pPr>
            <a:r>
              <a:rPr lang="ko-KR" altLang="en-US" sz="2500" b="1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관심의 증가</a:t>
            </a:r>
            <a:endParaRPr kumimoji="0" lang="ko-KR" altLang="en-US" sz="25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Josefin Sans"/>
              <a:sym typeface="Josefin Sans"/>
            </a:endParaRPr>
          </a:p>
        </p:txBody>
      </p:sp>
      <p:sp>
        <p:nvSpPr>
          <p:cNvPr id="14" name="Google Shape;1384;p32"/>
          <p:cNvSpPr txBox="1">
            <a:spLocks/>
          </p:cNvSpPr>
          <p:nvPr/>
        </p:nvSpPr>
        <p:spPr>
          <a:xfrm flipH="1">
            <a:off x="4752389" y="2121160"/>
            <a:ext cx="2164701" cy="116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Josefin Sans"/>
              <a:buNone/>
              <a:tabLst/>
              <a:defRPr/>
            </a:pPr>
            <a:r>
              <a:rPr kumimoji="0" lang="ko-KR" altLang="en-US" sz="25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식습관이 우리에게 미치는 영향</a:t>
            </a:r>
            <a:endParaRPr kumimoji="0" lang="ko-KR" altLang="en-US" sz="25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Josefin Sans"/>
              <a:sym typeface="Josefi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50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pic>
        <p:nvPicPr>
          <p:cNvPr id="40964" name="Picture 4" descr="유민상이 가장 좋아하는 햄버거에 대한 이미지 검색결과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4907" y="1173225"/>
            <a:ext cx="6251510" cy="2761085"/>
          </a:xfrm>
          <a:prstGeom prst="rect">
            <a:avLst/>
          </a:prstGeom>
          <a:noFill/>
        </p:spPr>
      </p:pic>
      <p:pic>
        <p:nvPicPr>
          <p:cNvPr id="40968" name="Picture 8" descr="삼시세끼에 대한 이미지 검색결과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962" y="345103"/>
            <a:ext cx="2380344" cy="3373680"/>
          </a:xfrm>
          <a:prstGeom prst="rect">
            <a:avLst/>
          </a:prstGeom>
          <a:noFill/>
        </p:spPr>
      </p:pic>
      <p:pic>
        <p:nvPicPr>
          <p:cNvPr id="40969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76956" y="1985751"/>
            <a:ext cx="2552470" cy="3062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0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51358" y="245660"/>
            <a:ext cx="2212118" cy="312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1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53751" y="1236829"/>
            <a:ext cx="2578313" cy="36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150;p29"/>
          <p:cNvSpPr/>
          <p:nvPr/>
        </p:nvSpPr>
        <p:spPr>
          <a:xfrm>
            <a:off x="-825105" y="-920105"/>
            <a:ext cx="2694726" cy="2699919"/>
          </a:xfrm>
          <a:custGeom>
            <a:avLst/>
            <a:gdLst/>
            <a:ahLst/>
            <a:cxnLst/>
            <a:rect l="l" t="t" r="r" b="b"/>
            <a:pathLst>
              <a:path w="28297" h="31555" extrusionOk="0">
                <a:moveTo>
                  <a:pt x="21505" y="5439"/>
                </a:moveTo>
                <a:lnTo>
                  <a:pt x="21505" y="5439"/>
                </a:lnTo>
                <a:cubicBezTo>
                  <a:pt x="21931" y="5765"/>
                  <a:pt x="22332" y="6066"/>
                  <a:pt x="22658" y="6266"/>
                </a:cubicBezTo>
                <a:cubicBezTo>
                  <a:pt x="22858" y="6893"/>
                  <a:pt x="23184" y="7419"/>
                  <a:pt x="23384" y="7946"/>
                </a:cubicBezTo>
                <a:cubicBezTo>
                  <a:pt x="23384" y="7946"/>
                  <a:pt x="23284" y="8046"/>
                  <a:pt x="23184" y="8046"/>
                </a:cubicBezTo>
                <a:cubicBezTo>
                  <a:pt x="23284" y="8572"/>
                  <a:pt x="23485" y="8998"/>
                  <a:pt x="23585" y="9399"/>
                </a:cubicBezTo>
                <a:cubicBezTo>
                  <a:pt x="23585" y="9524"/>
                  <a:pt x="23485" y="9524"/>
                  <a:pt x="23485" y="9524"/>
                </a:cubicBezTo>
                <a:cubicBezTo>
                  <a:pt x="22332" y="8472"/>
                  <a:pt x="22231" y="6793"/>
                  <a:pt x="21505" y="5439"/>
                </a:cubicBezTo>
                <a:close/>
                <a:moveTo>
                  <a:pt x="15339" y="9825"/>
                </a:moveTo>
                <a:cubicBezTo>
                  <a:pt x="15339" y="9925"/>
                  <a:pt x="15339" y="9925"/>
                  <a:pt x="15439" y="10026"/>
                </a:cubicBezTo>
                <a:cubicBezTo>
                  <a:pt x="15239" y="10151"/>
                  <a:pt x="14938" y="10251"/>
                  <a:pt x="14713" y="10251"/>
                </a:cubicBezTo>
                <a:cubicBezTo>
                  <a:pt x="14938" y="10151"/>
                  <a:pt x="15139" y="9925"/>
                  <a:pt x="15339" y="9825"/>
                </a:cubicBezTo>
                <a:close/>
                <a:moveTo>
                  <a:pt x="26091" y="10978"/>
                </a:moveTo>
                <a:lnTo>
                  <a:pt x="26091" y="11078"/>
                </a:lnTo>
                <a:lnTo>
                  <a:pt x="25991" y="11078"/>
                </a:lnTo>
                <a:lnTo>
                  <a:pt x="26091" y="10978"/>
                </a:lnTo>
                <a:close/>
                <a:moveTo>
                  <a:pt x="26617" y="17670"/>
                </a:moveTo>
                <a:cubicBezTo>
                  <a:pt x="26617" y="17670"/>
                  <a:pt x="26718" y="17670"/>
                  <a:pt x="26718" y="17770"/>
                </a:cubicBezTo>
                <a:lnTo>
                  <a:pt x="26617" y="17770"/>
                </a:lnTo>
                <a:lnTo>
                  <a:pt x="26617" y="17670"/>
                </a:lnTo>
                <a:close/>
                <a:moveTo>
                  <a:pt x="13159" y="8271"/>
                </a:moveTo>
                <a:lnTo>
                  <a:pt x="13159" y="8271"/>
                </a:lnTo>
                <a:cubicBezTo>
                  <a:pt x="12933" y="8898"/>
                  <a:pt x="12632" y="9399"/>
                  <a:pt x="12432" y="9925"/>
                </a:cubicBezTo>
                <a:lnTo>
                  <a:pt x="12532" y="10026"/>
                </a:lnTo>
                <a:cubicBezTo>
                  <a:pt x="12632" y="9925"/>
                  <a:pt x="12733" y="9825"/>
                  <a:pt x="12833" y="9825"/>
                </a:cubicBezTo>
                <a:cubicBezTo>
                  <a:pt x="11053" y="12532"/>
                  <a:pt x="9074" y="15164"/>
                  <a:pt x="7921" y="18397"/>
                </a:cubicBezTo>
                <a:cubicBezTo>
                  <a:pt x="7419" y="17545"/>
                  <a:pt x="7294" y="16818"/>
                  <a:pt x="7520" y="15991"/>
                </a:cubicBezTo>
                <a:cubicBezTo>
                  <a:pt x="7820" y="14838"/>
                  <a:pt x="8146" y="13585"/>
                  <a:pt x="8873" y="12532"/>
                </a:cubicBezTo>
                <a:cubicBezTo>
                  <a:pt x="9700" y="11279"/>
                  <a:pt x="10226" y="9825"/>
                  <a:pt x="11680" y="8998"/>
                </a:cubicBezTo>
                <a:cubicBezTo>
                  <a:pt x="11805" y="8998"/>
                  <a:pt x="11906" y="9098"/>
                  <a:pt x="12006" y="9199"/>
                </a:cubicBezTo>
                <a:cubicBezTo>
                  <a:pt x="12432" y="8898"/>
                  <a:pt x="12733" y="8572"/>
                  <a:pt x="13159" y="8271"/>
                </a:cubicBezTo>
                <a:close/>
                <a:moveTo>
                  <a:pt x="11053" y="18697"/>
                </a:moveTo>
                <a:lnTo>
                  <a:pt x="11053" y="19023"/>
                </a:lnTo>
                <a:lnTo>
                  <a:pt x="10953" y="19023"/>
                </a:lnTo>
                <a:lnTo>
                  <a:pt x="10953" y="18697"/>
                </a:lnTo>
                <a:close/>
                <a:moveTo>
                  <a:pt x="12432" y="11705"/>
                </a:moveTo>
                <a:cubicBezTo>
                  <a:pt x="12632" y="11805"/>
                  <a:pt x="12833" y="11905"/>
                  <a:pt x="12933" y="11905"/>
                </a:cubicBezTo>
                <a:cubicBezTo>
                  <a:pt x="12106" y="13685"/>
                  <a:pt x="10652" y="15164"/>
                  <a:pt x="10327" y="17043"/>
                </a:cubicBezTo>
                <a:cubicBezTo>
                  <a:pt x="10652" y="16517"/>
                  <a:pt x="11053" y="15890"/>
                  <a:pt x="11379" y="15264"/>
                </a:cubicBezTo>
                <a:cubicBezTo>
                  <a:pt x="11379" y="15264"/>
                  <a:pt x="11480" y="15264"/>
                  <a:pt x="11580" y="15364"/>
                </a:cubicBezTo>
                <a:cubicBezTo>
                  <a:pt x="11179" y="16191"/>
                  <a:pt x="10753" y="16918"/>
                  <a:pt x="10327" y="17870"/>
                </a:cubicBezTo>
                <a:cubicBezTo>
                  <a:pt x="10327" y="17870"/>
                  <a:pt x="10427" y="17971"/>
                  <a:pt x="10652" y="18071"/>
                </a:cubicBezTo>
                <a:cubicBezTo>
                  <a:pt x="10427" y="18296"/>
                  <a:pt x="10226" y="18497"/>
                  <a:pt x="10026" y="18697"/>
                </a:cubicBezTo>
                <a:cubicBezTo>
                  <a:pt x="10026" y="18798"/>
                  <a:pt x="10126" y="18923"/>
                  <a:pt x="10226" y="19023"/>
                </a:cubicBezTo>
                <a:cubicBezTo>
                  <a:pt x="10126" y="19023"/>
                  <a:pt x="10126" y="19124"/>
                  <a:pt x="10026" y="19124"/>
                </a:cubicBezTo>
                <a:cubicBezTo>
                  <a:pt x="10026" y="18923"/>
                  <a:pt x="9926" y="18798"/>
                  <a:pt x="9926" y="18697"/>
                </a:cubicBezTo>
                <a:lnTo>
                  <a:pt x="10026" y="18697"/>
                </a:lnTo>
                <a:cubicBezTo>
                  <a:pt x="9399" y="17545"/>
                  <a:pt x="9700" y="16517"/>
                  <a:pt x="10226" y="15464"/>
                </a:cubicBezTo>
                <a:cubicBezTo>
                  <a:pt x="10953" y="14211"/>
                  <a:pt x="11680" y="12958"/>
                  <a:pt x="12432" y="11705"/>
                </a:cubicBezTo>
                <a:close/>
                <a:moveTo>
                  <a:pt x="10753" y="19424"/>
                </a:moveTo>
                <a:cubicBezTo>
                  <a:pt x="10652" y="19650"/>
                  <a:pt x="10652" y="19650"/>
                  <a:pt x="10552" y="19750"/>
                </a:cubicBezTo>
                <a:lnTo>
                  <a:pt x="10552" y="19650"/>
                </a:lnTo>
                <a:cubicBezTo>
                  <a:pt x="10552" y="19650"/>
                  <a:pt x="10552" y="19550"/>
                  <a:pt x="10753" y="19424"/>
                </a:cubicBezTo>
                <a:close/>
                <a:moveTo>
                  <a:pt x="18798" y="13685"/>
                </a:moveTo>
                <a:cubicBezTo>
                  <a:pt x="18998" y="14637"/>
                  <a:pt x="19199" y="15565"/>
                  <a:pt x="19099" y="16417"/>
                </a:cubicBezTo>
                <a:cubicBezTo>
                  <a:pt x="19099" y="16617"/>
                  <a:pt x="18898" y="16818"/>
                  <a:pt x="18898" y="16918"/>
                </a:cubicBezTo>
                <a:cubicBezTo>
                  <a:pt x="18698" y="17344"/>
                  <a:pt x="18472" y="17770"/>
                  <a:pt x="18171" y="18171"/>
                </a:cubicBezTo>
                <a:cubicBezTo>
                  <a:pt x="18171" y="17971"/>
                  <a:pt x="18171" y="17670"/>
                  <a:pt x="18071" y="17344"/>
                </a:cubicBezTo>
                <a:cubicBezTo>
                  <a:pt x="17846" y="17670"/>
                  <a:pt x="17745" y="17870"/>
                  <a:pt x="17645" y="17971"/>
                </a:cubicBezTo>
                <a:cubicBezTo>
                  <a:pt x="17545" y="17770"/>
                  <a:pt x="17445" y="17545"/>
                  <a:pt x="17319" y="17344"/>
                </a:cubicBezTo>
                <a:lnTo>
                  <a:pt x="17119" y="17344"/>
                </a:lnTo>
                <a:cubicBezTo>
                  <a:pt x="17119" y="17670"/>
                  <a:pt x="17018" y="17971"/>
                  <a:pt x="16918" y="18296"/>
                </a:cubicBezTo>
                <a:cubicBezTo>
                  <a:pt x="16918" y="18296"/>
                  <a:pt x="16818" y="18171"/>
                  <a:pt x="16693" y="18071"/>
                </a:cubicBezTo>
                <a:cubicBezTo>
                  <a:pt x="16292" y="18497"/>
                  <a:pt x="15866" y="18798"/>
                  <a:pt x="15439" y="19224"/>
                </a:cubicBezTo>
                <a:cubicBezTo>
                  <a:pt x="15565" y="19324"/>
                  <a:pt x="15665" y="19424"/>
                  <a:pt x="15765" y="19550"/>
                </a:cubicBezTo>
                <a:cubicBezTo>
                  <a:pt x="15665" y="19550"/>
                  <a:pt x="15565" y="19424"/>
                  <a:pt x="15439" y="19424"/>
                </a:cubicBezTo>
                <a:cubicBezTo>
                  <a:pt x="15339" y="19224"/>
                  <a:pt x="15339" y="18923"/>
                  <a:pt x="15239" y="18697"/>
                </a:cubicBezTo>
                <a:cubicBezTo>
                  <a:pt x="15038" y="19424"/>
                  <a:pt x="14186" y="19550"/>
                  <a:pt x="13685" y="20176"/>
                </a:cubicBezTo>
                <a:cubicBezTo>
                  <a:pt x="13560" y="19951"/>
                  <a:pt x="13460" y="19750"/>
                  <a:pt x="13259" y="19550"/>
                </a:cubicBezTo>
                <a:cubicBezTo>
                  <a:pt x="13059" y="19424"/>
                  <a:pt x="12833" y="19424"/>
                  <a:pt x="12432" y="19424"/>
                </a:cubicBezTo>
                <a:cubicBezTo>
                  <a:pt x="12632" y="19023"/>
                  <a:pt x="12733" y="18497"/>
                  <a:pt x="12933" y="18397"/>
                </a:cubicBezTo>
                <a:cubicBezTo>
                  <a:pt x="13560" y="18171"/>
                  <a:pt x="13685" y="17444"/>
                  <a:pt x="14186" y="17144"/>
                </a:cubicBezTo>
                <a:lnTo>
                  <a:pt x="14186" y="17770"/>
                </a:lnTo>
                <a:cubicBezTo>
                  <a:pt x="15665" y="16417"/>
                  <a:pt x="16693" y="14537"/>
                  <a:pt x="18798" y="13685"/>
                </a:cubicBezTo>
                <a:close/>
                <a:moveTo>
                  <a:pt x="17445" y="19850"/>
                </a:moveTo>
                <a:cubicBezTo>
                  <a:pt x="17445" y="19850"/>
                  <a:pt x="17445" y="19951"/>
                  <a:pt x="17545" y="19951"/>
                </a:cubicBezTo>
                <a:cubicBezTo>
                  <a:pt x="17545" y="20051"/>
                  <a:pt x="17445" y="20051"/>
                  <a:pt x="17445" y="20176"/>
                </a:cubicBezTo>
                <a:lnTo>
                  <a:pt x="17319" y="20176"/>
                </a:lnTo>
                <a:cubicBezTo>
                  <a:pt x="17319" y="20051"/>
                  <a:pt x="17319" y="19951"/>
                  <a:pt x="17445" y="19850"/>
                </a:cubicBezTo>
                <a:close/>
                <a:moveTo>
                  <a:pt x="10427" y="20051"/>
                </a:moveTo>
                <a:cubicBezTo>
                  <a:pt x="10327" y="20176"/>
                  <a:pt x="10327" y="20276"/>
                  <a:pt x="10226" y="20377"/>
                </a:cubicBezTo>
                <a:cubicBezTo>
                  <a:pt x="10226" y="20377"/>
                  <a:pt x="10126" y="20377"/>
                  <a:pt x="10026" y="20276"/>
                </a:cubicBezTo>
                <a:cubicBezTo>
                  <a:pt x="10026" y="20276"/>
                  <a:pt x="9926" y="20276"/>
                  <a:pt x="9800" y="20176"/>
                </a:cubicBezTo>
                <a:lnTo>
                  <a:pt x="9800" y="20051"/>
                </a:lnTo>
                <a:lnTo>
                  <a:pt x="10026" y="20276"/>
                </a:lnTo>
                <a:cubicBezTo>
                  <a:pt x="10126" y="20176"/>
                  <a:pt x="10226" y="20176"/>
                  <a:pt x="10327" y="20051"/>
                </a:cubicBezTo>
                <a:close/>
                <a:moveTo>
                  <a:pt x="9600" y="25063"/>
                </a:moveTo>
                <a:cubicBezTo>
                  <a:pt x="10026" y="25063"/>
                  <a:pt x="10427" y="25063"/>
                  <a:pt x="10753" y="25289"/>
                </a:cubicBezTo>
                <a:cubicBezTo>
                  <a:pt x="11302" y="25564"/>
                  <a:pt x="11844" y="25722"/>
                  <a:pt x="12401" y="25722"/>
                </a:cubicBezTo>
                <a:cubicBezTo>
                  <a:pt x="12911" y="25722"/>
                  <a:pt x="13434" y="25589"/>
                  <a:pt x="13986" y="25289"/>
                </a:cubicBezTo>
                <a:cubicBezTo>
                  <a:pt x="14059" y="25252"/>
                  <a:pt x="14123" y="25229"/>
                  <a:pt x="14178" y="25229"/>
                </a:cubicBezTo>
                <a:cubicBezTo>
                  <a:pt x="14275" y="25229"/>
                  <a:pt x="14348" y="25299"/>
                  <a:pt x="14412" y="25489"/>
                </a:cubicBezTo>
                <a:cubicBezTo>
                  <a:pt x="14186" y="25690"/>
                  <a:pt x="14086" y="26016"/>
                  <a:pt x="13785" y="26016"/>
                </a:cubicBezTo>
                <a:cubicBezTo>
                  <a:pt x="12933" y="26216"/>
                  <a:pt x="12106" y="26216"/>
                  <a:pt x="11379" y="26317"/>
                </a:cubicBezTo>
                <a:cubicBezTo>
                  <a:pt x="10652" y="25916"/>
                  <a:pt x="10126" y="25590"/>
                  <a:pt x="9600" y="25289"/>
                </a:cubicBezTo>
                <a:lnTo>
                  <a:pt x="9600" y="25063"/>
                </a:lnTo>
                <a:close/>
                <a:moveTo>
                  <a:pt x="15788" y="26192"/>
                </a:moveTo>
                <a:cubicBezTo>
                  <a:pt x="15862" y="26192"/>
                  <a:pt x="15923" y="26260"/>
                  <a:pt x="15966" y="26442"/>
                </a:cubicBezTo>
                <a:lnTo>
                  <a:pt x="15439" y="26442"/>
                </a:lnTo>
                <a:cubicBezTo>
                  <a:pt x="15569" y="26313"/>
                  <a:pt x="15689" y="26192"/>
                  <a:pt x="15788" y="26192"/>
                </a:cubicBezTo>
                <a:close/>
                <a:moveTo>
                  <a:pt x="11179" y="26642"/>
                </a:moveTo>
                <a:lnTo>
                  <a:pt x="11179" y="26743"/>
                </a:lnTo>
                <a:cubicBezTo>
                  <a:pt x="11116" y="26692"/>
                  <a:pt x="11060" y="26667"/>
                  <a:pt x="11019" y="26642"/>
                </a:cubicBezTo>
                <a:close/>
                <a:moveTo>
                  <a:pt x="20978" y="26705"/>
                </a:moveTo>
                <a:lnTo>
                  <a:pt x="20978" y="26843"/>
                </a:lnTo>
                <a:lnTo>
                  <a:pt x="20878" y="26843"/>
                </a:lnTo>
                <a:cubicBezTo>
                  <a:pt x="20928" y="26793"/>
                  <a:pt x="20953" y="26743"/>
                  <a:pt x="20978" y="26705"/>
                </a:cubicBezTo>
                <a:close/>
                <a:moveTo>
                  <a:pt x="20878" y="27169"/>
                </a:moveTo>
                <a:cubicBezTo>
                  <a:pt x="20878" y="27169"/>
                  <a:pt x="20978" y="27169"/>
                  <a:pt x="20978" y="27269"/>
                </a:cubicBezTo>
                <a:cubicBezTo>
                  <a:pt x="20913" y="27269"/>
                  <a:pt x="20847" y="27312"/>
                  <a:pt x="20782" y="27370"/>
                </a:cubicBezTo>
                <a:lnTo>
                  <a:pt x="20782" y="27370"/>
                </a:lnTo>
                <a:cubicBezTo>
                  <a:pt x="20789" y="27303"/>
                  <a:pt x="20811" y="27236"/>
                  <a:pt x="20878" y="27169"/>
                </a:cubicBezTo>
                <a:close/>
                <a:moveTo>
                  <a:pt x="15239" y="26642"/>
                </a:moveTo>
                <a:cubicBezTo>
                  <a:pt x="15339" y="26743"/>
                  <a:pt x="15565" y="26843"/>
                  <a:pt x="15665" y="26943"/>
                </a:cubicBezTo>
                <a:cubicBezTo>
                  <a:pt x="15242" y="27205"/>
                  <a:pt x="14819" y="27661"/>
                  <a:pt x="14240" y="27661"/>
                </a:cubicBezTo>
                <a:cubicBezTo>
                  <a:pt x="14099" y="27661"/>
                  <a:pt x="13948" y="27634"/>
                  <a:pt x="13785" y="27570"/>
                </a:cubicBezTo>
                <a:lnTo>
                  <a:pt x="14312" y="27068"/>
                </a:lnTo>
                <a:cubicBezTo>
                  <a:pt x="14237" y="27059"/>
                  <a:pt x="14164" y="27054"/>
                  <a:pt x="14093" y="27054"/>
                </a:cubicBezTo>
                <a:cubicBezTo>
                  <a:pt x="13462" y="27054"/>
                  <a:pt x="12966" y="27401"/>
                  <a:pt x="12393" y="27401"/>
                </a:cubicBezTo>
                <a:cubicBezTo>
                  <a:pt x="12207" y="27401"/>
                  <a:pt x="12014" y="27365"/>
                  <a:pt x="11805" y="27269"/>
                </a:cubicBezTo>
                <a:cubicBezTo>
                  <a:pt x="12307" y="27068"/>
                  <a:pt x="12632" y="26843"/>
                  <a:pt x="12933" y="26743"/>
                </a:cubicBezTo>
                <a:lnTo>
                  <a:pt x="12933" y="26642"/>
                </a:lnTo>
                <a:close/>
                <a:moveTo>
                  <a:pt x="20675" y="27527"/>
                </a:moveTo>
                <a:cubicBezTo>
                  <a:pt x="20660" y="27714"/>
                  <a:pt x="20566" y="27813"/>
                  <a:pt x="20452" y="27996"/>
                </a:cubicBezTo>
                <a:cubicBezTo>
                  <a:pt x="20452" y="27896"/>
                  <a:pt x="20352" y="27896"/>
                  <a:pt x="20352" y="27795"/>
                </a:cubicBezTo>
                <a:cubicBezTo>
                  <a:pt x="20434" y="27713"/>
                  <a:pt x="20532" y="27615"/>
                  <a:pt x="20675" y="27527"/>
                </a:cubicBezTo>
                <a:close/>
                <a:moveTo>
                  <a:pt x="19625" y="27896"/>
                </a:moveTo>
                <a:cubicBezTo>
                  <a:pt x="19725" y="27896"/>
                  <a:pt x="19825" y="27996"/>
                  <a:pt x="19951" y="27996"/>
                </a:cubicBezTo>
                <a:cubicBezTo>
                  <a:pt x="19625" y="28322"/>
                  <a:pt x="19424" y="28622"/>
                  <a:pt x="19199" y="28948"/>
                </a:cubicBezTo>
                <a:cubicBezTo>
                  <a:pt x="19324" y="28622"/>
                  <a:pt x="19525" y="28196"/>
                  <a:pt x="19625" y="27896"/>
                </a:cubicBezTo>
                <a:close/>
                <a:moveTo>
                  <a:pt x="18796" y="29050"/>
                </a:moveTo>
                <a:cubicBezTo>
                  <a:pt x="18696" y="29150"/>
                  <a:pt x="18572" y="29250"/>
                  <a:pt x="18472" y="29349"/>
                </a:cubicBezTo>
                <a:lnTo>
                  <a:pt x="18372" y="29449"/>
                </a:lnTo>
                <a:lnTo>
                  <a:pt x="18372" y="29349"/>
                </a:lnTo>
                <a:cubicBezTo>
                  <a:pt x="18571" y="29250"/>
                  <a:pt x="18696" y="29150"/>
                  <a:pt x="18796" y="29050"/>
                </a:cubicBezTo>
                <a:close/>
                <a:moveTo>
                  <a:pt x="17745" y="29675"/>
                </a:moveTo>
                <a:cubicBezTo>
                  <a:pt x="17745" y="29775"/>
                  <a:pt x="17846" y="29775"/>
                  <a:pt x="17846" y="29775"/>
                </a:cubicBezTo>
                <a:cubicBezTo>
                  <a:pt x="17746" y="29875"/>
                  <a:pt x="17646" y="29875"/>
                  <a:pt x="17645" y="29975"/>
                </a:cubicBezTo>
                <a:lnTo>
                  <a:pt x="17645" y="29975"/>
                </a:lnTo>
                <a:cubicBezTo>
                  <a:pt x="17646" y="29875"/>
                  <a:pt x="17745" y="29775"/>
                  <a:pt x="17745" y="29675"/>
                </a:cubicBezTo>
                <a:close/>
                <a:moveTo>
                  <a:pt x="10427" y="30139"/>
                </a:moveTo>
                <a:lnTo>
                  <a:pt x="10427" y="30201"/>
                </a:lnTo>
                <a:lnTo>
                  <a:pt x="10552" y="30201"/>
                </a:lnTo>
                <a:cubicBezTo>
                  <a:pt x="10510" y="30180"/>
                  <a:pt x="10469" y="30160"/>
                  <a:pt x="10427" y="30139"/>
                </a:cubicBezTo>
                <a:close/>
                <a:moveTo>
                  <a:pt x="14813" y="30076"/>
                </a:moveTo>
                <a:lnTo>
                  <a:pt x="14813" y="30201"/>
                </a:lnTo>
                <a:lnTo>
                  <a:pt x="14612" y="30201"/>
                </a:lnTo>
                <a:cubicBezTo>
                  <a:pt x="14612" y="30201"/>
                  <a:pt x="14512" y="30201"/>
                  <a:pt x="14512" y="30076"/>
                </a:cubicBezTo>
                <a:close/>
                <a:moveTo>
                  <a:pt x="15866" y="1"/>
                </a:moveTo>
                <a:cubicBezTo>
                  <a:pt x="15665" y="126"/>
                  <a:pt x="15565" y="126"/>
                  <a:pt x="15339" y="126"/>
                </a:cubicBezTo>
                <a:cubicBezTo>
                  <a:pt x="14713" y="427"/>
                  <a:pt x="13986" y="753"/>
                  <a:pt x="13359" y="1053"/>
                </a:cubicBezTo>
                <a:cubicBezTo>
                  <a:pt x="12432" y="1479"/>
                  <a:pt x="11279" y="1479"/>
                  <a:pt x="10552" y="2407"/>
                </a:cubicBezTo>
                <a:lnTo>
                  <a:pt x="9600" y="3359"/>
                </a:lnTo>
                <a:cubicBezTo>
                  <a:pt x="9600" y="3259"/>
                  <a:pt x="9600" y="3259"/>
                  <a:pt x="9500" y="3133"/>
                </a:cubicBezTo>
                <a:cubicBezTo>
                  <a:pt x="9316" y="3248"/>
                  <a:pt x="9112" y="3258"/>
                  <a:pt x="8849" y="3335"/>
                </a:cubicBezTo>
                <a:lnTo>
                  <a:pt x="8849" y="3335"/>
                </a:lnTo>
                <a:lnTo>
                  <a:pt x="8773" y="3259"/>
                </a:lnTo>
                <a:lnTo>
                  <a:pt x="8773" y="2632"/>
                </a:lnTo>
                <a:cubicBezTo>
                  <a:pt x="8447" y="2732"/>
                  <a:pt x="8246" y="2933"/>
                  <a:pt x="8046" y="3033"/>
                </a:cubicBezTo>
                <a:cubicBezTo>
                  <a:pt x="7921" y="3033"/>
                  <a:pt x="7921" y="2933"/>
                  <a:pt x="7921" y="2933"/>
                </a:cubicBezTo>
                <a:cubicBezTo>
                  <a:pt x="8123" y="2663"/>
                  <a:pt x="8305" y="2373"/>
                  <a:pt x="8486" y="2099"/>
                </a:cubicBezTo>
                <a:lnTo>
                  <a:pt x="8486" y="2099"/>
                </a:lnTo>
                <a:cubicBezTo>
                  <a:pt x="8506" y="2101"/>
                  <a:pt x="8526" y="2103"/>
                  <a:pt x="8547" y="2106"/>
                </a:cubicBezTo>
                <a:lnTo>
                  <a:pt x="8547" y="2006"/>
                </a:lnTo>
                <a:cubicBezTo>
                  <a:pt x="8527" y="2036"/>
                  <a:pt x="8506" y="2067"/>
                  <a:pt x="8486" y="2099"/>
                </a:cubicBezTo>
                <a:lnTo>
                  <a:pt x="8486" y="2099"/>
                </a:lnTo>
                <a:cubicBezTo>
                  <a:pt x="8445" y="2095"/>
                  <a:pt x="8405" y="2093"/>
                  <a:pt x="8366" y="2093"/>
                </a:cubicBezTo>
                <a:cubicBezTo>
                  <a:pt x="7752" y="2093"/>
                  <a:pt x="7391" y="2561"/>
                  <a:pt x="7094" y="3133"/>
                </a:cubicBezTo>
                <a:cubicBezTo>
                  <a:pt x="6266" y="3133"/>
                  <a:pt x="6166" y="3885"/>
                  <a:pt x="5740" y="4387"/>
                </a:cubicBezTo>
                <a:cubicBezTo>
                  <a:pt x="5827" y="4405"/>
                  <a:pt x="5906" y="4414"/>
                  <a:pt x="5980" y="4414"/>
                </a:cubicBezTo>
                <a:cubicBezTo>
                  <a:pt x="6798" y="4414"/>
                  <a:pt x="6861" y="3351"/>
                  <a:pt x="7620" y="3259"/>
                </a:cubicBezTo>
                <a:cubicBezTo>
                  <a:pt x="7720" y="3359"/>
                  <a:pt x="7820" y="3459"/>
                  <a:pt x="7921" y="3660"/>
                </a:cubicBezTo>
                <a:cubicBezTo>
                  <a:pt x="8046" y="3560"/>
                  <a:pt x="8246" y="3459"/>
                  <a:pt x="8347" y="3459"/>
                </a:cubicBezTo>
                <a:cubicBezTo>
                  <a:pt x="8447" y="3459"/>
                  <a:pt x="8447" y="3560"/>
                  <a:pt x="8447" y="3660"/>
                </a:cubicBezTo>
                <a:lnTo>
                  <a:pt x="8447" y="3885"/>
                </a:lnTo>
                <a:cubicBezTo>
                  <a:pt x="8146" y="4387"/>
                  <a:pt x="7820" y="4913"/>
                  <a:pt x="7419" y="5339"/>
                </a:cubicBezTo>
                <a:cubicBezTo>
                  <a:pt x="6166" y="6592"/>
                  <a:pt x="5214" y="8146"/>
                  <a:pt x="4161" y="9524"/>
                </a:cubicBezTo>
                <a:cubicBezTo>
                  <a:pt x="3760" y="10151"/>
                  <a:pt x="3434" y="10778"/>
                  <a:pt x="2908" y="11504"/>
                </a:cubicBezTo>
                <a:lnTo>
                  <a:pt x="2908" y="11078"/>
                </a:lnTo>
                <a:cubicBezTo>
                  <a:pt x="2708" y="11279"/>
                  <a:pt x="2507" y="11504"/>
                  <a:pt x="2407" y="11705"/>
                </a:cubicBezTo>
                <a:cubicBezTo>
                  <a:pt x="1981" y="12657"/>
                  <a:pt x="1655" y="13585"/>
                  <a:pt x="1254" y="14537"/>
                </a:cubicBezTo>
                <a:cubicBezTo>
                  <a:pt x="1154" y="14738"/>
                  <a:pt x="928" y="15038"/>
                  <a:pt x="828" y="15364"/>
                </a:cubicBezTo>
                <a:cubicBezTo>
                  <a:pt x="728" y="15264"/>
                  <a:pt x="728" y="15264"/>
                  <a:pt x="627" y="15264"/>
                </a:cubicBezTo>
                <a:cubicBezTo>
                  <a:pt x="828" y="14311"/>
                  <a:pt x="928" y="13484"/>
                  <a:pt x="1154" y="12657"/>
                </a:cubicBezTo>
                <a:lnTo>
                  <a:pt x="1154" y="12657"/>
                </a:lnTo>
                <a:lnTo>
                  <a:pt x="828" y="12958"/>
                </a:lnTo>
                <a:cubicBezTo>
                  <a:pt x="527" y="14537"/>
                  <a:pt x="1" y="15991"/>
                  <a:pt x="101" y="17670"/>
                </a:cubicBezTo>
                <a:cubicBezTo>
                  <a:pt x="302" y="19550"/>
                  <a:pt x="828" y="21204"/>
                  <a:pt x="1780" y="22783"/>
                </a:cubicBezTo>
                <a:cubicBezTo>
                  <a:pt x="1981" y="23184"/>
                  <a:pt x="2282" y="23510"/>
                  <a:pt x="2407" y="23936"/>
                </a:cubicBezTo>
                <a:cubicBezTo>
                  <a:pt x="3334" y="26317"/>
                  <a:pt x="5214" y="27695"/>
                  <a:pt x="7419" y="28723"/>
                </a:cubicBezTo>
                <a:cubicBezTo>
                  <a:pt x="8406" y="29228"/>
                  <a:pt x="9416" y="29641"/>
                  <a:pt x="10427" y="30139"/>
                </a:cubicBezTo>
                <a:lnTo>
                  <a:pt x="10427" y="30139"/>
                </a:lnTo>
                <a:lnTo>
                  <a:pt x="10427" y="29675"/>
                </a:lnTo>
                <a:cubicBezTo>
                  <a:pt x="11282" y="29838"/>
                  <a:pt x="12070" y="30282"/>
                  <a:pt x="12941" y="30282"/>
                </a:cubicBezTo>
                <a:cubicBezTo>
                  <a:pt x="13142" y="30282"/>
                  <a:pt x="13348" y="30258"/>
                  <a:pt x="13560" y="30201"/>
                </a:cubicBezTo>
                <a:lnTo>
                  <a:pt x="13560" y="30201"/>
                </a:lnTo>
                <a:cubicBezTo>
                  <a:pt x="13460" y="30302"/>
                  <a:pt x="13259" y="30502"/>
                  <a:pt x="13159" y="30703"/>
                </a:cubicBezTo>
                <a:cubicBezTo>
                  <a:pt x="13159" y="30828"/>
                  <a:pt x="13159" y="30828"/>
                  <a:pt x="13259" y="30928"/>
                </a:cubicBezTo>
                <a:cubicBezTo>
                  <a:pt x="14612" y="30402"/>
                  <a:pt x="15966" y="29976"/>
                  <a:pt x="17319" y="29449"/>
                </a:cubicBezTo>
                <a:lnTo>
                  <a:pt x="17319" y="29449"/>
                </a:lnTo>
                <a:cubicBezTo>
                  <a:pt x="17119" y="30602"/>
                  <a:pt x="15966" y="30502"/>
                  <a:pt x="15339" y="30928"/>
                </a:cubicBezTo>
                <a:cubicBezTo>
                  <a:pt x="15765" y="31129"/>
                  <a:pt x="16066" y="31229"/>
                  <a:pt x="16392" y="31329"/>
                </a:cubicBezTo>
                <a:cubicBezTo>
                  <a:pt x="16592" y="31454"/>
                  <a:pt x="16918" y="31454"/>
                  <a:pt x="17219" y="31555"/>
                </a:cubicBezTo>
                <a:cubicBezTo>
                  <a:pt x="17319" y="31454"/>
                  <a:pt x="17445" y="31229"/>
                  <a:pt x="17545" y="31028"/>
                </a:cubicBezTo>
                <a:cubicBezTo>
                  <a:pt x="17645" y="30828"/>
                  <a:pt x="17745" y="30502"/>
                  <a:pt x="17946" y="30502"/>
                </a:cubicBezTo>
                <a:cubicBezTo>
                  <a:pt x="18572" y="30201"/>
                  <a:pt x="18998" y="29675"/>
                  <a:pt x="19525" y="29149"/>
                </a:cubicBezTo>
                <a:cubicBezTo>
                  <a:pt x="20252" y="28522"/>
                  <a:pt x="21079" y="27996"/>
                  <a:pt x="21605" y="26943"/>
                </a:cubicBezTo>
                <a:cubicBezTo>
                  <a:pt x="22231" y="25590"/>
                  <a:pt x="23184" y="24236"/>
                  <a:pt x="23911" y="22883"/>
                </a:cubicBezTo>
                <a:cubicBezTo>
                  <a:pt x="24211" y="22256"/>
                  <a:pt x="24337" y="21630"/>
                  <a:pt x="24537" y="21003"/>
                </a:cubicBezTo>
                <a:cubicBezTo>
                  <a:pt x="24963" y="19424"/>
                  <a:pt x="25465" y="17870"/>
                  <a:pt x="25991" y="16291"/>
                </a:cubicBezTo>
                <a:lnTo>
                  <a:pt x="25891" y="16291"/>
                </a:lnTo>
                <a:cubicBezTo>
                  <a:pt x="25991" y="16091"/>
                  <a:pt x="26216" y="15991"/>
                  <a:pt x="26417" y="15790"/>
                </a:cubicBezTo>
                <a:lnTo>
                  <a:pt x="26216" y="15790"/>
                </a:lnTo>
                <a:cubicBezTo>
                  <a:pt x="26417" y="15364"/>
                  <a:pt x="26517" y="14938"/>
                  <a:pt x="26718" y="14537"/>
                </a:cubicBezTo>
                <a:cubicBezTo>
                  <a:pt x="26718" y="15364"/>
                  <a:pt x="26843" y="16291"/>
                  <a:pt x="26843" y="17244"/>
                </a:cubicBezTo>
                <a:cubicBezTo>
                  <a:pt x="26718" y="17144"/>
                  <a:pt x="26617" y="17144"/>
                  <a:pt x="26417" y="17043"/>
                </a:cubicBezTo>
                <a:cubicBezTo>
                  <a:pt x="26317" y="17971"/>
                  <a:pt x="26317" y="18798"/>
                  <a:pt x="26091" y="19750"/>
                </a:cubicBezTo>
                <a:cubicBezTo>
                  <a:pt x="25690" y="21103"/>
                  <a:pt x="25264" y="22457"/>
                  <a:pt x="24838" y="23936"/>
                </a:cubicBezTo>
                <a:cubicBezTo>
                  <a:pt x="24638" y="24562"/>
                  <a:pt x="24437" y="25289"/>
                  <a:pt x="24211" y="26016"/>
                </a:cubicBezTo>
                <a:cubicBezTo>
                  <a:pt x="24337" y="26016"/>
                  <a:pt x="24437" y="26016"/>
                  <a:pt x="24537" y="26116"/>
                </a:cubicBezTo>
                <a:cubicBezTo>
                  <a:pt x="24963" y="24763"/>
                  <a:pt x="25465" y="23510"/>
                  <a:pt x="25991" y="22156"/>
                </a:cubicBezTo>
                <a:cubicBezTo>
                  <a:pt x="26417" y="20677"/>
                  <a:pt x="26517" y="19224"/>
                  <a:pt x="27044" y="17870"/>
                </a:cubicBezTo>
                <a:lnTo>
                  <a:pt x="27144" y="17770"/>
                </a:lnTo>
                <a:cubicBezTo>
                  <a:pt x="27144" y="17971"/>
                  <a:pt x="27244" y="18296"/>
                  <a:pt x="27244" y="18497"/>
                </a:cubicBezTo>
                <a:cubicBezTo>
                  <a:pt x="27470" y="18171"/>
                  <a:pt x="27570" y="17870"/>
                  <a:pt x="27570" y="17545"/>
                </a:cubicBezTo>
                <a:cubicBezTo>
                  <a:pt x="27670" y="17144"/>
                  <a:pt x="27670" y="16617"/>
                  <a:pt x="27770" y="16091"/>
                </a:cubicBezTo>
                <a:cubicBezTo>
                  <a:pt x="28297" y="14938"/>
                  <a:pt x="27971" y="13910"/>
                  <a:pt x="27670" y="12758"/>
                </a:cubicBezTo>
                <a:cubicBezTo>
                  <a:pt x="27670" y="12657"/>
                  <a:pt x="27570" y="12532"/>
                  <a:pt x="27570" y="12432"/>
                </a:cubicBezTo>
                <a:cubicBezTo>
                  <a:pt x="27470" y="12432"/>
                  <a:pt x="27344" y="12332"/>
                  <a:pt x="27244" y="12231"/>
                </a:cubicBezTo>
                <a:lnTo>
                  <a:pt x="27244" y="14838"/>
                </a:lnTo>
                <a:cubicBezTo>
                  <a:pt x="26943" y="14211"/>
                  <a:pt x="26617" y="13484"/>
                  <a:pt x="26317" y="12858"/>
                </a:cubicBezTo>
                <a:cubicBezTo>
                  <a:pt x="26317" y="12858"/>
                  <a:pt x="26216" y="12958"/>
                  <a:pt x="26091" y="12958"/>
                </a:cubicBezTo>
                <a:cubicBezTo>
                  <a:pt x="26417" y="11279"/>
                  <a:pt x="26417" y="9625"/>
                  <a:pt x="25590" y="8046"/>
                </a:cubicBezTo>
                <a:cubicBezTo>
                  <a:pt x="25790" y="7946"/>
                  <a:pt x="25891" y="7946"/>
                  <a:pt x="25991" y="7745"/>
                </a:cubicBezTo>
                <a:cubicBezTo>
                  <a:pt x="25590" y="6793"/>
                  <a:pt x="25364" y="5640"/>
                  <a:pt x="24111" y="5138"/>
                </a:cubicBezTo>
                <a:lnTo>
                  <a:pt x="24111" y="5138"/>
                </a:lnTo>
                <a:cubicBezTo>
                  <a:pt x="24437" y="5640"/>
                  <a:pt x="24638" y="6166"/>
                  <a:pt x="24963" y="6793"/>
                </a:cubicBezTo>
                <a:cubicBezTo>
                  <a:pt x="24638" y="6592"/>
                  <a:pt x="24537" y="6592"/>
                  <a:pt x="24437" y="6492"/>
                </a:cubicBezTo>
                <a:cubicBezTo>
                  <a:pt x="24337" y="6492"/>
                  <a:pt x="24211" y="6592"/>
                  <a:pt x="24111" y="6793"/>
                </a:cubicBezTo>
                <a:cubicBezTo>
                  <a:pt x="23911" y="6392"/>
                  <a:pt x="23810" y="6066"/>
                  <a:pt x="23710" y="5765"/>
                </a:cubicBezTo>
                <a:cubicBezTo>
                  <a:pt x="23627" y="5765"/>
                  <a:pt x="23510" y="5810"/>
                  <a:pt x="23411" y="5810"/>
                </a:cubicBezTo>
                <a:cubicBezTo>
                  <a:pt x="23362" y="5810"/>
                  <a:pt x="23318" y="5798"/>
                  <a:pt x="23284" y="5765"/>
                </a:cubicBezTo>
                <a:cubicBezTo>
                  <a:pt x="23084" y="5540"/>
                  <a:pt x="22858" y="5339"/>
                  <a:pt x="22658" y="5138"/>
                </a:cubicBezTo>
                <a:cubicBezTo>
                  <a:pt x="22332" y="4913"/>
                  <a:pt x="22131" y="4712"/>
                  <a:pt x="21830" y="4612"/>
                </a:cubicBezTo>
                <a:cubicBezTo>
                  <a:pt x="21830" y="4512"/>
                  <a:pt x="21931" y="4512"/>
                  <a:pt x="21931" y="4387"/>
                </a:cubicBezTo>
                <a:cubicBezTo>
                  <a:pt x="22231" y="4612"/>
                  <a:pt x="22457" y="4913"/>
                  <a:pt x="22658" y="5138"/>
                </a:cubicBezTo>
                <a:cubicBezTo>
                  <a:pt x="22858" y="5138"/>
                  <a:pt x="23184" y="5239"/>
                  <a:pt x="23384" y="5339"/>
                </a:cubicBezTo>
                <a:cubicBezTo>
                  <a:pt x="23384" y="5239"/>
                  <a:pt x="23485" y="5239"/>
                  <a:pt x="23485" y="5138"/>
                </a:cubicBezTo>
                <a:cubicBezTo>
                  <a:pt x="23084" y="4813"/>
                  <a:pt x="22758" y="4512"/>
                  <a:pt x="22332" y="4086"/>
                </a:cubicBezTo>
                <a:cubicBezTo>
                  <a:pt x="22332" y="4186"/>
                  <a:pt x="22332" y="4186"/>
                  <a:pt x="22231" y="4186"/>
                </a:cubicBezTo>
                <a:cubicBezTo>
                  <a:pt x="22131" y="3760"/>
                  <a:pt x="21931" y="3459"/>
                  <a:pt x="21705" y="2933"/>
                </a:cubicBezTo>
                <a:cubicBezTo>
                  <a:pt x="21304" y="2833"/>
                  <a:pt x="20778" y="2833"/>
                  <a:pt x="20252" y="2732"/>
                </a:cubicBezTo>
                <a:lnTo>
                  <a:pt x="20252" y="2933"/>
                </a:lnTo>
                <a:cubicBezTo>
                  <a:pt x="20452" y="3033"/>
                  <a:pt x="20778" y="3033"/>
                  <a:pt x="20978" y="3133"/>
                </a:cubicBezTo>
                <a:cubicBezTo>
                  <a:pt x="21304" y="3259"/>
                  <a:pt x="21404" y="3459"/>
                  <a:pt x="21204" y="3885"/>
                </a:cubicBezTo>
                <a:cubicBezTo>
                  <a:pt x="20577" y="3459"/>
                  <a:pt x="19951" y="3033"/>
                  <a:pt x="19324" y="2632"/>
                </a:cubicBezTo>
                <a:cubicBezTo>
                  <a:pt x="19324" y="2507"/>
                  <a:pt x="19324" y="2507"/>
                  <a:pt x="19424" y="2407"/>
                </a:cubicBezTo>
                <a:cubicBezTo>
                  <a:pt x="19625" y="2306"/>
                  <a:pt x="19951" y="2306"/>
                  <a:pt x="20151" y="2306"/>
                </a:cubicBezTo>
                <a:cubicBezTo>
                  <a:pt x="20352" y="2206"/>
                  <a:pt x="20577" y="2106"/>
                  <a:pt x="20878" y="2006"/>
                </a:cubicBezTo>
                <a:cubicBezTo>
                  <a:pt x="20151" y="1780"/>
                  <a:pt x="19725" y="1680"/>
                  <a:pt x="19199" y="1580"/>
                </a:cubicBezTo>
                <a:cubicBezTo>
                  <a:pt x="19102" y="1572"/>
                  <a:pt x="19006" y="1568"/>
                  <a:pt x="18909" y="1568"/>
                </a:cubicBezTo>
                <a:cubicBezTo>
                  <a:pt x="18182" y="1568"/>
                  <a:pt x="17455" y="1762"/>
                  <a:pt x="16728" y="1762"/>
                </a:cubicBezTo>
                <a:cubicBezTo>
                  <a:pt x="16299" y="1762"/>
                  <a:pt x="15869" y="1694"/>
                  <a:pt x="15439" y="1479"/>
                </a:cubicBezTo>
                <a:cubicBezTo>
                  <a:pt x="15765" y="1254"/>
                  <a:pt x="15966" y="1154"/>
                  <a:pt x="16292" y="953"/>
                </a:cubicBezTo>
                <a:cubicBezTo>
                  <a:pt x="15966" y="853"/>
                  <a:pt x="15765" y="853"/>
                  <a:pt x="15439" y="753"/>
                </a:cubicBezTo>
                <a:cubicBezTo>
                  <a:pt x="15565" y="527"/>
                  <a:pt x="15765" y="326"/>
                  <a:pt x="15866" y="1"/>
                </a:cubicBezTo>
                <a:close/>
              </a:path>
            </a:pathLst>
          </a:custGeom>
          <a:solidFill>
            <a:srgbClr val="FDB2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33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pic>
        <p:nvPicPr>
          <p:cNvPr id="28" name="그림 27" descr="C:/Users/student/AppData/Roaming/PolarisOffice/ETemp/11316_541432/fImage287164138640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57" y="1071902"/>
            <a:ext cx="4280807" cy="1410040"/>
          </a:xfrm>
          <a:prstGeom prst="rect">
            <a:avLst/>
          </a:prstGeom>
          <a:noFill/>
        </p:spPr>
      </p:pic>
      <p:pic>
        <p:nvPicPr>
          <p:cNvPr id="30" name="그림 29" descr="C:/Users/student/AppData/Roaming/PolarisOffice/ETemp/11316_541432/fImage6383415239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868" y="3615379"/>
            <a:ext cx="4149593" cy="979170"/>
          </a:xfrm>
          <a:prstGeom prst="rect">
            <a:avLst/>
          </a:prstGeom>
          <a:noFill/>
        </p:spPr>
      </p:pic>
      <p:pic>
        <p:nvPicPr>
          <p:cNvPr id="27" name="그림 26" descr="C:/Users/student/AppData/Roaming/PolarisOffice/ETemp/11316_541432/fImage4401412914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37"/>
          <a:stretch>
            <a:fillRect/>
          </a:stretch>
        </p:blipFill>
        <p:spPr>
          <a:xfrm>
            <a:off x="4013146" y="1860504"/>
            <a:ext cx="3563311" cy="882695"/>
          </a:xfrm>
          <a:prstGeom prst="rect">
            <a:avLst/>
          </a:prstGeom>
          <a:noFill/>
        </p:spPr>
      </p:pic>
      <p:pic>
        <p:nvPicPr>
          <p:cNvPr id="29" name="그림 28" descr="C:/Users/student/AppData/Roaming/PolarisOffice/ETemp/11316_541432/fImage265724143754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0" y="2654073"/>
            <a:ext cx="6303622" cy="987199"/>
          </a:xfrm>
          <a:prstGeom prst="rect">
            <a:avLst/>
          </a:prstGeom>
          <a:noFill/>
        </p:spPr>
      </p:pic>
      <p:sp>
        <p:nvSpPr>
          <p:cNvPr id="10" name="Google Shape;1384;p32"/>
          <p:cNvSpPr txBox="1">
            <a:spLocks/>
          </p:cNvSpPr>
          <p:nvPr/>
        </p:nvSpPr>
        <p:spPr>
          <a:xfrm flipH="1">
            <a:off x="586290" y="654996"/>
            <a:ext cx="1817137" cy="48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ans"/>
              <a:buNone/>
              <a:defRPr sz="11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ans"/>
              <a:buNone/>
              <a:defRPr sz="11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ans"/>
              <a:buNone/>
              <a:defRPr sz="11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ans"/>
              <a:buNone/>
              <a:defRPr sz="11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ans"/>
              <a:buNone/>
              <a:defRPr sz="11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ans"/>
              <a:buNone/>
              <a:defRPr sz="11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ans"/>
              <a:buNone/>
              <a:defRPr sz="11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ans"/>
              <a:buNone/>
              <a:defRPr sz="11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US" altLang="ko-KR" sz="2000" dirty="0" smtClean="0">
                <a:latin typeface="배달의민족 도현" pitchFamily="50" charset="-127"/>
                <a:ea typeface="배달의민족 도현" pitchFamily="50" charset="-127"/>
              </a:rPr>
              <a:t>01. Background</a:t>
            </a:r>
            <a:endParaRPr lang="en-US" sz="2000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287;p31"/>
          <p:cNvSpPr/>
          <p:nvPr/>
        </p:nvSpPr>
        <p:spPr>
          <a:xfrm>
            <a:off x="4001070" y="2154339"/>
            <a:ext cx="3497866" cy="2377333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41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20" name="Google Shape;1384;p32"/>
          <p:cNvSpPr txBox="1">
            <a:spLocks noGrp="1"/>
          </p:cNvSpPr>
          <p:nvPr>
            <p:ph type="ctrTitle"/>
          </p:nvPr>
        </p:nvSpPr>
        <p:spPr>
          <a:xfrm flipH="1">
            <a:off x="384887" y="509684"/>
            <a:ext cx="1817137" cy="489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 smtClean="0">
                <a:latin typeface="배달의민족 도현" pitchFamily="50" charset="-127"/>
                <a:ea typeface="배달의민족 도현" pitchFamily="50" charset="-127"/>
              </a:rPr>
              <a:t>01. Goal</a:t>
            </a:r>
            <a:endParaRPr sz="20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8" name="Google Shape;1287;p31"/>
          <p:cNvSpPr/>
          <p:nvPr/>
        </p:nvSpPr>
        <p:spPr>
          <a:xfrm>
            <a:off x="1105469" y="1346847"/>
            <a:ext cx="3497866" cy="2377333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FFF5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384;p32"/>
          <p:cNvSpPr txBox="1">
            <a:spLocks/>
          </p:cNvSpPr>
          <p:nvPr/>
        </p:nvSpPr>
        <p:spPr>
          <a:xfrm flipH="1">
            <a:off x="1787575" y="2245608"/>
            <a:ext cx="2164701" cy="116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Josefin Sans"/>
              <a:buNone/>
              <a:tabLst/>
              <a:defRPr/>
            </a:pPr>
            <a:r>
              <a:rPr lang="ko-KR" altLang="en-US" sz="3000" b="1" dirty="0" smtClean="0">
                <a:solidFill>
                  <a:schemeClr val="accent4"/>
                </a:solidFill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올바른 식습관 문화 정착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Josefin Sans"/>
              <a:sym typeface="Josefin Sans"/>
            </a:endParaRPr>
          </a:p>
        </p:txBody>
      </p:sp>
      <p:sp>
        <p:nvSpPr>
          <p:cNvPr id="31" name="Google Shape;1384;p32"/>
          <p:cNvSpPr txBox="1">
            <a:spLocks/>
          </p:cNvSpPr>
          <p:nvPr/>
        </p:nvSpPr>
        <p:spPr>
          <a:xfrm flipH="1">
            <a:off x="4785533" y="2759675"/>
            <a:ext cx="2164701" cy="116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Josefin Sans"/>
              <a:buNone/>
              <a:tabLst/>
              <a:defRPr/>
            </a:pPr>
            <a:r>
              <a:rPr kumimoji="0" lang="ko-KR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맛있는</a:t>
            </a:r>
            <a:endParaRPr kumimoji="0" lang="en-US" altLang="ko-KR" sz="3000" b="1" i="0" u="none" strike="noStrike" kern="0" cap="none" spc="0" normalizeH="0" baseline="0" noProof="0" dirty="0" smtClean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Josefin Sans"/>
              <a:sym typeface="Josefin Sa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Josefin Sans"/>
              <a:buNone/>
              <a:tabLst/>
              <a:defRPr/>
            </a:pPr>
            <a:r>
              <a:rPr lang="ko-KR" altLang="en-US" sz="30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음식을 추천</a:t>
            </a:r>
            <a:endParaRPr kumimoji="0" lang="ko-KR" altLang="en-US" sz="30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Josefin Sans"/>
              <a:sym typeface="Josefi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47"/>
          <p:cNvSpPr/>
          <p:nvPr/>
        </p:nvSpPr>
        <p:spPr>
          <a:xfrm rot="-3065886">
            <a:off x="2827109" y="1714594"/>
            <a:ext cx="27" cy="2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47"/>
          <p:cNvSpPr/>
          <p:nvPr/>
        </p:nvSpPr>
        <p:spPr>
          <a:xfrm rot="-3065886">
            <a:off x="2827109" y="1714594"/>
            <a:ext cx="27" cy="2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47"/>
          <p:cNvSpPr txBox="1"/>
          <p:nvPr/>
        </p:nvSpPr>
        <p:spPr>
          <a:xfrm>
            <a:off x="2003721" y="2898474"/>
            <a:ext cx="7500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" sz="1200" b="1" dirty="0" smtClean="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rPr>
              <a:t>19.11.20</a:t>
            </a:r>
            <a:endParaRPr sz="1200" b="1" dirty="0">
              <a:solidFill>
                <a:srgbClr val="43434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13" name="Google Shape;1813;p47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grpSp>
        <p:nvGrpSpPr>
          <p:cNvPr id="2" name="Google Shape;1814;p47"/>
          <p:cNvGrpSpPr/>
          <p:nvPr/>
        </p:nvGrpSpPr>
        <p:grpSpPr>
          <a:xfrm>
            <a:off x="1876567" y="1538939"/>
            <a:ext cx="5368480" cy="2781766"/>
            <a:chOff x="1514050" y="238125"/>
            <a:chExt cx="1649325" cy="854625"/>
          </a:xfrm>
        </p:grpSpPr>
        <p:sp>
          <p:nvSpPr>
            <p:cNvPr id="1815" name="Google Shape;1815;p47"/>
            <p:cNvSpPr/>
            <p:nvPr/>
          </p:nvSpPr>
          <p:spPr>
            <a:xfrm>
              <a:off x="3103900" y="667350"/>
              <a:ext cx="19025" cy="34575"/>
            </a:xfrm>
            <a:custGeom>
              <a:avLst/>
              <a:gdLst/>
              <a:ahLst/>
              <a:cxnLst/>
              <a:rect l="l" t="t" r="r" b="b"/>
              <a:pathLst>
                <a:path w="761" h="1383" extrusionOk="0">
                  <a:moveTo>
                    <a:pt x="34" y="0"/>
                  </a:moveTo>
                  <a:cubicBezTo>
                    <a:pt x="1" y="0"/>
                    <a:pt x="172" y="187"/>
                    <a:pt x="344" y="444"/>
                  </a:cubicBezTo>
                  <a:cubicBezTo>
                    <a:pt x="392" y="518"/>
                    <a:pt x="441" y="603"/>
                    <a:pt x="485" y="688"/>
                  </a:cubicBezTo>
                  <a:lnTo>
                    <a:pt x="485" y="688"/>
                  </a:lnTo>
                  <a:cubicBezTo>
                    <a:pt x="373" y="436"/>
                    <a:pt x="211" y="197"/>
                    <a:pt x="85" y="27"/>
                  </a:cubicBezTo>
                  <a:cubicBezTo>
                    <a:pt x="57" y="9"/>
                    <a:pt x="41" y="0"/>
                    <a:pt x="34" y="0"/>
                  </a:cubicBezTo>
                  <a:close/>
                  <a:moveTo>
                    <a:pt x="485" y="688"/>
                  </a:moveTo>
                  <a:cubicBezTo>
                    <a:pt x="510" y="746"/>
                    <a:pt x="533" y="803"/>
                    <a:pt x="552" y="861"/>
                  </a:cubicBezTo>
                  <a:cubicBezTo>
                    <a:pt x="561" y="870"/>
                    <a:pt x="569" y="879"/>
                    <a:pt x="577" y="888"/>
                  </a:cubicBezTo>
                  <a:lnTo>
                    <a:pt x="577" y="888"/>
                  </a:lnTo>
                  <a:cubicBezTo>
                    <a:pt x="551" y="825"/>
                    <a:pt x="519" y="756"/>
                    <a:pt x="485" y="688"/>
                  </a:cubicBezTo>
                  <a:close/>
                  <a:moveTo>
                    <a:pt x="577" y="888"/>
                  </a:moveTo>
                  <a:cubicBezTo>
                    <a:pt x="588" y="915"/>
                    <a:pt x="598" y="941"/>
                    <a:pt x="606" y="965"/>
                  </a:cubicBezTo>
                  <a:cubicBezTo>
                    <a:pt x="656" y="1020"/>
                    <a:pt x="656" y="1070"/>
                    <a:pt x="656" y="1124"/>
                  </a:cubicBezTo>
                  <a:cubicBezTo>
                    <a:pt x="682" y="1124"/>
                    <a:pt x="696" y="1135"/>
                    <a:pt x="703" y="1153"/>
                  </a:cubicBezTo>
                  <a:lnTo>
                    <a:pt x="703" y="1153"/>
                  </a:lnTo>
                  <a:cubicBezTo>
                    <a:pt x="686" y="1067"/>
                    <a:pt x="644" y="966"/>
                    <a:pt x="577" y="888"/>
                  </a:cubicBezTo>
                  <a:close/>
                  <a:moveTo>
                    <a:pt x="703" y="1153"/>
                  </a:moveTo>
                  <a:cubicBezTo>
                    <a:pt x="708" y="1180"/>
                    <a:pt x="711" y="1205"/>
                    <a:pt x="711" y="1228"/>
                  </a:cubicBezTo>
                  <a:cubicBezTo>
                    <a:pt x="711" y="1200"/>
                    <a:pt x="711" y="1173"/>
                    <a:pt x="703" y="1153"/>
                  </a:cubicBezTo>
                  <a:close/>
                  <a:moveTo>
                    <a:pt x="711" y="1228"/>
                  </a:moveTo>
                  <a:lnTo>
                    <a:pt x="711" y="1228"/>
                  </a:lnTo>
                  <a:cubicBezTo>
                    <a:pt x="761" y="1278"/>
                    <a:pt x="761" y="1382"/>
                    <a:pt x="761" y="1382"/>
                  </a:cubicBezTo>
                  <a:cubicBezTo>
                    <a:pt x="761" y="1332"/>
                    <a:pt x="761" y="1278"/>
                    <a:pt x="711" y="1228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7"/>
            <p:cNvSpPr/>
            <p:nvPr/>
          </p:nvSpPr>
          <p:spPr>
            <a:xfrm>
              <a:off x="2889750" y="707100"/>
              <a:ext cx="5250" cy="30050"/>
            </a:xfrm>
            <a:custGeom>
              <a:avLst/>
              <a:gdLst/>
              <a:ahLst/>
              <a:cxnLst/>
              <a:rect l="l" t="t" r="r" b="b"/>
              <a:pathLst>
                <a:path w="210" h="1202" extrusionOk="0">
                  <a:moveTo>
                    <a:pt x="209" y="1"/>
                  </a:moveTo>
                  <a:cubicBezTo>
                    <a:pt x="209" y="1"/>
                    <a:pt x="155" y="55"/>
                    <a:pt x="155" y="105"/>
                  </a:cubicBezTo>
                  <a:cubicBezTo>
                    <a:pt x="155" y="159"/>
                    <a:pt x="105" y="209"/>
                    <a:pt x="105" y="313"/>
                  </a:cubicBezTo>
                  <a:lnTo>
                    <a:pt x="105" y="361"/>
                  </a:lnTo>
                  <a:lnTo>
                    <a:pt x="105" y="361"/>
                  </a:lnTo>
                  <a:cubicBezTo>
                    <a:pt x="140" y="254"/>
                    <a:pt x="174" y="138"/>
                    <a:pt x="209" y="1"/>
                  </a:cubicBezTo>
                  <a:close/>
                  <a:moveTo>
                    <a:pt x="105" y="361"/>
                  </a:moveTo>
                  <a:lnTo>
                    <a:pt x="105" y="361"/>
                  </a:lnTo>
                  <a:cubicBezTo>
                    <a:pt x="94" y="395"/>
                    <a:pt x="83" y="428"/>
                    <a:pt x="72" y="460"/>
                  </a:cubicBezTo>
                  <a:lnTo>
                    <a:pt x="72" y="460"/>
                  </a:lnTo>
                  <a:cubicBezTo>
                    <a:pt x="80" y="446"/>
                    <a:pt x="91" y="432"/>
                    <a:pt x="105" y="418"/>
                  </a:cubicBezTo>
                  <a:lnTo>
                    <a:pt x="105" y="361"/>
                  </a:lnTo>
                  <a:close/>
                  <a:moveTo>
                    <a:pt x="72" y="460"/>
                  </a:moveTo>
                  <a:lnTo>
                    <a:pt x="72" y="460"/>
                  </a:lnTo>
                  <a:cubicBezTo>
                    <a:pt x="63" y="478"/>
                    <a:pt x="57" y="494"/>
                    <a:pt x="55" y="511"/>
                  </a:cubicBezTo>
                  <a:lnTo>
                    <a:pt x="55" y="511"/>
                  </a:lnTo>
                  <a:cubicBezTo>
                    <a:pt x="60" y="495"/>
                    <a:pt x="66" y="478"/>
                    <a:pt x="72" y="460"/>
                  </a:cubicBezTo>
                  <a:close/>
                  <a:moveTo>
                    <a:pt x="55" y="511"/>
                  </a:moveTo>
                  <a:cubicBezTo>
                    <a:pt x="53" y="515"/>
                    <a:pt x="52" y="518"/>
                    <a:pt x="51" y="522"/>
                  </a:cubicBezTo>
                  <a:lnTo>
                    <a:pt x="51" y="576"/>
                  </a:lnTo>
                  <a:cubicBezTo>
                    <a:pt x="51" y="554"/>
                    <a:pt x="51" y="533"/>
                    <a:pt x="55" y="511"/>
                  </a:cubicBezTo>
                  <a:close/>
                  <a:moveTo>
                    <a:pt x="51" y="576"/>
                  </a:moveTo>
                  <a:cubicBezTo>
                    <a:pt x="51" y="626"/>
                    <a:pt x="51" y="730"/>
                    <a:pt x="1" y="834"/>
                  </a:cubicBezTo>
                  <a:lnTo>
                    <a:pt x="1" y="1097"/>
                  </a:lnTo>
                  <a:lnTo>
                    <a:pt x="1" y="1201"/>
                  </a:lnTo>
                  <a:cubicBezTo>
                    <a:pt x="1" y="1043"/>
                    <a:pt x="1" y="889"/>
                    <a:pt x="51" y="784"/>
                  </a:cubicBezTo>
                  <a:lnTo>
                    <a:pt x="51" y="576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7"/>
            <p:cNvSpPr/>
            <p:nvPr/>
          </p:nvSpPr>
          <p:spPr>
            <a:xfrm>
              <a:off x="3060375" y="634150"/>
              <a:ext cx="33900" cy="23475"/>
            </a:xfrm>
            <a:custGeom>
              <a:avLst/>
              <a:gdLst/>
              <a:ahLst/>
              <a:cxnLst/>
              <a:rect l="l" t="t" r="r" b="b"/>
              <a:pathLst>
                <a:path w="1356" h="939" extrusionOk="0">
                  <a:moveTo>
                    <a:pt x="54" y="1"/>
                  </a:moveTo>
                  <a:cubicBezTo>
                    <a:pt x="0" y="1"/>
                    <a:pt x="104" y="55"/>
                    <a:pt x="263" y="159"/>
                  </a:cubicBezTo>
                  <a:cubicBezTo>
                    <a:pt x="417" y="209"/>
                    <a:pt x="626" y="367"/>
                    <a:pt x="834" y="522"/>
                  </a:cubicBezTo>
                  <a:cubicBezTo>
                    <a:pt x="845" y="530"/>
                    <a:pt x="856" y="539"/>
                    <a:pt x="867" y="547"/>
                  </a:cubicBezTo>
                  <a:lnTo>
                    <a:pt x="867" y="547"/>
                  </a:lnTo>
                  <a:lnTo>
                    <a:pt x="576" y="313"/>
                  </a:lnTo>
                  <a:cubicBezTo>
                    <a:pt x="263" y="105"/>
                    <a:pt x="54" y="55"/>
                    <a:pt x="54" y="1"/>
                  </a:cubicBezTo>
                  <a:close/>
                  <a:moveTo>
                    <a:pt x="867" y="547"/>
                  </a:moveTo>
                  <a:lnTo>
                    <a:pt x="983" y="640"/>
                  </a:lnTo>
                  <a:lnTo>
                    <a:pt x="983" y="640"/>
                  </a:lnTo>
                  <a:cubicBezTo>
                    <a:pt x="946" y="609"/>
                    <a:pt x="907" y="578"/>
                    <a:pt x="867" y="547"/>
                  </a:cubicBezTo>
                  <a:close/>
                  <a:moveTo>
                    <a:pt x="983" y="640"/>
                  </a:moveTo>
                  <a:cubicBezTo>
                    <a:pt x="1122" y="755"/>
                    <a:pt x="1240" y="861"/>
                    <a:pt x="1355" y="939"/>
                  </a:cubicBezTo>
                  <a:lnTo>
                    <a:pt x="983" y="64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7"/>
            <p:cNvSpPr/>
            <p:nvPr/>
          </p:nvSpPr>
          <p:spPr>
            <a:xfrm>
              <a:off x="3027850" y="626325"/>
              <a:ext cx="67775" cy="36500"/>
            </a:xfrm>
            <a:custGeom>
              <a:avLst/>
              <a:gdLst/>
              <a:ahLst/>
              <a:cxnLst/>
              <a:rect l="l" t="t" r="r" b="b"/>
              <a:pathLst>
                <a:path w="2711" h="1460" extrusionOk="0">
                  <a:moveTo>
                    <a:pt x="1" y="1"/>
                  </a:moveTo>
                  <a:cubicBezTo>
                    <a:pt x="30" y="11"/>
                    <a:pt x="69" y="21"/>
                    <a:pt x="115" y="32"/>
                  </a:cubicBezTo>
                  <a:lnTo>
                    <a:pt x="115" y="32"/>
                  </a:lnTo>
                  <a:cubicBezTo>
                    <a:pt x="72" y="17"/>
                    <a:pt x="28" y="1"/>
                    <a:pt x="1" y="1"/>
                  </a:cubicBezTo>
                  <a:close/>
                  <a:moveTo>
                    <a:pt x="115" y="32"/>
                  </a:moveTo>
                  <a:cubicBezTo>
                    <a:pt x="150" y="44"/>
                    <a:pt x="185" y="55"/>
                    <a:pt x="209" y="55"/>
                  </a:cubicBezTo>
                  <a:cubicBezTo>
                    <a:pt x="363" y="105"/>
                    <a:pt x="626" y="159"/>
                    <a:pt x="884" y="263"/>
                  </a:cubicBezTo>
                  <a:cubicBezTo>
                    <a:pt x="1197" y="368"/>
                    <a:pt x="1510" y="522"/>
                    <a:pt x="1772" y="680"/>
                  </a:cubicBezTo>
                  <a:cubicBezTo>
                    <a:pt x="1826" y="713"/>
                    <a:pt x="1880" y="747"/>
                    <a:pt x="1934" y="783"/>
                  </a:cubicBezTo>
                  <a:lnTo>
                    <a:pt x="1934" y="783"/>
                  </a:lnTo>
                  <a:cubicBezTo>
                    <a:pt x="1915" y="767"/>
                    <a:pt x="1896" y="750"/>
                    <a:pt x="1877" y="730"/>
                  </a:cubicBezTo>
                  <a:cubicBezTo>
                    <a:pt x="1772" y="680"/>
                    <a:pt x="1718" y="626"/>
                    <a:pt x="1614" y="576"/>
                  </a:cubicBezTo>
                  <a:lnTo>
                    <a:pt x="989" y="263"/>
                  </a:lnTo>
                  <a:cubicBezTo>
                    <a:pt x="651" y="135"/>
                    <a:pt x="313" y="78"/>
                    <a:pt x="115" y="32"/>
                  </a:cubicBezTo>
                  <a:close/>
                  <a:moveTo>
                    <a:pt x="1934" y="783"/>
                  </a:moveTo>
                  <a:cubicBezTo>
                    <a:pt x="2017" y="854"/>
                    <a:pt x="2094" y="898"/>
                    <a:pt x="2135" y="939"/>
                  </a:cubicBezTo>
                  <a:cubicBezTo>
                    <a:pt x="2323" y="1097"/>
                    <a:pt x="2474" y="1236"/>
                    <a:pt x="2576" y="1332"/>
                  </a:cubicBezTo>
                  <a:lnTo>
                    <a:pt x="2576" y="1332"/>
                  </a:lnTo>
                  <a:cubicBezTo>
                    <a:pt x="2569" y="1323"/>
                    <a:pt x="2561" y="1314"/>
                    <a:pt x="2552" y="1306"/>
                  </a:cubicBezTo>
                  <a:lnTo>
                    <a:pt x="2448" y="1201"/>
                  </a:lnTo>
                  <a:cubicBezTo>
                    <a:pt x="2326" y="1076"/>
                    <a:pt x="2136" y="919"/>
                    <a:pt x="1934" y="783"/>
                  </a:cubicBezTo>
                  <a:close/>
                  <a:moveTo>
                    <a:pt x="2576" y="1332"/>
                  </a:moveTo>
                  <a:cubicBezTo>
                    <a:pt x="2608" y="1373"/>
                    <a:pt x="2615" y="1410"/>
                    <a:pt x="2656" y="1410"/>
                  </a:cubicBezTo>
                  <a:lnTo>
                    <a:pt x="2710" y="1460"/>
                  </a:lnTo>
                  <a:cubicBezTo>
                    <a:pt x="2689" y="1440"/>
                    <a:pt x="2643" y="1395"/>
                    <a:pt x="2576" y="1332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7"/>
            <p:cNvSpPr/>
            <p:nvPr/>
          </p:nvSpPr>
          <p:spPr>
            <a:xfrm>
              <a:off x="2925000" y="824475"/>
              <a:ext cx="33775" cy="24700"/>
            </a:xfrm>
            <a:custGeom>
              <a:avLst/>
              <a:gdLst/>
              <a:ahLst/>
              <a:cxnLst/>
              <a:rect l="l" t="t" r="r" b="b"/>
              <a:pathLst>
                <a:path w="1351" h="988" extrusionOk="0">
                  <a:moveTo>
                    <a:pt x="0" y="0"/>
                  </a:moveTo>
                  <a:lnTo>
                    <a:pt x="50" y="50"/>
                  </a:lnTo>
                  <a:lnTo>
                    <a:pt x="308" y="308"/>
                  </a:lnTo>
                  <a:cubicBezTo>
                    <a:pt x="312" y="310"/>
                    <a:pt x="316" y="312"/>
                    <a:pt x="319" y="314"/>
                  </a:cubicBezTo>
                  <a:lnTo>
                    <a:pt x="319" y="314"/>
                  </a:lnTo>
                  <a:cubicBezTo>
                    <a:pt x="218" y="218"/>
                    <a:pt x="112" y="112"/>
                    <a:pt x="0" y="0"/>
                  </a:cubicBezTo>
                  <a:close/>
                  <a:moveTo>
                    <a:pt x="319" y="314"/>
                  </a:moveTo>
                  <a:lnTo>
                    <a:pt x="319" y="314"/>
                  </a:lnTo>
                  <a:cubicBezTo>
                    <a:pt x="499" y="485"/>
                    <a:pt x="665" y="627"/>
                    <a:pt x="830" y="725"/>
                  </a:cubicBezTo>
                  <a:cubicBezTo>
                    <a:pt x="832" y="727"/>
                    <a:pt x="835" y="728"/>
                    <a:pt x="838" y="729"/>
                  </a:cubicBezTo>
                  <a:lnTo>
                    <a:pt x="838" y="729"/>
                  </a:lnTo>
                  <a:cubicBezTo>
                    <a:pt x="771" y="685"/>
                    <a:pt x="699" y="632"/>
                    <a:pt x="621" y="571"/>
                  </a:cubicBezTo>
                  <a:lnTo>
                    <a:pt x="517" y="467"/>
                  </a:lnTo>
                  <a:cubicBezTo>
                    <a:pt x="469" y="414"/>
                    <a:pt x="416" y="366"/>
                    <a:pt x="319" y="314"/>
                  </a:cubicBezTo>
                  <a:close/>
                  <a:moveTo>
                    <a:pt x="838" y="729"/>
                  </a:moveTo>
                  <a:cubicBezTo>
                    <a:pt x="970" y="818"/>
                    <a:pt x="1079" y="876"/>
                    <a:pt x="1154" y="913"/>
                  </a:cubicBezTo>
                  <a:lnTo>
                    <a:pt x="1154" y="913"/>
                  </a:lnTo>
                  <a:cubicBezTo>
                    <a:pt x="1079" y="861"/>
                    <a:pt x="969" y="795"/>
                    <a:pt x="838" y="729"/>
                  </a:cubicBezTo>
                  <a:close/>
                  <a:moveTo>
                    <a:pt x="1154" y="913"/>
                  </a:moveTo>
                  <a:cubicBezTo>
                    <a:pt x="1197" y="943"/>
                    <a:pt x="1229" y="969"/>
                    <a:pt x="1246" y="988"/>
                  </a:cubicBezTo>
                  <a:cubicBezTo>
                    <a:pt x="1351" y="988"/>
                    <a:pt x="1301" y="988"/>
                    <a:pt x="1196" y="934"/>
                  </a:cubicBezTo>
                  <a:cubicBezTo>
                    <a:pt x="1184" y="928"/>
                    <a:pt x="1170" y="921"/>
                    <a:pt x="1154" y="913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7"/>
            <p:cNvSpPr/>
            <p:nvPr/>
          </p:nvSpPr>
          <p:spPr>
            <a:xfrm>
              <a:off x="3061725" y="638100"/>
              <a:ext cx="2625" cy="1275"/>
            </a:xfrm>
            <a:custGeom>
              <a:avLst/>
              <a:gdLst/>
              <a:ahLst/>
              <a:cxnLst/>
              <a:rect l="l" t="t" r="r" b="b"/>
              <a:pathLst>
                <a:path w="105" h="51" extrusionOk="0">
                  <a:moveTo>
                    <a:pt x="0" y="1"/>
                  </a:moveTo>
                  <a:cubicBezTo>
                    <a:pt x="50" y="1"/>
                    <a:pt x="50" y="1"/>
                    <a:pt x="105" y="51"/>
                  </a:cubicBezTo>
                  <a:cubicBezTo>
                    <a:pt x="50" y="1"/>
                    <a:pt x="50" y="1"/>
                    <a:pt x="0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7"/>
            <p:cNvSpPr/>
            <p:nvPr/>
          </p:nvSpPr>
          <p:spPr>
            <a:xfrm>
              <a:off x="3061725" y="6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7"/>
            <p:cNvSpPr/>
            <p:nvPr/>
          </p:nvSpPr>
          <p:spPr>
            <a:xfrm>
              <a:off x="3065575" y="639350"/>
              <a:ext cx="4000" cy="2650"/>
            </a:xfrm>
            <a:custGeom>
              <a:avLst/>
              <a:gdLst/>
              <a:ahLst/>
              <a:cxnLst/>
              <a:rect l="l" t="t" r="r" b="b"/>
              <a:pathLst>
                <a:path w="160" h="106" extrusionOk="0">
                  <a:moveTo>
                    <a:pt x="1" y="1"/>
                  </a:moveTo>
                  <a:cubicBezTo>
                    <a:pt x="55" y="55"/>
                    <a:pt x="105" y="55"/>
                    <a:pt x="159" y="105"/>
                  </a:cubicBezTo>
                  <a:cubicBezTo>
                    <a:pt x="105" y="55"/>
                    <a:pt x="55" y="55"/>
                    <a:pt x="1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7"/>
            <p:cNvSpPr/>
            <p:nvPr/>
          </p:nvSpPr>
          <p:spPr>
            <a:xfrm>
              <a:off x="3064325" y="639350"/>
              <a:ext cx="1275" cy="25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1" y="1"/>
                  </a:moveTo>
                  <a:lnTo>
                    <a:pt x="5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7"/>
            <p:cNvSpPr/>
            <p:nvPr/>
          </p:nvSpPr>
          <p:spPr>
            <a:xfrm>
              <a:off x="3098200" y="666775"/>
              <a:ext cx="28675" cy="70375"/>
            </a:xfrm>
            <a:custGeom>
              <a:avLst/>
              <a:gdLst/>
              <a:ahLst/>
              <a:cxnLst/>
              <a:rect l="l" t="t" r="r" b="b"/>
              <a:pathLst>
                <a:path w="1147" h="2815" extrusionOk="0">
                  <a:moveTo>
                    <a:pt x="1" y="1"/>
                  </a:moveTo>
                  <a:cubicBezTo>
                    <a:pt x="313" y="313"/>
                    <a:pt x="572" y="730"/>
                    <a:pt x="730" y="1147"/>
                  </a:cubicBezTo>
                  <a:cubicBezTo>
                    <a:pt x="754" y="1195"/>
                    <a:pt x="777" y="1243"/>
                    <a:pt x="798" y="1292"/>
                  </a:cubicBezTo>
                  <a:lnTo>
                    <a:pt x="798" y="1292"/>
                  </a:lnTo>
                  <a:cubicBezTo>
                    <a:pt x="722" y="1081"/>
                    <a:pt x="647" y="931"/>
                    <a:pt x="572" y="780"/>
                  </a:cubicBezTo>
                  <a:cubicBezTo>
                    <a:pt x="467" y="626"/>
                    <a:pt x="417" y="467"/>
                    <a:pt x="313" y="363"/>
                  </a:cubicBezTo>
                  <a:cubicBezTo>
                    <a:pt x="209" y="209"/>
                    <a:pt x="105" y="105"/>
                    <a:pt x="1" y="1"/>
                  </a:cubicBezTo>
                  <a:close/>
                  <a:moveTo>
                    <a:pt x="798" y="1292"/>
                  </a:moveTo>
                  <a:cubicBezTo>
                    <a:pt x="827" y="1373"/>
                    <a:pt x="856" y="1462"/>
                    <a:pt x="884" y="1564"/>
                  </a:cubicBezTo>
                  <a:cubicBezTo>
                    <a:pt x="906" y="1605"/>
                    <a:pt x="925" y="1649"/>
                    <a:pt x="942" y="1695"/>
                  </a:cubicBezTo>
                  <a:lnTo>
                    <a:pt x="942" y="1695"/>
                  </a:lnTo>
                  <a:cubicBezTo>
                    <a:pt x="902" y="1559"/>
                    <a:pt x="855" y="1424"/>
                    <a:pt x="798" y="1292"/>
                  </a:cubicBezTo>
                  <a:close/>
                  <a:moveTo>
                    <a:pt x="942" y="1695"/>
                  </a:moveTo>
                  <a:cubicBezTo>
                    <a:pt x="1017" y="1949"/>
                    <a:pt x="1064" y="2207"/>
                    <a:pt x="1093" y="2447"/>
                  </a:cubicBezTo>
                  <a:cubicBezTo>
                    <a:pt x="1093" y="2501"/>
                    <a:pt x="1107" y="2542"/>
                    <a:pt x="1121" y="2575"/>
                  </a:cubicBezTo>
                  <a:lnTo>
                    <a:pt x="1121" y="2575"/>
                  </a:lnTo>
                  <a:cubicBezTo>
                    <a:pt x="1082" y="2229"/>
                    <a:pt x="1035" y="1936"/>
                    <a:pt x="942" y="1695"/>
                  </a:cubicBezTo>
                  <a:close/>
                  <a:moveTo>
                    <a:pt x="1121" y="2575"/>
                  </a:moveTo>
                  <a:cubicBezTo>
                    <a:pt x="1130" y="2652"/>
                    <a:pt x="1138" y="2732"/>
                    <a:pt x="1147" y="2814"/>
                  </a:cubicBezTo>
                  <a:lnTo>
                    <a:pt x="1147" y="2656"/>
                  </a:lnTo>
                  <a:cubicBezTo>
                    <a:pt x="1147" y="2632"/>
                    <a:pt x="1134" y="2606"/>
                    <a:pt x="1121" y="2575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7"/>
            <p:cNvSpPr/>
            <p:nvPr/>
          </p:nvSpPr>
          <p:spPr>
            <a:xfrm>
              <a:off x="2927500" y="626325"/>
              <a:ext cx="63900" cy="32650"/>
            </a:xfrm>
            <a:custGeom>
              <a:avLst/>
              <a:gdLst/>
              <a:ahLst/>
              <a:cxnLst/>
              <a:rect l="l" t="t" r="r" b="b"/>
              <a:pathLst>
                <a:path w="2556" h="1306" extrusionOk="0">
                  <a:moveTo>
                    <a:pt x="2501" y="1"/>
                  </a:moveTo>
                  <a:cubicBezTo>
                    <a:pt x="2394" y="23"/>
                    <a:pt x="2259" y="55"/>
                    <a:pt x="2109" y="94"/>
                  </a:cubicBezTo>
                  <a:lnTo>
                    <a:pt x="2109" y="94"/>
                  </a:lnTo>
                  <a:cubicBezTo>
                    <a:pt x="2298" y="51"/>
                    <a:pt x="2440" y="40"/>
                    <a:pt x="2556" y="1"/>
                  </a:cubicBezTo>
                  <a:close/>
                  <a:moveTo>
                    <a:pt x="2109" y="94"/>
                  </a:moveTo>
                  <a:lnTo>
                    <a:pt x="2109" y="94"/>
                  </a:lnTo>
                  <a:cubicBezTo>
                    <a:pt x="2038" y="110"/>
                    <a:pt x="1961" y="131"/>
                    <a:pt x="1877" y="159"/>
                  </a:cubicBezTo>
                  <a:lnTo>
                    <a:pt x="1877" y="159"/>
                  </a:lnTo>
                  <a:cubicBezTo>
                    <a:pt x="1957" y="135"/>
                    <a:pt x="2035" y="114"/>
                    <a:pt x="2109" y="94"/>
                  </a:cubicBezTo>
                  <a:close/>
                  <a:moveTo>
                    <a:pt x="1877" y="159"/>
                  </a:moveTo>
                  <a:lnTo>
                    <a:pt x="1877" y="159"/>
                  </a:lnTo>
                  <a:cubicBezTo>
                    <a:pt x="1727" y="203"/>
                    <a:pt x="1568" y="255"/>
                    <a:pt x="1409" y="314"/>
                  </a:cubicBezTo>
                  <a:cubicBezTo>
                    <a:pt x="992" y="522"/>
                    <a:pt x="575" y="785"/>
                    <a:pt x="313" y="993"/>
                  </a:cubicBezTo>
                  <a:lnTo>
                    <a:pt x="0" y="1306"/>
                  </a:lnTo>
                  <a:cubicBezTo>
                    <a:pt x="0" y="1306"/>
                    <a:pt x="54" y="1306"/>
                    <a:pt x="104" y="1252"/>
                  </a:cubicBezTo>
                  <a:cubicBezTo>
                    <a:pt x="158" y="1201"/>
                    <a:pt x="208" y="1097"/>
                    <a:pt x="313" y="1043"/>
                  </a:cubicBezTo>
                  <a:cubicBezTo>
                    <a:pt x="471" y="889"/>
                    <a:pt x="730" y="680"/>
                    <a:pt x="1042" y="522"/>
                  </a:cubicBezTo>
                  <a:cubicBezTo>
                    <a:pt x="1305" y="368"/>
                    <a:pt x="1618" y="263"/>
                    <a:pt x="1876" y="159"/>
                  </a:cubicBezTo>
                  <a:cubicBezTo>
                    <a:pt x="1876" y="159"/>
                    <a:pt x="1876" y="159"/>
                    <a:pt x="1877" y="159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7"/>
            <p:cNvSpPr/>
            <p:nvPr/>
          </p:nvSpPr>
          <p:spPr>
            <a:xfrm>
              <a:off x="2910600" y="626325"/>
              <a:ext cx="82050" cy="53500"/>
            </a:xfrm>
            <a:custGeom>
              <a:avLst/>
              <a:gdLst/>
              <a:ahLst/>
              <a:cxnLst/>
              <a:rect l="l" t="t" r="r" b="b"/>
              <a:pathLst>
                <a:path w="3282" h="2140" extrusionOk="0">
                  <a:moveTo>
                    <a:pt x="3073" y="1"/>
                  </a:moveTo>
                  <a:cubicBezTo>
                    <a:pt x="2969" y="55"/>
                    <a:pt x="2919" y="55"/>
                    <a:pt x="2865" y="55"/>
                  </a:cubicBezTo>
                  <a:cubicBezTo>
                    <a:pt x="2807" y="74"/>
                    <a:pt x="2751" y="94"/>
                    <a:pt x="2696" y="113"/>
                  </a:cubicBezTo>
                  <a:lnTo>
                    <a:pt x="2696" y="113"/>
                  </a:lnTo>
                  <a:cubicBezTo>
                    <a:pt x="2865" y="76"/>
                    <a:pt x="3060" y="39"/>
                    <a:pt x="3282" y="1"/>
                  </a:cubicBezTo>
                  <a:close/>
                  <a:moveTo>
                    <a:pt x="2696" y="113"/>
                  </a:moveTo>
                  <a:cubicBezTo>
                    <a:pt x="2627" y="128"/>
                    <a:pt x="2562" y="144"/>
                    <a:pt x="2502" y="159"/>
                  </a:cubicBezTo>
                  <a:cubicBezTo>
                    <a:pt x="2294" y="263"/>
                    <a:pt x="2135" y="314"/>
                    <a:pt x="1981" y="368"/>
                  </a:cubicBezTo>
                  <a:lnTo>
                    <a:pt x="1668" y="522"/>
                  </a:lnTo>
                  <a:cubicBezTo>
                    <a:pt x="1614" y="576"/>
                    <a:pt x="1564" y="576"/>
                    <a:pt x="1564" y="576"/>
                  </a:cubicBezTo>
                  <a:cubicBezTo>
                    <a:pt x="1519" y="618"/>
                    <a:pt x="1477" y="625"/>
                    <a:pt x="1464" y="657"/>
                  </a:cubicBezTo>
                  <a:lnTo>
                    <a:pt x="1464" y="657"/>
                  </a:lnTo>
                  <a:cubicBezTo>
                    <a:pt x="1479" y="647"/>
                    <a:pt x="1494" y="637"/>
                    <a:pt x="1510" y="626"/>
                  </a:cubicBezTo>
                  <a:cubicBezTo>
                    <a:pt x="1564" y="576"/>
                    <a:pt x="1668" y="576"/>
                    <a:pt x="1718" y="522"/>
                  </a:cubicBezTo>
                  <a:lnTo>
                    <a:pt x="2031" y="368"/>
                  </a:lnTo>
                  <a:cubicBezTo>
                    <a:pt x="2245" y="283"/>
                    <a:pt x="2456" y="198"/>
                    <a:pt x="2696" y="113"/>
                  </a:cubicBezTo>
                  <a:close/>
                  <a:moveTo>
                    <a:pt x="1464" y="657"/>
                  </a:moveTo>
                  <a:cubicBezTo>
                    <a:pt x="1452" y="665"/>
                    <a:pt x="1440" y="673"/>
                    <a:pt x="1428" y="681"/>
                  </a:cubicBezTo>
                  <a:lnTo>
                    <a:pt x="1428" y="681"/>
                  </a:lnTo>
                  <a:cubicBezTo>
                    <a:pt x="1436" y="680"/>
                    <a:pt x="1446" y="680"/>
                    <a:pt x="1460" y="680"/>
                  </a:cubicBezTo>
                  <a:cubicBezTo>
                    <a:pt x="1460" y="671"/>
                    <a:pt x="1461" y="664"/>
                    <a:pt x="1464" y="657"/>
                  </a:cubicBezTo>
                  <a:close/>
                  <a:moveTo>
                    <a:pt x="1428" y="681"/>
                  </a:moveTo>
                  <a:cubicBezTo>
                    <a:pt x="1403" y="683"/>
                    <a:pt x="1393" y="693"/>
                    <a:pt x="1356" y="730"/>
                  </a:cubicBezTo>
                  <a:cubicBezTo>
                    <a:pt x="1301" y="730"/>
                    <a:pt x="1301" y="785"/>
                    <a:pt x="1251" y="785"/>
                  </a:cubicBezTo>
                  <a:cubicBezTo>
                    <a:pt x="1197" y="835"/>
                    <a:pt x="1147" y="889"/>
                    <a:pt x="1043" y="939"/>
                  </a:cubicBezTo>
                  <a:lnTo>
                    <a:pt x="884" y="1097"/>
                  </a:lnTo>
                  <a:lnTo>
                    <a:pt x="834" y="1147"/>
                  </a:lnTo>
                  <a:cubicBezTo>
                    <a:pt x="975" y="1007"/>
                    <a:pt x="1160" y="863"/>
                    <a:pt x="1428" y="681"/>
                  </a:cubicBezTo>
                  <a:close/>
                  <a:moveTo>
                    <a:pt x="730" y="1252"/>
                  </a:moveTo>
                  <a:lnTo>
                    <a:pt x="730" y="1252"/>
                  </a:lnTo>
                  <a:cubicBezTo>
                    <a:pt x="630" y="1318"/>
                    <a:pt x="551" y="1405"/>
                    <a:pt x="468" y="1514"/>
                  </a:cubicBezTo>
                  <a:lnTo>
                    <a:pt x="468" y="1514"/>
                  </a:lnTo>
                  <a:lnTo>
                    <a:pt x="522" y="1460"/>
                  </a:lnTo>
                  <a:lnTo>
                    <a:pt x="626" y="1356"/>
                  </a:lnTo>
                  <a:lnTo>
                    <a:pt x="730" y="1252"/>
                  </a:lnTo>
                  <a:close/>
                  <a:moveTo>
                    <a:pt x="468" y="1514"/>
                  </a:moveTo>
                  <a:lnTo>
                    <a:pt x="418" y="1564"/>
                  </a:lnTo>
                  <a:cubicBezTo>
                    <a:pt x="383" y="1617"/>
                    <a:pt x="343" y="1669"/>
                    <a:pt x="298" y="1724"/>
                  </a:cubicBezTo>
                  <a:lnTo>
                    <a:pt x="298" y="1724"/>
                  </a:lnTo>
                  <a:cubicBezTo>
                    <a:pt x="303" y="1723"/>
                    <a:pt x="308" y="1723"/>
                    <a:pt x="313" y="1723"/>
                  </a:cubicBezTo>
                  <a:cubicBezTo>
                    <a:pt x="370" y="1646"/>
                    <a:pt x="420" y="1577"/>
                    <a:pt x="468" y="1514"/>
                  </a:cubicBezTo>
                  <a:close/>
                  <a:moveTo>
                    <a:pt x="298" y="1724"/>
                  </a:moveTo>
                  <a:cubicBezTo>
                    <a:pt x="259" y="1733"/>
                    <a:pt x="254" y="1778"/>
                    <a:pt x="209" y="1827"/>
                  </a:cubicBezTo>
                  <a:lnTo>
                    <a:pt x="194" y="1857"/>
                  </a:lnTo>
                  <a:lnTo>
                    <a:pt x="194" y="1857"/>
                  </a:lnTo>
                  <a:cubicBezTo>
                    <a:pt x="230" y="1809"/>
                    <a:pt x="265" y="1766"/>
                    <a:pt x="298" y="1724"/>
                  </a:cubicBezTo>
                  <a:close/>
                  <a:moveTo>
                    <a:pt x="194" y="1857"/>
                  </a:moveTo>
                  <a:cubicBezTo>
                    <a:pt x="131" y="1937"/>
                    <a:pt x="66" y="2029"/>
                    <a:pt x="1" y="2139"/>
                  </a:cubicBezTo>
                  <a:cubicBezTo>
                    <a:pt x="51" y="2085"/>
                    <a:pt x="105" y="1981"/>
                    <a:pt x="155" y="1931"/>
                  </a:cubicBezTo>
                  <a:lnTo>
                    <a:pt x="194" y="1857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7"/>
            <p:cNvSpPr/>
            <p:nvPr/>
          </p:nvSpPr>
          <p:spPr>
            <a:xfrm>
              <a:off x="2891000" y="695425"/>
              <a:ext cx="10450" cy="49525"/>
            </a:xfrm>
            <a:custGeom>
              <a:avLst/>
              <a:gdLst/>
              <a:ahLst/>
              <a:cxnLst/>
              <a:rect l="l" t="t" r="r" b="b"/>
              <a:pathLst>
                <a:path w="418" h="1981" extrusionOk="0">
                  <a:moveTo>
                    <a:pt x="418" y="1"/>
                  </a:moveTo>
                  <a:lnTo>
                    <a:pt x="418" y="1"/>
                  </a:lnTo>
                  <a:cubicBezTo>
                    <a:pt x="368" y="105"/>
                    <a:pt x="368" y="155"/>
                    <a:pt x="314" y="209"/>
                  </a:cubicBezTo>
                  <a:cubicBezTo>
                    <a:pt x="314" y="313"/>
                    <a:pt x="314" y="363"/>
                    <a:pt x="264" y="363"/>
                  </a:cubicBezTo>
                  <a:cubicBezTo>
                    <a:pt x="264" y="468"/>
                    <a:pt x="209" y="522"/>
                    <a:pt x="209" y="572"/>
                  </a:cubicBezTo>
                  <a:cubicBezTo>
                    <a:pt x="159" y="676"/>
                    <a:pt x="159" y="780"/>
                    <a:pt x="105" y="939"/>
                  </a:cubicBezTo>
                  <a:cubicBezTo>
                    <a:pt x="105" y="1043"/>
                    <a:pt x="55" y="1147"/>
                    <a:pt x="55" y="1251"/>
                  </a:cubicBezTo>
                  <a:cubicBezTo>
                    <a:pt x="105" y="1251"/>
                    <a:pt x="105" y="1251"/>
                    <a:pt x="105" y="1197"/>
                  </a:cubicBezTo>
                  <a:lnTo>
                    <a:pt x="105" y="989"/>
                  </a:lnTo>
                  <a:cubicBezTo>
                    <a:pt x="159" y="885"/>
                    <a:pt x="159" y="780"/>
                    <a:pt x="209" y="676"/>
                  </a:cubicBezTo>
                  <a:cubicBezTo>
                    <a:pt x="264" y="418"/>
                    <a:pt x="368" y="209"/>
                    <a:pt x="418" y="1"/>
                  </a:cubicBezTo>
                  <a:close/>
                  <a:moveTo>
                    <a:pt x="55" y="1564"/>
                  </a:moveTo>
                  <a:cubicBezTo>
                    <a:pt x="1" y="1614"/>
                    <a:pt x="1" y="1668"/>
                    <a:pt x="1" y="1718"/>
                  </a:cubicBezTo>
                  <a:lnTo>
                    <a:pt x="1" y="1877"/>
                  </a:lnTo>
                  <a:cubicBezTo>
                    <a:pt x="55" y="1927"/>
                    <a:pt x="55" y="1927"/>
                    <a:pt x="55" y="1981"/>
                  </a:cubicBezTo>
                  <a:lnTo>
                    <a:pt x="55" y="1564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7"/>
            <p:cNvSpPr/>
            <p:nvPr/>
          </p:nvSpPr>
          <p:spPr>
            <a:xfrm>
              <a:off x="2889750" y="690225"/>
              <a:ext cx="13075" cy="45125"/>
            </a:xfrm>
            <a:custGeom>
              <a:avLst/>
              <a:gdLst/>
              <a:ahLst/>
              <a:cxnLst/>
              <a:rect l="l" t="t" r="r" b="b"/>
              <a:pathLst>
                <a:path w="523" h="1805" extrusionOk="0">
                  <a:moveTo>
                    <a:pt x="522" y="0"/>
                  </a:moveTo>
                  <a:lnTo>
                    <a:pt x="522" y="0"/>
                  </a:lnTo>
                  <a:cubicBezTo>
                    <a:pt x="443" y="159"/>
                    <a:pt x="363" y="347"/>
                    <a:pt x="306" y="520"/>
                  </a:cubicBezTo>
                  <a:lnTo>
                    <a:pt x="306" y="520"/>
                  </a:lnTo>
                  <a:cubicBezTo>
                    <a:pt x="368" y="360"/>
                    <a:pt x="437" y="195"/>
                    <a:pt x="522" y="0"/>
                  </a:cubicBezTo>
                  <a:close/>
                  <a:moveTo>
                    <a:pt x="306" y="520"/>
                  </a:moveTo>
                  <a:lnTo>
                    <a:pt x="306" y="520"/>
                  </a:lnTo>
                  <a:cubicBezTo>
                    <a:pt x="252" y="659"/>
                    <a:pt x="204" y="793"/>
                    <a:pt x="155" y="938"/>
                  </a:cubicBezTo>
                  <a:cubicBezTo>
                    <a:pt x="105" y="1197"/>
                    <a:pt x="51" y="1459"/>
                    <a:pt x="1" y="1772"/>
                  </a:cubicBezTo>
                  <a:cubicBezTo>
                    <a:pt x="1" y="1793"/>
                    <a:pt x="1" y="1805"/>
                    <a:pt x="4" y="1805"/>
                  </a:cubicBezTo>
                  <a:cubicBezTo>
                    <a:pt x="9" y="1805"/>
                    <a:pt x="21" y="1779"/>
                    <a:pt x="51" y="1718"/>
                  </a:cubicBezTo>
                  <a:cubicBezTo>
                    <a:pt x="51" y="1614"/>
                    <a:pt x="51" y="1509"/>
                    <a:pt x="105" y="1301"/>
                  </a:cubicBezTo>
                  <a:cubicBezTo>
                    <a:pt x="105" y="1147"/>
                    <a:pt x="155" y="938"/>
                    <a:pt x="259" y="676"/>
                  </a:cubicBezTo>
                  <a:cubicBezTo>
                    <a:pt x="272" y="626"/>
                    <a:pt x="288" y="574"/>
                    <a:pt x="306" y="52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7"/>
            <p:cNvSpPr/>
            <p:nvPr/>
          </p:nvSpPr>
          <p:spPr>
            <a:xfrm>
              <a:off x="2897575" y="711075"/>
              <a:ext cx="25" cy="1275"/>
            </a:xfrm>
            <a:custGeom>
              <a:avLst/>
              <a:gdLst/>
              <a:ahLst/>
              <a:cxnLst/>
              <a:rect l="l" t="t" r="r" b="b"/>
              <a:pathLst>
                <a:path w="1" h="51" extrusionOk="0">
                  <a:moveTo>
                    <a:pt x="1" y="5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7"/>
            <p:cNvSpPr/>
            <p:nvPr/>
          </p:nvSpPr>
          <p:spPr>
            <a:xfrm>
              <a:off x="2897575" y="712325"/>
              <a:ext cx="25" cy="1375"/>
            </a:xfrm>
            <a:custGeom>
              <a:avLst/>
              <a:gdLst/>
              <a:ahLst/>
              <a:cxnLst/>
              <a:rect l="l" t="t" r="r" b="b"/>
              <a:pathLst>
                <a:path w="1" h="55" extrusionOk="0">
                  <a:moveTo>
                    <a:pt x="1" y="54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7"/>
            <p:cNvSpPr/>
            <p:nvPr/>
          </p:nvSpPr>
          <p:spPr>
            <a:xfrm>
              <a:off x="2893625" y="713675"/>
              <a:ext cx="3975" cy="24875"/>
            </a:xfrm>
            <a:custGeom>
              <a:avLst/>
              <a:gdLst/>
              <a:ahLst/>
              <a:cxnLst/>
              <a:rect l="l" t="t" r="r" b="b"/>
              <a:pathLst>
                <a:path w="159" h="995" extrusionOk="0">
                  <a:moveTo>
                    <a:pt x="159" y="0"/>
                  </a:moveTo>
                  <a:cubicBezTo>
                    <a:pt x="144" y="29"/>
                    <a:pt x="133" y="61"/>
                    <a:pt x="124" y="96"/>
                  </a:cubicBezTo>
                  <a:lnTo>
                    <a:pt x="124" y="96"/>
                  </a:lnTo>
                  <a:cubicBezTo>
                    <a:pt x="132" y="81"/>
                    <a:pt x="143" y="66"/>
                    <a:pt x="159" y="50"/>
                  </a:cubicBezTo>
                  <a:lnTo>
                    <a:pt x="159" y="0"/>
                  </a:lnTo>
                  <a:close/>
                  <a:moveTo>
                    <a:pt x="124" y="96"/>
                  </a:moveTo>
                  <a:cubicBezTo>
                    <a:pt x="107" y="128"/>
                    <a:pt x="105" y="159"/>
                    <a:pt x="104" y="191"/>
                  </a:cubicBezTo>
                  <a:lnTo>
                    <a:pt x="104" y="191"/>
                  </a:lnTo>
                  <a:cubicBezTo>
                    <a:pt x="111" y="158"/>
                    <a:pt x="117" y="126"/>
                    <a:pt x="124" y="96"/>
                  </a:cubicBezTo>
                  <a:close/>
                  <a:moveTo>
                    <a:pt x="104" y="191"/>
                  </a:moveTo>
                  <a:cubicBezTo>
                    <a:pt x="92" y="262"/>
                    <a:pt x="79" y="339"/>
                    <a:pt x="54" y="417"/>
                  </a:cubicBezTo>
                  <a:cubicBezTo>
                    <a:pt x="36" y="521"/>
                    <a:pt x="24" y="625"/>
                    <a:pt x="16" y="716"/>
                  </a:cubicBezTo>
                  <a:lnTo>
                    <a:pt x="16" y="716"/>
                  </a:lnTo>
                  <a:cubicBezTo>
                    <a:pt x="24" y="706"/>
                    <a:pt x="36" y="694"/>
                    <a:pt x="54" y="676"/>
                  </a:cubicBezTo>
                  <a:lnTo>
                    <a:pt x="54" y="521"/>
                  </a:lnTo>
                  <a:cubicBezTo>
                    <a:pt x="54" y="417"/>
                    <a:pt x="104" y="313"/>
                    <a:pt x="104" y="209"/>
                  </a:cubicBezTo>
                  <a:cubicBezTo>
                    <a:pt x="104" y="203"/>
                    <a:pt x="104" y="197"/>
                    <a:pt x="104" y="191"/>
                  </a:cubicBezTo>
                  <a:close/>
                  <a:moveTo>
                    <a:pt x="16" y="716"/>
                  </a:moveTo>
                  <a:cubicBezTo>
                    <a:pt x="0" y="735"/>
                    <a:pt x="0" y="747"/>
                    <a:pt x="0" y="780"/>
                  </a:cubicBezTo>
                  <a:lnTo>
                    <a:pt x="0" y="988"/>
                  </a:lnTo>
                  <a:cubicBezTo>
                    <a:pt x="0" y="993"/>
                    <a:pt x="0" y="995"/>
                    <a:pt x="0" y="995"/>
                  </a:cubicBezTo>
                  <a:cubicBezTo>
                    <a:pt x="0" y="995"/>
                    <a:pt x="2" y="876"/>
                    <a:pt x="16" y="716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7"/>
            <p:cNvSpPr/>
            <p:nvPr/>
          </p:nvSpPr>
          <p:spPr>
            <a:xfrm>
              <a:off x="2893625" y="739725"/>
              <a:ext cx="25" cy="1275"/>
            </a:xfrm>
            <a:custGeom>
              <a:avLst/>
              <a:gdLst/>
              <a:ahLst/>
              <a:cxnLst/>
              <a:rect l="l" t="t" r="r" b="b"/>
              <a:pathLst>
                <a:path w="1" h="51" extrusionOk="0">
                  <a:moveTo>
                    <a:pt x="0" y="1"/>
                  </a:moveTo>
                  <a:lnTo>
                    <a:pt x="0" y="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7"/>
            <p:cNvSpPr/>
            <p:nvPr/>
          </p:nvSpPr>
          <p:spPr>
            <a:xfrm>
              <a:off x="2893625" y="741125"/>
              <a:ext cx="17175" cy="64275"/>
            </a:xfrm>
            <a:custGeom>
              <a:avLst/>
              <a:gdLst/>
              <a:ahLst/>
              <a:cxnLst/>
              <a:rect l="l" t="t" r="r" b="b"/>
              <a:pathLst>
                <a:path w="687" h="2571" extrusionOk="0">
                  <a:moveTo>
                    <a:pt x="0" y="1"/>
                  </a:moveTo>
                  <a:cubicBezTo>
                    <a:pt x="0" y="311"/>
                    <a:pt x="1" y="572"/>
                    <a:pt x="54" y="828"/>
                  </a:cubicBezTo>
                  <a:lnTo>
                    <a:pt x="54" y="724"/>
                  </a:lnTo>
                  <a:cubicBezTo>
                    <a:pt x="1" y="468"/>
                    <a:pt x="0" y="261"/>
                    <a:pt x="0" y="1"/>
                  </a:cubicBezTo>
                  <a:close/>
                  <a:moveTo>
                    <a:pt x="54" y="828"/>
                  </a:moveTo>
                  <a:lnTo>
                    <a:pt x="54" y="883"/>
                  </a:lnTo>
                  <a:cubicBezTo>
                    <a:pt x="54" y="908"/>
                    <a:pt x="68" y="935"/>
                    <a:pt x="80" y="962"/>
                  </a:cubicBezTo>
                  <a:lnTo>
                    <a:pt x="80" y="962"/>
                  </a:lnTo>
                  <a:cubicBezTo>
                    <a:pt x="71" y="917"/>
                    <a:pt x="63" y="873"/>
                    <a:pt x="54" y="828"/>
                  </a:cubicBezTo>
                  <a:close/>
                  <a:moveTo>
                    <a:pt x="80" y="962"/>
                  </a:moveTo>
                  <a:cubicBezTo>
                    <a:pt x="88" y="1000"/>
                    <a:pt x="96" y="1038"/>
                    <a:pt x="105" y="1077"/>
                  </a:cubicBezTo>
                  <a:lnTo>
                    <a:pt x="105" y="1077"/>
                  </a:lnTo>
                  <a:cubicBezTo>
                    <a:pt x="104" y="1064"/>
                    <a:pt x="104" y="1051"/>
                    <a:pt x="104" y="1037"/>
                  </a:cubicBezTo>
                  <a:cubicBezTo>
                    <a:pt x="104" y="1012"/>
                    <a:pt x="93" y="987"/>
                    <a:pt x="80" y="962"/>
                  </a:cubicBezTo>
                  <a:close/>
                  <a:moveTo>
                    <a:pt x="105" y="1077"/>
                  </a:moveTo>
                  <a:cubicBezTo>
                    <a:pt x="105" y="1157"/>
                    <a:pt x="112" y="1209"/>
                    <a:pt x="159" y="1299"/>
                  </a:cubicBezTo>
                  <a:cubicBezTo>
                    <a:pt x="160" y="1302"/>
                    <a:pt x="161" y="1305"/>
                    <a:pt x="162" y="1308"/>
                  </a:cubicBezTo>
                  <a:lnTo>
                    <a:pt x="162" y="1308"/>
                  </a:lnTo>
                  <a:cubicBezTo>
                    <a:pt x="140" y="1231"/>
                    <a:pt x="122" y="1154"/>
                    <a:pt x="105" y="1077"/>
                  </a:cubicBezTo>
                  <a:close/>
                  <a:moveTo>
                    <a:pt x="162" y="1308"/>
                  </a:moveTo>
                  <a:cubicBezTo>
                    <a:pt x="187" y="1401"/>
                    <a:pt x="217" y="1494"/>
                    <a:pt x="253" y="1588"/>
                  </a:cubicBezTo>
                  <a:lnTo>
                    <a:pt x="253" y="1588"/>
                  </a:lnTo>
                  <a:cubicBezTo>
                    <a:pt x="230" y="1514"/>
                    <a:pt x="199" y="1422"/>
                    <a:pt x="162" y="1308"/>
                  </a:cubicBezTo>
                  <a:close/>
                  <a:moveTo>
                    <a:pt x="253" y="1588"/>
                  </a:moveTo>
                  <a:cubicBezTo>
                    <a:pt x="258" y="1602"/>
                    <a:pt x="262" y="1616"/>
                    <a:pt x="266" y="1629"/>
                  </a:cubicBezTo>
                  <a:lnTo>
                    <a:pt x="266" y="1629"/>
                  </a:lnTo>
                  <a:cubicBezTo>
                    <a:pt x="265" y="1623"/>
                    <a:pt x="264" y="1618"/>
                    <a:pt x="263" y="1612"/>
                  </a:cubicBezTo>
                  <a:cubicBezTo>
                    <a:pt x="260" y="1604"/>
                    <a:pt x="256" y="1596"/>
                    <a:pt x="253" y="1588"/>
                  </a:cubicBezTo>
                  <a:close/>
                  <a:moveTo>
                    <a:pt x="266" y="1629"/>
                  </a:moveTo>
                  <a:cubicBezTo>
                    <a:pt x="277" y="1679"/>
                    <a:pt x="291" y="1731"/>
                    <a:pt x="309" y="1785"/>
                  </a:cubicBezTo>
                  <a:lnTo>
                    <a:pt x="309" y="1785"/>
                  </a:lnTo>
                  <a:cubicBezTo>
                    <a:pt x="302" y="1750"/>
                    <a:pt x="288" y="1699"/>
                    <a:pt x="266" y="1629"/>
                  </a:cubicBezTo>
                  <a:close/>
                  <a:moveTo>
                    <a:pt x="309" y="1785"/>
                  </a:moveTo>
                  <a:cubicBezTo>
                    <a:pt x="311" y="1800"/>
                    <a:pt x="313" y="1811"/>
                    <a:pt x="313" y="1821"/>
                  </a:cubicBezTo>
                  <a:cubicBezTo>
                    <a:pt x="367" y="1975"/>
                    <a:pt x="471" y="2183"/>
                    <a:pt x="521" y="2287"/>
                  </a:cubicBezTo>
                  <a:cubicBezTo>
                    <a:pt x="524" y="2292"/>
                    <a:pt x="527" y="2297"/>
                    <a:pt x="530" y="2302"/>
                  </a:cubicBezTo>
                  <a:lnTo>
                    <a:pt x="530" y="2302"/>
                  </a:lnTo>
                  <a:cubicBezTo>
                    <a:pt x="443" y="2122"/>
                    <a:pt x="361" y="1946"/>
                    <a:pt x="309" y="1785"/>
                  </a:cubicBezTo>
                  <a:close/>
                  <a:moveTo>
                    <a:pt x="530" y="2302"/>
                  </a:moveTo>
                  <a:cubicBezTo>
                    <a:pt x="561" y="2366"/>
                    <a:pt x="594" y="2431"/>
                    <a:pt x="625" y="2496"/>
                  </a:cubicBezTo>
                  <a:cubicBezTo>
                    <a:pt x="659" y="2547"/>
                    <a:pt x="677" y="2571"/>
                    <a:pt x="680" y="2571"/>
                  </a:cubicBezTo>
                  <a:cubicBezTo>
                    <a:pt x="686" y="2571"/>
                    <a:pt x="632" y="2471"/>
                    <a:pt x="530" y="2302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7"/>
            <p:cNvSpPr/>
            <p:nvPr/>
          </p:nvSpPr>
          <p:spPr>
            <a:xfrm>
              <a:off x="2967925" y="631550"/>
              <a:ext cx="5225" cy="1375"/>
            </a:xfrm>
            <a:custGeom>
              <a:avLst/>
              <a:gdLst/>
              <a:ahLst/>
              <a:cxnLst/>
              <a:rect l="l" t="t" r="r" b="b"/>
              <a:pathLst>
                <a:path w="209" h="55" extrusionOk="0">
                  <a:moveTo>
                    <a:pt x="209" y="0"/>
                  </a:moveTo>
                  <a:cubicBezTo>
                    <a:pt x="105" y="0"/>
                    <a:pt x="51" y="54"/>
                    <a:pt x="1" y="54"/>
                  </a:cubicBezTo>
                  <a:cubicBezTo>
                    <a:pt x="51" y="54"/>
                    <a:pt x="155" y="0"/>
                    <a:pt x="209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7"/>
            <p:cNvSpPr/>
            <p:nvPr/>
          </p:nvSpPr>
          <p:spPr>
            <a:xfrm>
              <a:off x="2969200" y="622125"/>
              <a:ext cx="66500" cy="7400"/>
            </a:xfrm>
            <a:custGeom>
              <a:avLst/>
              <a:gdLst/>
              <a:ahLst/>
              <a:cxnLst/>
              <a:rect l="l" t="t" r="r" b="b"/>
              <a:pathLst>
                <a:path w="2660" h="296" extrusionOk="0">
                  <a:moveTo>
                    <a:pt x="2418" y="72"/>
                  </a:moveTo>
                  <a:lnTo>
                    <a:pt x="2418" y="72"/>
                  </a:lnTo>
                  <a:cubicBezTo>
                    <a:pt x="2498" y="86"/>
                    <a:pt x="2579" y="101"/>
                    <a:pt x="2659" y="119"/>
                  </a:cubicBezTo>
                  <a:cubicBezTo>
                    <a:pt x="2596" y="103"/>
                    <a:pt x="2515" y="87"/>
                    <a:pt x="2418" y="72"/>
                  </a:cubicBezTo>
                  <a:close/>
                  <a:moveTo>
                    <a:pt x="1584" y="0"/>
                  </a:moveTo>
                  <a:cubicBezTo>
                    <a:pt x="1239" y="0"/>
                    <a:pt x="913" y="40"/>
                    <a:pt x="625" y="119"/>
                  </a:cubicBezTo>
                  <a:cubicBezTo>
                    <a:pt x="399" y="155"/>
                    <a:pt x="228" y="219"/>
                    <a:pt x="131" y="252"/>
                  </a:cubicBezTo>
                  <a:lnTo>
                    <a:pt x="131" y="252"/>
                  </a:lnTo>
                  <a:cubicBezTo>
                    <a:pt x="167" y="243"/>
                    <a:pt x="210" y="233"/>
                    <a:pt x="262" y="223"/>
                  </a:cubicBezTo>
                  <a:cubicBezTo>
                    <a:pt x="366" y="169"/>
                    <a:pt x="471" y="169"/>
                    <a:pt x="575" y="169"/>
                  </a:cubicBezTo>
                  <a:cubicBezTo>
                    <a:pt x="575" y="119"/>
                    <a:pt x="625" y="119"/>
                    <a:pt x="679" y="119"/>
                  </a:cubicBezTo>
                  <a:cubicBezTo>
                    <a:pt x="729" y="119"/>
                    <a:pt x="783" y="65"/>
                    <a:pt x="888" y="65"/>
                  </a:cubicBezTo>
                  <a:cubicBezTo>
                    <a:pt x="1096" y="65"/>
                    <a:pt x="1304" y="15"/>
                    <a:pt x="1563" y="15"/>
                  </a:cubicBezTo>
                  <a:cubicBezTo>
                    <a:pt x="1892" y="15"/>
                    <a:pt x="2195" y="39"/>
                    <a:pt x="2418" y="72"/>
                  </a:cubicBezTo>
                  <a:lnTo>
                    <a:pt x="2418" y="72"/>
                  </a:lnTo>
                  <a:cubicBezTo>
                    <a:pt x="2135" y="24"/>
                    <a:pt x="1854" y="0"/>
                    <a:pt x="1584" y="0"/>
                  </a:cubicBezTo>
                  <a:close/>
                  <a:moveTo>
                    <a:pt x="131" y="252"/>
                  </a:moveTo>
                  <a:cubicBezTo>
                    <a:pt x="103" y="260"/>
                    <a:pt x="80" y="266"/>
                    <a:pt x="62" y="272"/>
                  </a:cubicBezTo>
                  <a:lnTo>
                    <a:pt x="62" y="272"/>
                  </a:lnTo>
                  <a:cubicBezTo>
                    <a:pt x="77" y="270"/>
                    <a:pt x="100" y="263"/>
                    <a:pt x="131" y="252"/>
                  </a:cubicBezTo>
                  <a:close/>
                  <a:moveTo>
                    <a:pt x="62" y="272"/>
                  </a:moveTo>
                  <a:lnTo>
                    <a:pt x="62" y="272"/>
                  </a:lnTo>
                  <a:cubicBezTo>
                    <a:pt x="59" y="273"/>
                    <a:pt x="56" y="273"/>
                    <a:pt x="54" y="273"/>
                  </a:cubicBezTo>
                  <a:cubicBezTo>
                    <a:pt x="50" y="275"/>
                    <a:pt x="46" y="277"/>
                    <a:pt x="42" y="279"/>
                  </a:cubicBezTo>
                  <a:lnTo>
                    <a:pt x="42" y="279"/>
                  </a:lnTo>
                  <a:cubicBezTo>
                    <a:pt x="48" y="277"/>
                    <a:pt x="54" y="275"/>
                    <a:pt x="62" y="272"/>
                  </a:cubicBezTo>
                  <a:close/>
                  <a:moveTo>
                    <a:pt x="42" y="279"/>
                  </a:moveTo>
                  <a:cubicBezTo>
                    <a:pt x="13" y="289"/>
                    <a:pt x="1" y="296"/>
                    <a:pt x="3" y="296"/>
                  </a:cubicBezTo>
                  <a:cubicBezTo>
                    <a:pt x="5" y="296"/>
                    <a:pt x="19" y="291"/>
                    <a:pt x="42" y="279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7"/>
            <p:cNvSpPr/>
            <p:nvPr/>
          </p:nvSpPr>
          <p:spPr>
            <a:xfrm>
              <a:off x="2964325" y="621125"/>
              <a:ext cx="37500" cy="8850"/>
            </a:xfrm>
            <a:custGeom>
              <a:avLst/>
              <a:gdLst/>
              <a:ahLst/>
              <a:cxnLst/>
              <a:rect l="l" t="t" r="r" b="b"/>
              <a:pathLst>
                <a:path w="1500" h="354" extrusionOk="0">
                  <a:moveTo>
                    <a:pt x="1395" y="0"/>
                  </a:moveTo>
                  <a:cubicBezTo>
                    <a:pt x="1341" y="55"/>
                    <a:pt x="1341" y="55"/>
                    <a:pt x="1237" y="55"/>
                  </a:cubicBezTo>
                  <a:lnTo>
                    <a:pt x="1445" y="55"/>
                  </a:lnTo>
                  <a:cubicBezTo>
                    <a:pt x="1499" y="0"/>
                    <a:pt x="1445" y="0"/>
                    <a:pt x="1395" y="0"/>
                  </a:cubicBezTo>
                  <a:close/>
                  <a:moveTo>
                    <a:pt x="978" y="55"/>
                  </a:moveTo>
                  <a:cubicBezTo>
                    <a:pt x="716" y="105"/>
                    <a:pt x="403" y="209"/>
                    <a:pt x="145" y="313"/>
                  </a:cubicBezTo>
                  <a:cubicBezTo>
                    <a:pt x="299" y="263"/>
                    <a:pt x="611" y="159"/>
                    <a:pt x="874" y="105"/>
                  </a:cubicBezTo>
                  <a:cubicBezTo>
                    <a:pt x="978" y="105"/>
                    <a:pt x="1133" y="55"/>
                    <a:pt x="1237" y="55"/>
                  </a:cubicBezTo>
                  <a:close/>
                  <a:moveTo>
                    <a:pt x="145" y="313"/>
                  </a:moveTo>
                  <a:cubicBezTo>
                    <a:pt x="40" y="340"/>
                    <a:pt x="1" y="354"/>
                    <a:pt x="7" y="354"/>
                  </a:cubicBezTo>
                  <a:cubicBezTo>
                    <a:pt x="13" y="354"/>
                    <a:pt x="65" y="340"/>
                    <a:pt x="145" y="313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7"/>
            <p:cNvSpPr/>
            <p:nvPr/>
          </p:nvSpPr>
          <p:spPr>
            <a:xfrm>
              <a:off x="2771550" y="514475"/>
              <a:ext cx="19225" cy="35075"/>
            </a:xfrm>
            <a:custGeom>
              <a:avLst/>
              <a:gdLst/>
              <a:ahLst/>
              <a:cxnLst/>
              <a:rect l="l" t="t" r="r" b="b"/>
              <a:pathLst>
                <a:path w="769" h="1403" extrusionOk="0">
                  <a:moveTo>
                    <a:pt x="6" y="0"/>
                  </a:moveTo>
                  <a:cubicBezTo>
                    <a:pt x="1" y="0"/>
                    <a:pt x="132" y="217"/>
                    <a:pt x="297" y="464"/>
                  </a:cubicBezTo>
                  <a:cubicBezTo>
                    <a:pt x="398" y="613"/>
                    <a:pt x="498" y="811"/>
                    <a:pt x="598" y="967"/>
                  </a:cubicBezTo>
                  <a:lnTo>
                    <a:pt x="598" y="967"/>
                  </a:lnTo>
                  <a:cubicBezTo>
                    <a:pt x="585" y="937"/>
                    <a:pt x="573" y="907"/>
                    <a:pt x="560" y="881"/>
                  </a:cubicBezTo>
                  <a:cubicBezTo>
                    <a:pt x="402" y="569"/>
                    <a:pt x="193" y="256"/>
                    <a:pt x="39" y="48"/>
                  </a:cubicBezTo>
                  <a:cubicBezTo>
                    <a:pt x="17" y="15"/>
                    <a:pt x="7" y="0"/>
                    <a:pt x="6" y="0"/>
                  </a:cubicBezTo>
                  <a:close/>
                  <a:moveTo>
                    <a:pt x="598" y="967"/>
                  </a:moveTo>
                  <a:cubicBezTo>
                    <a:pt x="602" y="977"/>
                    <a:pt x="606" y="986"/>
                    <a:pt x="610" y="996"/>
                  </a:cubicBezTo>
                  <a:lnTo>
                    <a:pt x="610" y="996"/>
                  </a:lnTo>
                  <a:cubicBezTo>
                    <a:pt x="610" y="992"/>
                    <a:pt x="610" y="989"/>
                    <a:pt x="610" y="986"/>
                  </a:cubicBezTo>
                  <a:cubicBezTo>
                    <a:pt x="606" y="980"/>
                    <a:pt x="602" y="973"/>
                    <a:pt x="598" y="967"/>
                  </a:cubicBezTo>
                  <a:close/>
                  <a:moveTo>
                    <a:pt x="610" y="996"/>
                  </a:moveTo>
                  <a:cubicBezTo>
                    <a:pt x="610" y="1043"/>
                    <a:pt x="614" y="1093"/>
                    <a:pt x="664" y="1140"/>
                  </a:cubicBezTo>
                  <a:cubicBezTo>
                    <a:pt x="664" y="1140"/>
                    <a:pt x="664" y="1194"/>
                    <a:pt x="714" y="1244"/>
                  </a:cubicBezTo>
                  <a:cubicBezTo>
                    <a:pt x="681" y="1174"/>
                    <a:pt x="645" y="1081"/>
                    <a:pt x="610" y="996"/>
                  </a:cubicBezTo>
                  <a:close/>
                  <a:moveTo>
                    <a:pt x="714" y="1245"/>
                  </a:moveTo>
                  <a:cubicBezTo>
                    <a:pt x="715" y="1299"/>
                    <a:pt x="769" y="1402"/>
                    <a:pt x="769" y="1402"/>
                  </a:cubicBezTo>
                  <a:cubicBezTo>
                    <a:pt x="769" y="1348"/>
                    <a:pt x="715" y="1299"/>
                    <a:pt x="714" y="1245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7"/>
            <p:cNvSpPr/>
            <p:nvPr/>
          </p:nvSpPr>
          <p:spPr>
            <a:xfrm>
              <a:off x="2556250" y="554725"/>
              <a:ext cx="5250" cy="29950"/>
            </a:xfrm>
            <a:custGeom>
              <a:avLst/>
              <a:gdLst/>
              <a:ahLst/>
              <a:cxnLst/>
              <a:rect l="l" t="t" r="r" b="b"/>
              <a:pathLst>
                <a:path w="210" h="1198" extrusionOk="0">
                  <a:moveTo>
                    <a:pt x="209" y="1"/>
                  </a:moveTo>
                  <a:cubicBezTo>
                    <a:pt x="175" y="133"/>
                    <a:pt x="142" y="224"/>
                    <a:pt x="123" y="325"/>
                  </a:cubicBezTo>
                  <a:lnTo>
                    <a:pt x="123" y="325"/>
                  </a:lnTo>
                  <a:cubicBezTo>
                    <a:pt x="130" y="318"/>
                    <a:pt x="140" y="314"/>
                    <a:pt x="155" y="314"/>
                  </a:cubicBezTo>
                  <a:cubicBezTo>
                    <a:pt x="155" y="209"/>
                    <a:pt x="155" y="155"/>
                    <a:pt x="209" y="105"/>
                  </a:cubicBezTo>
                  <a:lnTo>
                    <a:pt x="209" y="1"/>
                  </a:lnTo>
                  <a:close/>
                  <a:moveTo>
                    <a:pt x="123" y="325"/>
                  </a:moveTo>
                  <a:cubicBezTo>
                    <a:pt x="105" y="343"/>
                    <a:pt x="105" y="379"/>
                    <a:pt x="105" y="418"/>
                  </a:cubicBezTo>
                  <a:lnTo>
                    <a:pt x="105" y="522"/>
                  </a:lnTo>
                  <a:cubicBezTo>
                    <a:pt x="105" y="446"/>
                    <a:pt x="112" y="384"/>
                    <a:pt x="123" y="325"/>
                  </a:cubicBezTo>
                  <a:close/>
                  <a:moveTo>
                    <a:pt x="105" y="522"/>
                  </a:moveTo>
                  <a:cubicBezTo>
                    <a:pt x="105" y="539"/>
                    <a:pt x="99" y="562"/>
                    <a:pt x="90" y="589"/>
                  </a:cubicBezTo>
                  <a:lnTo>
                    <a:pt x="90" y="589"/>
                  </a:lnTo>
                  <a:cubicBezTo>
                    <a:pt x="95" y="583"/>
                    <a:pt x="100" y="577"/>
                    <a:pt x="105" y="572"/>
                  </a:cubicBezTo>
                  <a:lnTo>
                    <a:pt x="105" y="522"/>
                  </a:lnTo>
                  <a:close/>
                  <a:moveTo>
                    <a:pt x="90" y="589"/>
                  </a:moveTo>
                  <a:cubicBezTo>
                    <a:pt x="62" y="631"/>
                    <a:pt x="54" y="691"/>
                    <a:pt x="52" y="757"/>
                  </a:cubicBezTo>
                  <a:lnTo>
                    <a:pt x="52" y="757"/>
                  </a:lnTo>
                  <a:cubicBezTo>
                    <a:pt x="56" y="696"/>
                    <a:pt x="76" y="637"/>
                    <a:pt x="90" y="589"/>
                  </a:cubicBezTo>
                  <a:close/>
                  <a:moveTo>
                    <a:pt x="52" y="757"/>
                  </a:moveTo>
                  <a:cubicBezTo>
                    <a:pt x="51" y="765"/>
                    <a:pt x="51" y="773"/>
                    <a:pt x="51" y="780"/>
                  </a:cubicBezTo>
                  <a:cubicBezTo>
                    <a:pt x="51" y="829"/>
                    <a:pt x="51" y="890"/>
                    <a:pt x="46" y="957"/>
                  </a:cubicBezTo>
                  <a:lnTo>
                    <a:pt x="46" y="957"/>
                  </a:lnTo>
                  <a:cubicBezTo>
                    <a:pt x="51" y="920"/>
                    <a:pt x="51" y="883"/>
                    <a:pt x="51" y="835"/>
                  </a:cubicBezTo>
                  <a:cubicBezTo>
                    <a:pt x="51" y="809"/>
                    <a:pt x="51" y="783"/>
                    <a:pt x="52" y="757"/>
                  </a:cubicBezTo>
                  <a:close/>
                  <a:moveTo>
                    <a:pt x="46" y="957"/>
                  </a:moveTo>
                  <a:cubicBezTo>
                    <a:pt x="40" y="998"/>
                    <a:pt x="27" y="1038"/>
                    <a:pt x="1" y="1093"/>
                  </a:cubicBezTo>
                  <a:lnTo>
                    <a:pt x="1" y="1197"/>
                  </a:lnTo>
                  <a:cubicBezTo>
                    <a:pt x="27" y="1115"/>
                    <a:pt x="40" y="1032"/>
                    <a:pt x="46" y="957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7"/>
            <p:cNvSpPr/>
            <p:nvPr/>
          </p:nvSpPr>
          <p:spPr>
            <a:xfrm>
              <a:off x="2726900" y="481775"/>
              <a:ext cx="33850" cy="23475"/>
            </a:xfrm>
            <a:custGeom>
              <a:avLst/>
              <a:gdLst/>
              <a:ahLst/>
              <a:cxnLst/>
              <a:rect l="l" t="t" r="r" b="b"/>
              <a:pathLst>
                <a:path w="1354" h="939" extrusionOk="0">
                  <a:moveTo>
                    <a:pt x="53" y="1"/>
                  </a:moveTo>
                  <a:cubicBezTo>
                    <a:pt x="0" y="1"/>
                    <a:pt x="99" y="49"/>
                    <a:pt x="252" y="101"/>
                  </a:cubicBezTo>
                  <a:lnTo>
                    <a:pt x="252" y="101"/>
                  </a:lnTo>
                  <a:cubicBezTo>
                    <a:pt x="145" y="34"/>
                    <a:pt x="82" y="1"/>
                    <a:pt x="53" y="1"/>
                  </a:cubicBezTo>
                  <a:close/>
                  <a:moveTo>
                    <a:pt x="252" y="101"/>
                  </a:moveTo>
                  <a:cubicBezTo>
                    <a:pt x="275" y="116"/>
                    <a:pt x="300" y="132"/>
                    <a:pt x="327" y="150"/>
                  </a:cubicBezTo>
                  <a:lnTo>
                    <a:pt x="327" y="150"/>
                  </a:lnTo>
                  <a:cubicBezTo>
                    <a:pt x="304" y="134"/>
                    <a:pt x="283" y="119"/>
                    <a:pt x="262" y="105"/>
                  </a:cubicBezTo>
                  <a:cubicBezTo>
                    <a:pt x="258" y="104"/>
                    <a:pt x="255" y="103"/>
                    <a:pt x="252" y="101"/>
                  </a:cubicBezTo>
                  <a:close/>
                  <a:moveTo>
                    <a:pt x="327" y="150"/>
                  </a:moveTo>
                  <a:cubicBezTo>
                    <a:pt x="472" y="251"/>
                    <a:pt x="653" y="385"/>
                    <a:pt x="833" y="522"/>
                  </a:cubicBezTo>
                  <a:cubicBezTo>
                    <a:pt x="1041" y="626"/>
                    <a:pt x="1250" y="834"/>
                    <a:pt x="1354" y="939"/>
                  </a:cubicBezTo>
                  <a:cubicBezTo>
                    <a:pt x="1145" y="730"/>
                    <a:pt x="887" y="468"/>
                    <a:pt x="574" y="313"/>
                  </a:cubicBezTo>
                  <a:cubicBezTo>
                    <a:pt x="478" y="249"/>
                    <a:pt x="396" y="194"/>
                    <a:pt x="327" y="15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7"/>
            <p:cNvSpPr/>
            <p:nvPr/>
          </p:nvSpPr>
          <p:spPr>
            <a:xfrm>
              <a:off x="2694350" y="473975"/>
              <a:ext cx="69025" cy="36500"/>
            </a:xfrm>
            <a:custGeom>
              <a:avLst/>
              <a:gdLst/>
              <a:ahLst/>
              <a:cxnLst/>
              <a:rect l="l" t="t" r="r" b="b"/>
              <a:pathLst>
                <a:path w="2761" h="1460" extrusionOk="0">
                  <a:moveTo>
                    <a:pt x="0" y="0"/>
                  </a:moveTo>
                  <a:cubicBezTo>
                    <a:pt x="47" y="11"/>
                    <a:pt x="102" y="23"/>
                    <a:pt x="163" y="35"/>
                  </a:cubicBezTo>
                  <a:lnTo>
                    <a:pt x="163" y="35"/>
                  </a:lnTo>
                  <a:cubicBezTo>
                    <a:pt x="112" y="21"/>
                    <a:pt x="67" y="0"/>
                    <a:pt x="0" y="0"/>
                  </a:cubicBezTo>
                  <a:close/>
                  <a:moveTo>
                    <a:pt x="163" y="35"/>
                  </a:moveTo>
                  <a:lnTo>
                    <a:pt x="163" y="35"/>
                  </a:lnTo>
                  <a:cubicBezTo>
                    <a:pt x="182" y="41"/>
                    <a:pt x="201" y="46"/>
                    <a:pt x="224" y="48"/>
                  </a:cubicBezTo>
                  <a:lnTo>
                    <a:pt x="224" y="48"/>
                  </a:lnTo>
                  <a:cubicBezTo>
                    <a:pt x="203" y="44"/>
                    <a:pt x="182" y="39"/>
                    <a:pt x="163" y="35"/>
                  </a:cubicBezTo>
                  <a:close/>
                  <a:moveTo>
                    <a:pt x="224" y="48"/>
                  </a:moveTo>
                  <a:lnTo>
                    <a:pt x="224" y="48"/>
                  </a:lnTo>
                  <a:cubicBezTo>
                    <a:pt x="242" y="52"/>
                    <a:pt x="260" y="56"/>
                    <a:pt x="280" y="60"/>
                  </a:cubicBezTo>
                  <a:lnTo>
                    <a:pt x="280" y="60"/>
                  </a:lnTo>
                  <a:cubicBezTo>
                    <a:pt x="272" y="57"/>
                    <a:pt x="265" y="53"/>
                    <a:pt x="259" y="50"/>
                  </a:cubicBezTo>
                  <a:cubicBezTo>
                    <a:pt x="246" y="50"/>
                    <a:pt x="235" y="49"/>
                    <a:pt x="224" y="48"/>
                  </a:cubicBezTo>
                  <a:close/>
                  <a:moveTo>
                    <a:pt x="280" y="60"/>
                  </a:moveTo>
                  <a:lnTo>
                    <a:pt x="280" y="60"/>
                  </a:lnTo>
                  <a:cubicBezTo>
                    <a:pt x="395" y="111"/>
                    <a:pt x="645" y="161"/>
                    <a:pt x="938" y="259"/>
                  </a:cubicBezTo>
                  <a:cubicBezTo>
                    <a:pt x="1197" y="363"/>
                    <a:pt x="1509" y="521"/>
                    <a:pt x="1772" y="675"/>
                  </a:cubicBezTo>
                  <a:cubicBezTo>
                    <a:pt x="1841" y="710"/>
                    <a:pt x="1905" y="748"/>
                    <a:pt x="1965" y="786"/>
                  </a:cubicBezTo>
                  <a:lnTo>
                    <a:pt x="1965" y="786"/>
                  </a:lnTo>
                  <a:cubicBezTo>
                    <a:pt x="1950" y="769"/>
                    <a:pt x="1937" y="750"/>
                    <a:pt x="1926" y="730"/>
                  </a:cubicBezTo>
                  <a:lnTo>
                    <a:pt x="1614" y="571"/>
                  </a:lnTo>
                  <a:lnTo>
                    <a:pt x="988" y="259"/>
                  </a:lnTo>
                  <a:cubicBezTo>
                    <a:pt x="721" y="160"/>
                    <a:pt x="476" y="102"/>
                    <a:pt x="280" y="60"/>
                  </a:cubicBezTo>
                  <a:close/>
                  <a:moveTo>
                    <a:pt x="1965" y="786"/>
                  </a:moveTo>
                  <a:cubicBezTo>
                    <a:pt x="2014" y="844"/>
                    <a:pt x="2081" y="882"/>
                    <a:pt x="2151" y="918"/>
                  </a:cubicBezTo>
                  <a:lnTo>
                    <a:pt x="2151" y="918"/>
                  </a:lnTo>
                  <a:cubicBezTo>
                    <a:pt x="2093" y="874"/>
                    <a:pt x="2031" y="829"/>
                    <a:pt x="1965" y="786"/>
                  </a:cubicBezTo>
                  <a:close/>
                  <a:moveTo>
                    <a:pt x="2151" y="918"/>
                  </a:moveTo>
                  <a:lnTo>
                    <a:pt x="2151" y="918"/>
                  </a:lnTo>
                  <a:cubicBezTo>
                    <a:pt x="2238" y="985"/>
                    <a:pt x="2318" y="1052"/>
                    <a:pt x="2396" y="1114"/>
                  </a:cubicBezTo>
                  <a:lnTo>
                    <a:pt x="2396" y="1114"/>
                  </a:lnTo>
                  <a:cubicBezTo>
                    <a:pt x="2333" y="1059"/>
                    <a:pt x="2264" y="1000"/>
                    <a:pt x="2189" y="938"/>
                  </a:cubicBezTo>
                  <a:cubicBezTo>
                    <a:pt x="2176" y="931"/>
                    <a:pt x="2164" y="925"/>
                    <a:pt x="2151" y="918"/>
                  </a:cubicBezTo>
                  <a:close/>
                  <a:moveTo>
                    <a:pt x="2396" y="1114"/>
                  </a:moveTo>
                  <a:cubicBezTo>
                    <a:pt x="2434" y="1148"/>
                    <a:pt x="2470" y="1180"/>
                    <a:pt x="2503" y="1210"/>
                  </a:cubicBezTo>
                  <a:lnTo>
                    <a:pt x="2503" y="1210"/>
                  </a:lnTo>
                  <a:cubicBezTo>
                    <a:pt x="2502" y="1206"/>
                    <a:pt x="2502" y="1201"/>
                    <a:pt x="2502" y="1196"/>
                  </a:cubicBezTo>
                  <a:cubicBezTo>
                    <a:pt x="2466" y="1170"/>
                    <a:pt x="2431" y="1143"/>
                    <a:pt x="2396" y="1114"/>
                  </a:cubicBezTo>
                  <a:close/>
                  <a:moveTo>
                    <a:pt x="2503" y="1210"/>
                  </a:moveTo>
                  <a:cubicBezTo>
                    <a:pt x="2510" y="1257"/>
                    <a:pt x="2553" y="1297"/>
                    <a:pt x="2600" y="1301"/>
                  </a:cubicBezTo>
                  <a:lnTo>
                    <a:pt x="2600" y="1301"/>
                  </a:lnTo>
                  <a:cubicBezTo>
                    <a:pt x="2571" y="1273"/>
                    <a:pt x="2538" y="1243"/>
                    <a:pt x="2503" y="1210"/>
                  </a:cubicBezTo>
                  <a:close/>
                  <a:moveTo>
                    <a:pt x="2600" y="1301"/>
                  </a:moveTo>
                  <a:lnTo>
                    <a:pt x="2600" y="1301"/>
                  </a:lnTo>
                  <a:cubicBezTo>
                    <a:pt x="2602" y="1302"/>
                    <a:pt x="2604" y="1304"/>
                    <a:pt x="2606" y="1306"/>
                  </a:cubicBezTo>
                  <a:lnTo>
                    <a:pt x="2606" y="1306"/>
                  </a:lnTo>
                  <a:cubicBezTo>
                    <a:pt x="2606" y="1304"/>
                    <a:pt x="2606" y="1303"/>
                    <a:pt x="2606" y="1301"/>
                  </a:cubicBezTo>
                  <a:cubicBezTo>
                    <a:pt x="2604" y="1301"/>
                    <a:pt x="2602" y="1301"/>
                    <a:pt x="2600" y="1301"/>
                  </a:cubicBezTo>
                  <a:close/>
                  <a:moveTo>
                    <a:pt x="2606" y="1306"/>
                  </a:moveTo>
                  <a:cubicBezTo>
                    <a:pt x="2609" y="1355"/>
                    <a:pt x="2656" y="1357"/>
                    <a:pt x="2656" y="1405"/>
                  </a:cubicBezTo>
                  <a:cubicBezTo>
                    <a:pt x="2710" y="1459"/>
                    <a:pt x="2710" y="1459"/>
                    <a:pt x="2760" y="1459"/>
                  </a:cubicBezTo>
                  <a:cubicBezTo>
                    <a:pt x="2738" y="1435"/>
                    <a:pt x="2685" y="1381"/>
                    <a:pt x="2606" y="1306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7"/>
            <p:cNvSpPr/>
            <p:nvPr/>
          </p:nvSpPr>
          <p:spPr>
            <a:xfrm>
              <a:off x="2591375" y="671975"/>
              <a:ext cx="33900" cy="24725"/>
            </a:xfrm>
            <a:custGeom>
              <a:avLst/>
              <a:gdLst/>
              <a:ahLst/>
              <a:cxnLst/>
              <a:rect l="l" t="t" r="r" b="b"/>
              <a:pathLst>
                <a:path w="1356" h="989" extrusionOk="0">
                  <a:moveTo>
                    <a:pt x="1" y="1"/>
                  </a:moveTo>
                  <a:cubicBezTo>
                    <a:pt x="149" y="150"/>
                    <a:pt x="298" y="275"/>
                    <a:pt x="436" y="382"/>
                  </a:cubicBezTo>
                  <a:lnTo>
                    <a:pt x="436" y="382"/>
                  </a:lnTo>
                  <a:lnTo>
                    <a:pt x="367" y="313"/>
                  </a:lnTo>
                  <a:cubicBezTo>
                    <a:pt x="263" y="259"/>
                    <a:pt x="209" y="155"/>
                    <a:pt x="105" y="51"/>
                  </a:cubicBezTo>
                  <a:cubicBezTo>
                    <a:pt x="55" y="51"/>
                    <a:pt x="55" y="1"/>
                    <a:pt x="1" y="1"/>
                  </a:cubicBezTo>
                  <a:close/>
                  <a:moveTo>
                    <a:pt x="436" y="382"/>
                  </a:moveTo>
                  <a:lnTo>
                    <a:pt x="522" y="468"/>
                  </a:lnTo>
                  <a:cubicBezTo>
                    <a:pt x="576" y="522"/>
                    <a:pt x="626" y="522"/>
                    <a:pt x="626" y="572"/>
                  </a:cubicBezTo>
                  <a:cubicBezTo>
                    <a:pt x="889" y="780"/>
                    <a:pt x="1097" y="885"/>
                    <a:pt x="1201" y="939"/>
                  </a:cubicBezTo>
                  <a:cubicBezTo>
                    <a:pt x="1211" y="942"/>
                    <a:pt x="1220" y="945"/>
                    <a:pt x="1228" y="948"/>
                  </a:cubicBezTo>
                  <a:lnTo>
                    <a:pt x="1228" y="948"/>
                  </a:lnTo>
                  <a:cubicBezTo>
                    <a:pt x="1128" y="890"/>
                    <a:pt x="997" y="799"/>
                    <a:pt x="834" y="676"/>
                  </a:cubicBezTo>
                  <a:cubicBezTo>
                    <a:pt x="725" y="595"/>
                    <a:pt x="587" y="500"/>
                    <a:pt x="436" y="382"/>
                  </a:cubicBezTo>
                  <a:close/>
                  <a:moveTo>
                    <a:pt x="1228" y="948"/>
                  </a:moveTo>
                  <a:cubicBezTo>
                    <a:pt x="1257" y="964"/>
                    <a:pt x="1282" y="978"/>
                    <a:pt x="1305" y="989"/>
                  </a:cubicBezTo>
                  <a:cubicBezTo>
                    <a:pt x="1352" y="989"/>
                    <a:pt x="1355" y="989"/>
                    <a:pt x="1228" y="948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7"/>
            <p:cNvSpPr/>
            <p:nvPr/>
          </p:nvSpPr>
          <p:spPr>
            <a:xfrm>
              <a:off x="2733425" y="487000"/>
              <a:ext cx="2625" cy="2625"/>
            </a:xfrm>
            <a:custGeom>
              <a:avLst/>
              <a:gdLst/>
              <a:ahLst/>
              <a:cxnLst/>
              <a:rect l="l" t="t" r="r" b="b"/>
              <a:pathLst>
                <a:path w="105" h="105" extrusionOk="0">
                  <a:moveTo>
                    <a:pt x="1" y="0"/>
                  </a:moveTo>
                  <a:lnTo>
                    <a:pt x="105" y="104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7"/>
            <p:cNvSpPr/>
            <p:nvPr/>
          </p:nvSpPr>
          <p:spPr>
            <a:xfrm>
              <a:off x="2730825" y="487000"/>
              <a:ext cx="2625" cy="25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0" y="0"/>
                  </a:moveTo>
                  <a:lnTo>
                    <a:pt x="105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7"/>
            <p:cNvSpPr/>
            <p:nvPr/>
          </p:nvSpPr>
          <p:spPr>
            <a:xfrm>
              <a:off x="2728225" y="485625"/>
              <a:ext cx="1275" cy="25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0" y="1"/>
                  </a:moveTo>
                  <a:lnTo>
                    <a:pt x="5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7"/>
            <p:cNvSpPr/>
            <p:nvPr/>
          </p:nvSpPr>
          <p:spPr>
            <a:xfrm>
              <a:off x="2729475" y="485625"/>
              <a:ext cx="1375" cy="1400"/>
            </a:xfrm>
            <a:custGeom>
              <a:avLst/>
              <a:gdLst/>
              <a:ahLst/>
              <a:cxnLst/>
              <a:rect l="l" t="t" r="r" b="b"/>
              <a:pathLst>
                <a:path w="55" h="56" extrusionOk="0">
                  <a:moveTo>
                    <a:pt x="0" y="1"/>
                  </a:moveTo>
                  <a:cubicBezTo>
                    <a:pt x="0" y="1"/>
                    <a:pt x="54" y="1"/>
                    <a:pt x="54" y="55"/>
                  </a:cubicBezTo>
                  <a:cubicBezTo>
                    <a:pt x="54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7"/>
            <p:cNvSpPr/>
            <p:nvPr/>
          </p:nvSpPr>
          <p:spPr>
            <a:xfrm>
              <a:off x="2765950" y="513050"/>
              <a:ext cx="27425" cy="71625"/>
            </a:xfrm>
            <a:custGeom>
              <a:avLst/>
              <a:gdLst/>
              <a:ahLst/>
              <a:cxnLst/>
              <a:rect l="l" t="t" r="r" b="b"/>
              <a:pathLst>
                <a:path w="1097" h="2865" extrusionOk="0">
                  <a:moveTo>
                    <a:pt x="0" y="0"/>
                  </a:moveTo>
                  <a:lnTo>
                    <a:pt x="0" y="0"/>
                  </a:lnTo>
                  <a:cubicBezTo>
                    <a:pt x="105" y="155"/>
                    <a:pt x="159" y="259"/>
                    <a:pt x="263" y="363"/>
                  </a:cubicBezTo>
                  <a:lnTo>
                    <a:pt x="392" y="558"/>
                  </a:lnTo>
                  <a:lnTo>
                    <a:pt x="392" y="558"/>
                  </a:lnTo>
                  <a:cubicBezTo>
                    <a:pt x="278" y="363"/>
                    <a:pt x="151" y="176"/>
                    <a:pt x="0" y="0"/>
                  </a:cubicBezTo>
                  <a:close/>
                  <a:moveTo>
                    <a:pt x="392" y="558"/>
                  </a:moveTo>
                  <a:cubicBezTo>
                    <a:pt x="514" y="766"/>
                    <a:pt x="622" y="981"/>
                    <a:pt x="730" y="1197"/>
                  </a:cubicBezTo>
                  <a:cubicBezTo>
                    <a:pt x="838" y="1482"/>
                    <a:pt x="944" y="1792"/>
                    <a:pt x="1018" y="2093"/>
                  </a:cubicBezTo>
                  <a:lnTo>
                    <a:pt x="1018" y="2093"/>
                  </a:lnTo>
                  <a:cubicBezTo>
                    <a:pt x="981" y="1912"/>
                    <a:pt x="935" y="1753"/>
                    <a:pt x="888" y="1614"/>
                  </a:cubicBezTo>
                  <a:cubicBezTo>
                    <a:pt x="784" y="1251"/>
                    <a:pt x="680" y="1043"/>
                    <a:pt x="576" y="834"/>
                  </a:cubicBezTo>
                  <a:lnTo>
                    <a:pt x="392" y="558"/>
                  </a:lnTo>
                  <a:close/>
                  <a:moveTo>
                    <a:pt x="1018" y="2093"/>
                  </a:moveTo>
                  <a:lnTo>
                    <a:pt x="1018" y="2093"/>
                  </a:lnTo>
                  <a:cubicBezTo>
                    <a:pt x="1065" y="2318"/>
                    <a:pt x="1097" y="2575"/>
                    <a:pt x="1097" y="2864"/>
                  </a:cubicBezTo>
                  <a:lnTo>
                    <a:pt x="1097" y="2710"/>
                  </a:lnTo>
                  <a:lnTo>
                    <a:pt x="1097" y="2502"/>
                  </a:lnTo>
                  <a:cubicBezTo>
                    <a:pt x="1080" y="2370"/>
                    <a:pt x="1052" y="2232"/>
                    <a:pt x="1018" y="2093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7"/>
            <p:cNvSpPr/>
            <p:nvPr/>
          </p:nvSpPr>
          <p:spPr>
            <a:xfrm>
              <a:off x="2593625" y="473975"/>
              <a:ext cx="64275" cy="33350"/>
            </a:xfrm>
            <a:custGeom>
              <a:avLst/>
              <a:gdLst/>
              <a:ahLst/>
              <a:cxnLst/>
              <a:rect l="l" t="t" r="r" b="b"/>
              <a:pathLst>
                <a:path w="2571" h="1334" extrusionOk="0">
                  <a:moveTo>
                    <a:pt x="2570" y="0"/>
                  </a:moveTo>
                  <a:lnTo>
                    <a:pt x="2570" y="0"/>
                  </a:lnTo>
                  <a:cubicBezTo>
                    <a:pt x="2478" y="18"/>
                    <a:pt x="2360" y="42"/>
                    <a:pt x="2227" y="73"/>
                  </a:cubicBezTo>
                  <a:lnTo>
                    <a:pt x="2227" y="73"/>
                  </a:lnTo>
                  <a:cubicBezTo>
                    <a:pt x="2377" y="43"/>
                    <a:pt x="2505" y="31"/>
                    <a:pt x="2570" y="0"/>
                  </a:cubicBezTo>
                  <a:close/>
                  <a:moveTo>
                    <a:pt x="2227" y="73"/>
                  </a:moveTo>
                  <a:lnTo>
                    <a:pt x="2227" y="73"/>
                  </a:lnTo>
                  <a:cubicBezTo>
                    <a:pt x="2172" y="84"/>
                    <a:pt x="2114" y="98"/>
                    <a:pt x="2055" y="116"/>
                  </a:cubicBezTo>
                  <a:lnTo>
                    <a:pt x="2055" y="116"/>
                  </a:lnTo>
                  <a:cubicBezTo>
                    <a:pt x="2114" y="100"/>
                    <a:pt x="2172" y="86"/>
                    <a:pt x="2227" y="73"/>
                  </a:cubicBezTo>
                  <a:close/>
                  <a:moveTo>
                    <a:pt x="2055" y="116"/>
                  </a:moveTo>
                  <a:cubicBezTo>
                    <a:pt x="1853" y="168"/>
                    <a:pt x="1632" y="233"/>
                    <a:pt x="1424" y="313"/>
                  </a:cubicBezTo>
                  <a:cubicBezTo>
                    <a:pt x="1007" y="521"/>
                    <a:pt x="640" y="780"/>
                    <a:pt x="327" y="988"/>
                  </a:cubicBezTo>
                  <a:cubicBezTo>
                    <a:pt x="187" y="1131"/>
                    <a:pt x="92" y="1241"/>
                    <a:pt x="43" y="1296"/>
                  </a:cubicBezTo>
                  <a:lnTo>
                    <a:pt x="43" y="1296"/>
                  </a:lnTo>
                  <a:cubicBezTo>
                    <a:pt x="63" y="1290"/>
                    <a:pt x="92" y="1278"/>
                    <a:pt x="119" y="1251"/>
                  </a:cubicBezTo>
                  <a:lnTo>
                    <a:pt x="327" y="1042"/>
                  </a:lnTo>
                  <a:cubicBezTo>
                    <a:pt x="536" y="884"/>
                    <a:pt x="799" y="675"/>
                    <a:pt x="1057" y="521"/>
                  </a:cubicBezTo>
                  <a:cubicBezTo>
                    <a:pt x="1320" y="363"/>
                    <a:pt x="1632" y="259"/>
                    <a:pt x="1945" y="154"/>
                  </a:cubicBezTo>
                  <a:cubicBezTo>
                    <a:pt x="1982" y="139"/>
                    <a:pt x="2019" y="127"/>
                    <a:pt x="2055" y="116"/>
                  </a:cubicBezTo>
                  <a:close/>
                  <a:moveTo>
                    <a:pt x="43" y="1296"/>
                  </a:moveTo>
                  <a:cubicBezTo>
                    <a:pt x="26" y="1301"/>
                    <a:pt x="15" y="1301"/>
                    <a:pt x="15" y="1301"/>
                  </a:cubicBezTo>
                  <a:cubicBezTo>
                    <a:pt x="4" y="1323"/>
                    <a:pt x="0" y="1334"/>
                    <a:pt x="4" y="1334"/>
                  </a:cubicBezTo>
                  <a:cubicBezTo>
                    <a:pt x="8" y="1334"/>
                    <a:pt x="21" y="1320"/>
                    <a:pt x="43" y="1296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7"/>
            <p:cNvSpPr/>
            <p:nvPr/>
          </p:nvSpPr>
          <p:spPr>
            <a:xfrm>
              <a:off x="2577100" y="473975"/>
              <a:ext cx="82050" cy="53375"/>
            </a:xfrm>
            <a:custGeom>
              <a:avLst/>
              <a:gdLst/>
              <a:ahLst/>
              <a:cxnLst/>
              <a:rect l="l" t="t" r="r" b="b"/>
              <a:pathLst>
                <a:path w="3282" h="2135" extrusionOk="0">
                  <a:moveTo>
                    <a:pt x="3073" y="0"/>
                  </a:moveTo>
                  <a:cubicBezTo>
                    <a:pt x="3066" y="7"/>
                    <a:pt x="3059" y="13"/>
                    <a:pt x="3052" y="18"/>
                  </a:cubicBezTo>
                  <a:lnTo>
                    <a:pt x="3052" y="18"/>
                  </a:lnTo>
                  <a:cubicBezTo>
                    <a:pt x="3125" y="7"/>
                    <a:pt x="3201" y="0"/>
                    <a:pt x="3281" y="0"/>
                  </a:cubicBezTo>
                  <a:close/>
                  <a:moveTo>
                    <a:pt x="3052" y="18"/>
                  </a:moveTo>
                  <a:cubicBezTo>
                    <a:pt x="2995" y="26"/>
                    <a:pt x="2940" y="38"/>
                    <a:pt x="2887" y="50"/>
                  </a:cubicBezTo>
                  <a:lnTo>
                    <a:pt x="2887" y="50"/>
                  </a:lnTo>
                  <a:cubicBezTo>
                    <a:pt x="2964" y="50"/>
                    <a:pt x="3011" y="47"/>
                    <a:pt x="3052" y="18"/>
                  </a:cubicBezTo>
                  <a:close/>
                  <a:moveTo>
                    <a:pt x="2887" y="50"/>
                  </a:moveTo>
                  <a:cubicBezTo>
                    <a:pt x="2880" y="50"/>
                    <a:pt x="2872" y="50"/>
                    <a:pt x="2864" y="50"/>
                  </a:cubicBezTo>
                  <a:cubicBezTo>
                    <a:pt x="2842" y="58"/>
                    <a:pt x="2820" y="65"/>
                    <a:pt x="2798" y="72"/>
                  </a:cubicBezTo>
                  <a:lnTo>
                    <a:pt x="2798" y="72"/>
                  </a:lnTo>
                  <a:cubicBezTo>
                    <a:pt x="2827" y="65"/>
                    <a:pt x="2857" y="57"/>
                    <a:pt x="2887" y="50"/>
                  </a:cubicBezTo>
                  <a:close/>
                  <a:moveTo>
                    <a:pt x="2798" y="72"/>
                  </a:moveTo>
                  <a:cubicBezTo>
                    <a:pt x="2690" y="101"/>
                    <a:pt x="2591" y="133"/>
                    <a:pt x="2502" y="154"/>
                  </a:cubicBezTo>
                  <a:cubicBezTo>
                    <a:pt x="2293" y="208"/>
                    <a:pt x="2135" y="313"/>
                    <a:pt x="2031" y="363"/>
                  </a:cubicBezTo>
                  <a:cubicBezTo>
                    <a:pt x="1876" y="417"/>
                    <a:pt x="1772" y="467"/>
                    <a:pt x="1668" y="521"/>
                  </a:cubicBezTo>
                  <a:cubicBezTo>
                    <a:pt x="1668" y="571"/>
                    <a:pt x="1614" y="571"/>
                    <a:pt x="1564" y="571"/>
                  </a:cubicBezTo>
                  <a:cubicBezTo>
                    <a:pt x="1564" y="579"/>
                    <a:pt x="1562" y="587"/>
                    <a:pt x="1560" y="593"/>
                  </a:cubicBezTo>
                  <a:lnTo>
                    <a:pt x="1560" y="593"/>
                  </a:lnTo>
                  <a:cubicBezTo>
                    <a:pt x="1617" y="568"/>
                    <a:pt x="1695" y="558"/>
                    <a:pt x="1772" y="521"/>
                  </a:cubicBezTo>
                  <a:lnTo>
                    <a:pt x="2085" y="363"/>
                  </a:lnTo>
                  <a:cubicBezTo>
                    <a:pt x="2278" y="266"/>
                    <a:pt x="2515" y="169"/>
                    <a:pt x="2798" y="72"/>
                  </a:cubicBezTo>
                  <a:close/>
                  <a:moveTo>
                    <a:pt x="1560" y="593"/>
                  </a:moveTo>
                  <a:lnTo>
                    <a:pt x="1560" y="593"/>
                  </a:lnTo>
                  <a:cubicBezTo>
                    <a:pt x="1541" y="601"/>
                    <a:pt x="1523" y="612"/>
                    <a:pt x="1510" y="625"/>
                  </a:cubicBezTo>
                  <a:cubicBezTo>
                    <a:pt x="1480" y="645"/>
                    <a:pt x="1451" y="664"/>
                    <a:pt x="1424" y="683"/>
                  </a:cubicBezTo>
                  <a:lnTo>
                    <a:pt x="1424" y="683"/>
                  </a:lnTo>
                  <a:cubicBezTo>
                    <a:pt x="1445" y="675"/>
                    <a:pt x="1460" y="675"/>
                    <a:pt x="1460" y="675"/>
                  </a:cubicBezTo>
                  <a:cubicBezTo>
                    <a:pt x="1502" y="633"/>
                    <a:pt x="1547" y="627"/>
                    <a:pt x="1560" y="593"/>
                  </a:cubicBezTo>
                  <a:close/>
                  <a:moveTo>
                    <a:pt x="1424" y="683"/>
                  </a:moveTo>
                  <a:cubicBezTo>
                    <a:pt x="1404" y="690"/>
                    <a:pt x="1379" y="704"/>
                    <a:pt x="1355" y="730"/>
                  </a:cubicBezTo>
                  <a:lnTo>
                    <a:pt x="1355" y="730"/>
                  </a:lnTo>
                  <a:lnTo>
                    <a:pt x="1355" y="730"/>
                  </a:lnTo>
                  <a:cubicBezTo>
                    <a:pt x="1377" y="715"/>
                    <a:pt x="1400" y="699"/>
                    <a:pt x="1424" y="683"/>
                  </a:cubicBezTo>
                  <a:close/>
                  <a:moveTo>
                    <a:pt x="1355" y="730"/>
                  </a:moveTo>
                  <a:lnTo>
                    <a:pt x="1355" y="730"/>
                  </a:lnTo>
                  <a:cubicBezTo>
                    <a:pt x="1297" y="770"/>
                    <a:pt x="1243" y="808"/>
                    <a:pt x="1192" y="845"/>
                  </a:cubicBezTo>
                  <a:lnTo>
                    <a:pt x="1192" y="845"/>
                  </a:lnTo>
                  <a:cubicBezTo>
                    <a:pt x="1224" y="824"/>
                    <a:pt x="1258" y="802"/>
                    <a:pt x="1301" y="780"/>
                  </a:cubicBezTo>
                  <a:lnTo>
                    <a:pt x="1355" y="730"/>
                  </a:lnTo>
                  <a:close/>
                  <a:moveTo>
                    <a:pt x="1192" y="845"/>
                  </a:moveTo>
                  <a:lnTo>
                    <a:pt x="1192" y="845"/>
                  </a:lnTo>
                  <a:cubicBezTo>
                    <a:pt x="1147" y="876"/>
                    <a:pt x="1104" y="906"/>
                    <a:pt x="1043" y="938"/>
                  </a:cubicBezTo>
                  <a:lnTo>
                    <a:pt x="884" y="1092"/>
                  </a:lnTo>
                  <a:lnTo>
                    <a:pt x="730" y="1251"/>
                  </a:lnTo>
                  <a:cubicBezTo>
                    <a:pt x="704" y="1277"/>
                    <a:pt x="674" y="1307"/>
                    <a:pt x="641" y="1340"/>
                  </a:cubicBezTo>
                  <a:lnTo>
                    <a:pt x="641" y="1340"/>
                  </a:lnTo>
                  <a:cubicBezTo>
                    <a:pt x="695" y="1291"/>
                    <a:pt x="785" y="1241"/>
                    <a:pt x="834" y="1146"/>
                  </a:cubicBezTo>
                  <a:cubicBezTo>
                    <a:pt x="929" y="1049"/>
                    <a:pt x="1045" y="953"/>
                    <a:pt x="1192" y="845"/>
                  </a:cubicBezTo>
                  <a:close/>
                  <a:moveTo>
                    <a:pt x="641" y="1340"/>
                  </a:moveTo>
                  <a:lnTo>
                    <a:pt x="641" y="1340"/>
                  </a:lnTo>
                  <a:cubicBezTo>
                    <a:pt x="636" y="1345"/>
                    <a:pt x="630" y="1350"/>
                    <a:pt x="626" y="1355"/>
                  </a:cubicBezTo>
                  <a:cubicBezTo>
                    <a:pt x="626" y="1355"/>
                    <a:pt x="626" y="1355"/>
                    <a:pt x="626" y="1355"/>
                  </a:cubicBezTo>
                  <a:lnTo>
                    <a:pt x="626" y="1355"/>
                  </a:lnTo>
                  <a:cubicBezTo>
                    <a:pt x="631" y="1350"/>
                    <a:pt x="636" y="1345"/>
                    <a:pt x="641" y="1340"/>
                  </a:cubicBezTo>
                  <a:close/>
                  <a:moveTo>
                    <a:pt x="626" y="1355"/>
                  </a:moveTo>
                  <a:cubicBezTo>
                    <a:pt x="603" y="1379"/>
                    <a:pt x="579" y="1404"/>
                    <a:pt x="554" y="1431"/>
                  </a:cubicBezTo>
                  <a:lnTo>
                    <a:pt x="554" y="1431"/>
                  </a:lnTo>
                  <a:cubicBezTo>
                    <a:pt x="592" y="1403"/>
                    <a:pt x="625" y="1394"/>
                    <a:pt x="626" y="1355"/>
                  </a:cubicBezTo>
                  <a:close/>
                  <a:moveTo>
                    <a:pt x="554" y="1431"/>
                  </a:moveTo>
                  <a:cubicBezTo>
                    <a:pt x="543" y="1439"/>
                    <a:pt x="532" y="1448"/>
                    <a:pt x="522" y="1459"/>
                  </a:cubicBezTo>
                  <a:cubicBezTo>
                    <a:pt x="522" y="1461"/>
                    <a:pt x="521" y="1464"/>
                    <a:pt x="521" y="1466"/>
                  </a:cubicBezTo>
                  <a:lnTo>
                    <a:pt x="521" y="1466"/>
                  </a:lnTo>
                  <a:cubicBezTo>
                    <a:pt x="532" y="1454"/>
                    <a:pt x="543" y="1442"/>
                    <a:pt x="554" y="1431"/>
                  </a:cubicBezTo>
                  <a:close/>
                  <a:moveTo>
                    <a:pt x="521" y="1466"/>
                  </a:moveTo>
                  <a:cubicBezTo>
                    <a:pt x="455" y="1539"/>
                    <a:pt x="383" y="1623"/>
                    <a:pt x="313" y="1718"/>
                  </a:cubicBezTo>
                  <a:cubicBezTo>
                    <a:pt x="259" y="1718"/>
                    <a:pt x="259" y="1772"/>
                    <a:pt x="209" y="1822"/>
                  </a:cubicBezTo>
                  <a:lnTo>
                    <a:pt x="184" y="1870"/>
                  </a:lnTo>
                  <a:lnTo>
                    <a:pt x="184" y="1870"/>
                  </a:lnTo>
                  <a:cubicBezTo>
                    <a:pt x="278" y="1752"/>
                    <a:pt x="374" y="1657"/>
                    <a:pt x="467" y="1563"/>
                  </a:cubicBezTo>
                  <a:cubicBezTo>
                    <a:pt x="467" y="1512"/>
                    <a:pt x="517" y="1509"/>
                    <a:pt x="521" y="1466"/>
                  </a:cubicBezTo>
                  <a:close/>
                  <a:moveTo>
                    <a:pt x="184" y="1870"/>
                  </a:moveTo>
                  <a:lnTo>
                    <a:pt x="184" y="1870"/>
                  </a:lnTo>
                  <a:cubicBezTo>
                    <a:pt x="122" y="1947"/>
                    <a:pt x="61" y="2033"/>
                    <a:pt x="0" y="2134"/>
                  </a:cubicBezTo>
                  <a:cubicBezTo>
                    <a:pt x="50" y="2084"/>
                    <a:pt x="105" y="1980"/>
                    <a:pt x="155" y="1926"/>
                  </a:cubicBezTo>
                  <a:lnTo>
                    <a:pt x="184" y="187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7"/>
            <p:cNvSpPr/>
            <p:nvPr/>
          </p:nvSpPr>
          <p:spPr>
            <a:xfrm>
              <a:off x="2558850" y="542950"/>
              <a:ext cx="9100" cy="49525"/>
            </a:xfrm>
            <a:custGeom>
              <a:avLst/>
              <a:gdLst/>
              <a:ahLst/>
              <a:cxnLst/>
              <a:rect l="l" t="t" r="r" b="b"/>
              <a:pathLst>
                <a:path w="364" h="1981" extrusionOk="0">
                  <a:moveTo>
                    <a:pt x="364" y="1"/>
                  </a:moveTo>
                  <a:lnTo>
                    <a:pt x="364" y="1"/>
                  </a:lnTo>
                  <a:cubicBezTo>
                    <a:pt x="324" y="165"/>
                    <a:pt x="251" y="330"/>
                    <a:pt x="195" y="521"/>
                  </a:cubicBezTo>
                  <a:lnTo>
                    <a:pt x="195" y="521"/>
                  </a:lnTo>
                  <a:cubicBezTo>
                    <a:pt x="215" y="483"/>
                    <a:pt x="226" y="437"/>
                    <a:pt x="259" y="368"/>
                  </a:cubicBezTo>
                  <a:cubicBezTo>
                    <a:pt x="259" y="368"/>
                    <a:pt x="259" y="313"/>
                    <a:pt x="314" y="209"/>
                  </a:cubicBezTo>
                  <a:cubicBezTo>
                    <a:pt x="314" y="159"/>
                    <a:pt x="364" y="105"/>
                    <a:pt x="364" y="1"/>
                  </a:cubicBezTo>
                  <a:close/>
                  <a:moveTo>
                    <a:pt x="195" y="521"/>
                  </a:moveTo>
                  <a:lnTo>
                    <a:pt x="195" y="521"/>
                  </a:lnTo>
                  <a:cubicBezTo>
                    <a:pt x="185" y="541"/>
                    <a:pt x="173" y="558"/>
                    <a:pt x="155" y="576"/>
                  </a:cubicBezTo>
                  <a:cubicBezTo>
                    <a:pt x="155" y="680"/>
                    <a:pt x="105" y="785"/>
                    <a:pt x="51" y="939"/>
                  </a:cubicBezTo>
                  <a:lnTo>
                    <a:pt x="51" y="1201"/>
                  </a:lnTo>
                  <a:cubicBezTo>
                    <a:pt x="51" y="1147"/>
                    <a:pt x="51" y="1043"/>
                    <a:pt x="105" y="993"/>
                  </a:cubicBezTo>
                  <a:cubicBezTo>
                    <a:pt x="105" y="889"/>
                    <a:pt x="155" y="785"/>
                    <a:pt x="155" y="680"/>
                  </a:cubicBezTo>
                  <a:cubicBezTo>
                    <a:pt x="167" y="625"/>
                    <a:pt x="180" y="572"/>
                    <a:pt x="195" y="521"/>
                  </a:cubicBezTo>
                  <a:close/>
                  <a:moveTo>
                    <a:pt x="51" y="1251"/>
                  </a:moveTo>
                  <a:cubicBezTo>
                    <a:pt x="1" y="1306"/>
                    <a:pt x="1" y="1356"/>
                    <a:pt x="1" y="1410"/>
                  </a:cubicBezTo>
                  <a:lnTo>
                    <a:pt x="1" y="1564"/>
                  </a:lnTo>
                  <a:lnTo>
                    <a:pt x="1" y="1723"/>
                  </a:lnTo>
                  <a:lnTo>
                    <a:pt x="1" y="1877"/>
                  </a:lnTo>
                  <a:lnTo>
                    <a:pt x="1" y="1981"/>
                  </a:lnTo>
                  <a:cubicBezTo>
                    <a:pt x="1" y="1773"/>
                    <a:pt x="1" y="1564"/>
                    <a:pt x="51" y="1410"/>
                  </a:cubicBezTo>
                  <a:lnTo>
                    <a:pt x="51" y="1356"/>
                  </a:lnTo>
                  <a:lnTo>
                    <a:pt x="51" y="125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7"/>
            <p:cNvSpPr/>
            <p:nvPr/>
          </p:nvSpPr>
          <p:spPr>
            <a:xfrm>
              <a:off x="2557500" y="537750"/>
              <a:ext cx="11800" cy="44325"/>
            </a:xfrm>
            <a:custGeom>
              <a:avLst/>
              <a:gdLst/>
              <a:ahLst/>
              <a:cxnLst/>
              <a:rect l="l" t="t" r="r" b="b"/>
              <a:pathLst>
                <a:path w="472" h="1773" extrusionOk="0">
                  <a:moveTo>
                    <a:pt x="472" y="0"/>
                  </a:moveTo>
                  <a:cubicBezTo>
                    <a:pt x="446" y="51"/>
                    <a:pt x="424" y="105"/>
                    <a:pt x="403" y="161"/>
                  </a:cubicBezTo>
                  <a:lnTo>
                    <a:pt x="403" y="161"/>
                  </a:lnTo>
                  <a:cubicBezTo>
                    <a:pt x="425" y="110"/>
                    <a:pt x="448" y="56"/>
                    <a:pt x="472" y="0"/>
                  </a:cubicBezTo>
                  <a:close/>
                  <a:moveTo>
                    <a:pt x="403" y="161"/>
                  </a:moveTo>
                  <a:lnTo>
                    <a:pt x="403" y="161"/>
                  </a:lnTo>
                  <a:cubicBezTo>
                    <a:pt x="282" y="447"/>
                    <a:pt x="193" y="673"/>
                    <a:pt x="105" y="938"/>
                  </a:cubicBezTo>
                  <a:cubicBezTo>
                    <a:pt x="59" y="1179"/>
                    <a:pt x="10" y="1417"/>
                    <a:pt x="2" y="1696"/>
                  </a:cubicBezTo>
                  <a:lnTo>
                    <a:pt x="2" y="1696"/>
                  </a:lnTo>
                  <a:cubicBezTo>
                    <a:pt x="9" y="1600"/>
                    <a:pt x="55" y="1496"/>
                    <a:pt x="55" y="1305"/>
                  </a:cubicBezTo>
                  <a:cubicBezTo>
                    <a:pt x="105" y="1147"/>
                    <a:pt x="159" y="888"/>
                    <a:pt x="209" y="680"/>
                  </a:cubicBezTo>
                  <a:cubicBezTo>
                    <a:pt x="288" y="522"/>
                    <a:pt x="338" y="334"/>
                    <a:pt x="403" y="161"/>
                  </a:cubicBezTo>
                  <a:close/>
                  <a:moveTo>
                    <a:pt x="2" y="1696"/>
                  </a:moveTo>
                  <a:cubicBezTo>
                    <a:pt x="1" y="1705"/>
                    <a:pt x="1" y="1713"/>
                    <a:pt x="1" y="1722"/>
                  </a:cubicBezTo>
                  <a:lnTo>
                    <a:pt x="1" y="1772"/>
                  </a:lnTo>
                  <a:cubicBezTo>
                    <a:pt x="1" y="1746"/>
                    <a:pt x="1" y="1721"/>
                    <a:pt x="2" y="1696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7"/>
            <p:cNvSpPr/>
            <p:nvPr/>
          </p:nvSpPr>
          <p:spPr>
            <a:xfrm>
              <a:off x="2560100" y="561200"/>
              <a:ext cx="4000" cy="26075"/>
            </a:xfrm>
            <a:custGeom>
              <a:avLst/>
              <a:gdLst/>
              <a:ahLst/>
              <a:cxnLst/>
              <a:rect l="l" t="t" r="r" b="b"/>
              <a:pathLst>
                <a:path w="160" h="1043" extrusionOk="0">
                  <a:moveTo>
                    <a:pt x="159" y="0"/>
                  </a:moveTo>
                  <a:cubicBezTo>
                    <a:pt x="159" y="30"/>
                    <a:pt x="155" y="64"/>
                    <a:pt x="148" y="100"/>
                  </a:cubicBezTo>
                  <a:lnTo>
                    <a:pt x="148" y="100"/>
                  </a:lnTo>
                  <a:cubicBezTo>
                    <a:pt x="154" y="85"/>
                    <a:pt x="159" y="70"/>
                    <a:pt x="159" y="55"/>
                  </a:cubicBezTo>
                  <a:lnTo>
                    <a:pt x="159" y="0"/>
                  </a:lnTo>
                  <a:close/>
                  <a:moveTo>
                    <a:pt x="148" y="100"/>
                  </a:moveTo>
                  <a:cubicBezTo>
                    <a:pt x="132" y="137"/>
                    <a:pt x="105" y="174"/>
                    <a:pt x="105" y="209"/>
                  </a:cubicBezTo>
                  <a:cubicBezTo>
                    <a:pt x="105" y="234"/>
                    <a:pt x="102" y="260"/>
                    <a:pt x="98" y="286"/>
                  </a:cubicBezTo>
                  <a:lnTo>
                    <a:pt x="98" y="286"/>
                  </a:lnTo>
                  <a:cubicBezTo>
                    <a:pt x="118" y="220"/>
                    <a:pt x="136" y="157"/>
                    <a:pt x="148" y="100"/>
                  </a:cubicBezTo>
                  <a:close/>
                  <a:moveTo>
                    <a:pt x="98" y="286"/>
                  </a:moveTo>
                  <a:cubicBezTo>
                    <a:pt x="84" y="329"/>
                    <a:pt x="69" y="373"/>
                    <a:pt x="55" y="417"/>
                  </a:cubicBezTo>
                  <a:cubicBezTo>
                    <a:pt x="55" y="708"/>
                    <a:pt x="8" y="998"/>
                    <a:pt x="2" y="998"/>
                  </a:cubicBezTo>
                  <a:cubicBezTo>
                    <a:pt x="1" y="998"/>
                    <a:pt x="1" y="996"/>
                    <a:pt x="1" y="993"/>
                  </a:cubicBezTo>
                  <a:lnTo>
                    <a:pt x="1" y="1043"/>
                  </a:lnTo>
                  <a:cubicBezTo>
                    <a:pt x="1" y="938"/>
                    <a:pt x="55" y="888"/>
                    <a:pt x="55" y="784"/>
                  </a:cubicBezTo>
                  <a:lnTo>
                    <a:pt x="55" y="680"/>
                  </a:lnTo>
                  <a:lnTo>
                    <a:pt x="55" y="521"/>
                  </a:lnTo>
                  <a:cubicBezTo>
                    <a:pt x="55" y="443"/>
                    <a:pt x="84" y="364"/>
                    <a:pt x="98" y="286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7"/>
            <p:cNvSpPr/>
            <p:nvPr/>
          </p:nvSpPr>
          <p:spPr>
            <a:xfrm>
              <a:off x="2564075" y="559950"/>
              <a:ext cx="25" cy="1275"/>
            </a:xfrm>
            <a:custGeom>
              <a:avLst/>
              <a:gdLst/>
              <a:ahLst/>
              <a:cxnLst/>
              <a:rect l="l" t="t" r="r" b="b"/>
              <a:pathLst>
                <a:path w="1" h="51" extrusionOk="0">
                  <a:moveTo>
                    <a:pt x="0" y="5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7"/>
            <p:cNvSpPr/>
            <p:nvPr/>
          </p:nvSpPr>
          <p:spPr>
            <a:xfrm>
              <a:off x="2564075" y="558600"/>
              <a:ext cx="1275" cy="1375"/>
            </a:xfrm>
            <a:custGeom>
              <a:avLst/>
              <a:gdLst/>
              <a:ahLst/>
              <a:cxnLst/>
              <a:rect l="l" t="t" r="r" b="b"/>
              <a:pathLst>
                <a:path w="51" h="55" extrusionOk="0">
                  <a:moveTo>
                    <a:pt x="50" y="0"/>
                  </a:moveTo>
                  <a:lnTo>
                    <a:pt x="0" y="54"/>
                  </a:lnTo>
                  <a:cubicBezTo>
                    <a:pt x="50" y="54"/>
                    <a:pt x="50" y="0"/>
                    <a:pt x="50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7"/>
            <p:cNvSpPr/>
            <p:nvPr/>
          </p:nvSpPr>
          <p:spPr>
            <a:xfrm>
              <a:off x="2560100" y="587275"/>
              <a:ext cx="17575" cy="65700"/>
            </a:xfrm>
            <a:custGeom>
              <a:avLst/>
              <a:gdLst/>
              <a:ahLst/>
              <a:cxnLst/>
              <a:rect l="l" t="t" r="r" b="b"/>
              <a:pathLst>
                <a:path w="703" h="2628" extrusionOk="0">
                  <a:moveTo>
                    <a:pt x="1" y="0"/>
                  </a:moveTo>
                  <a:cubicBezTo>
                    <a:pt x="1" y="367"/>
                    <a:pt x="55" y="625"/>
                    <a:pt x="55" y="888"/>
                  </a:cubicBezTo>
                  <a:cubicBezTo>
                    <a:pt x="105" y="1146"/>
                    <a:pt x="159" y="1409"/>
                    <a:pt x="264" y="1667"/>
                  </a:cubicBezTo>
                  <a:cubicBezTo>
                    <a:pt x="296" y="1749"/>
                    <a:pt x="329" y="1830"/>
                    <a:pt x="364" y="1915"/>
                  </a:cubicBezTo>
                  <a:lnTo>
                    <a:pt x="364" y="1915"/>
                  </a:lnTo>
                  <a:cubicBezTo>
                    <a:pt x="368" y="1911"/>
                    <a:pt x="368" y="1898"/>
                    <a:pt x="368" y="1876"/>
                  </a:cubicBezTo>
                  <a:cubicBezTo>
                    <a:pt x="314" y="1825"/>
                    <a:pt x="264" y="1667"/>
                    <a:pt x="159" y="1354"/>
                  </a:cubicBezTo>
                  <a:cubicBezTo>
                    <a:pt x="159" y="1250"/>
                    <a:pt x="159" y="1200"/>
                    <a:pt x="105" y="1096"/>
                  </a:cubicBezTo>
                  <a:lnTo>
                    <a:pt x="105" y="938"/>
                  </a:lnTo>
                  <a:cubicBezTo>
                    <a:pt x="55" y="888"/>
                    <a:pt x="55" y="833"/>
                    <a:pt x="55" y="729"/>
                  </a:cubicBezTo>
                  <a:cubicBezTo>
                    <a:pt x="55" y="521"/>
                    <a:pt x="1" y="312"/>
                    <a:pt x="1" y="0"/>
                  </a:cubicBezTo>
                  <a:close/>
                  <a:moveTo>
                    <a:pt x="314" y="1876"/>
                  </a:moveTo>
                  <a:lnTo>
                    <a:pt x="314" y="1876"/>
                  </a:lnTo>
                  <a:cubicBezTo>
                    <a:pt x="410" y="2022"/>
                    <a:pt x="464" y="2212"/>
                    <a:pt x="554" y="2322"/>
                  </a:cubicBezTo>
                  <a:lnTo>
                    <a:pt x="554" y="2322"/>
                  </a:lnTo>
                  <a:cubicBezTo>
                    <a:pt x="477" y="2172"/>
                    <a:pt x="417" y="2040"/>
                    <a:pt x="364" y="1915"/>
                  </a:cubicBezTo>
                  <a:lnTo>
                    <a:pt x="364" y="1915"/>
                  </a:lnTo>
                  <a:cubicBezTo>
                    <a:pt x="363" y="1916"/>
                    <a:pt x="362" y="1916"/>
                    <a:pt x="361" y="1916"/>
                  </a:cubicBezTo>
                  <a:cubicBezTo>
                    <a:pt x="354" y="1916"/>
                    <a:pt x="341" y="1903"/>
                    <a:pt x="314" y="1876"/>
                  </a:cubicBezTo>
                  <a:close/>
                  <a:moveTo>
                    <a:pt x="554" y="2322"/>
                  </a:moveTo>
                  <a:cubicBezTo>
                    <a:pt x="571" y="2355"/>
                    <a:pt x="589" y="2388"/>
                    <a:pt x="607" y="2423"/>
                  </a:cubicBezTo>
                  <a:lnTo>
                    <a:pt x="607" y="2423"/>
                  </a:lnTo>
                  <a:cubicBezTo>
                    <a:pt x="598" y="2399"/>
                    <a:pt x="587" y="2374"/>
                    <a:pt x="576" y="2347"/>
                  </a:cubicBezTo>
                  <a:cubicBezTo>
                    <a:pt x="569" y="2339"/>
                    <a:pt x="561" y="2331"/>
                    <a:pt x="554" y="2322"/>
                  </a:cubicBezTo>
                  <a:close/>
                  <a:moveTo>
                    <a:pt x="607" y="2423"/>
                  </a:moveTo>
                  <a:lnTo>
                    <a:pt x="607" y="2423"/>
                  </a:lnTo>
                  <a:cubicBezTo>
                    <a:pt x="660" y="2552"/>
                    <a:pt x="694" y="2627"/>
                    <a:pt x="699" y="2627"/>
                  </a:cubicBezTo>
                  <a:cubicBezTo>
                    <a:pt x="702" y="2627"/>
                    <a:pt x="696" y="2604"/>
                    <a:pt x="680" y="2555"/>
                  </a:cubicBezTo>
                  <a:cubicBezTo>
                    <a:pt x="654" y="2509"/>
                    <a:pt x="630" y="2465"/>
                    <a:pt x="607" y="2423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7"/>
            <p:cNvSpPr/>
            <p:nvPr/>
          </p:nvSpPr>
          <p:spPr>
            <a:xfrm>
              <a:off x="2560100" y="5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7"/>
            <p:cNvSpPr/>
            <p:nvPr/>
          </p:nvSpPr>
          <p:spPr>
            <a:xfrm>
              <a:off x="2635675" y="479175"/>
              <a:ext cx="3975" cy="1275"/>
            </a:xfrm>
            <a:custGeom>
              <a:avLst/>
              <a:gdLst/>
              <a:ahLst/>
              <a:cxnLst/>
              <a:rect l="l" t="t" r="r" b="b"/>
              <a:pathLst>
                <a:path w="159" h="51" extrusionOk="0">
                  <a:moveTo>
                    <a:pt x="0" y="51"/>
                  </a:moveTo>
                  <a:cubicBezTo>
                    <a:pt x="55" y="51"/>
                    <a:pt x="105" y="0"/>
                    <a:pt x="159" y="0"/>
                  </a:cubicBezTo>
                  <a:cubicBezTo>
                    <a:pt x="105" y="0"/>
                    <a:pt x="55" y="51"/>
                    <a:pt x="0" y="5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7"/>
            <p:cNvSpPr/>
            <p:nvPr/>
          </p:nvSpPr>
          <p:spPr>
            <a:xfrm>
              <a:off x="2635950" y="469525"/>
              <a:ext cx="66250" cy="7575"/>
            </a:xfrm>
            <a:custGeom>
              <a:avLst/>
              <a:gdLst/>
              <a:ahLst/>
              <a:cxnLst/>
              <a:rect l="l" t="t" r="r" b="b"/>
              <a:pathLst>
                <a:path w="2650" h="303" extrusionOk="0">
                  <a:moveTo>
                    <a:pt x="2460" y="87"/>
                  </a:moveTo>
                  <a:lnTo>
                    <a:pt x="2460" y="87"/>
                  </a:lnTo>
                  <a:cubicBezTo>
                    <a:pt x="2523" y="98"/>
                    <a:pt x="2586" y="110"/>
                    <a:pt x="2649" y="124"/>
                  </a:cubicBezTo>
                  <a:cubicBezTo>
                    <a:pt x="2598" y="112"/>
                    <a:pt x="2534" y="99"/>
                    <a:pt x="2460" y="87"/>
                  </a:cubicBezTo>
                  <a:close/>
                  <a:moveTo>
                    <a:pt x="1503" y="1"/>
                  </a:moveTo>
                  <a:cubicBezTo>
                    <a:pt x="1206" y="1"/>
                    <a:pt x="927" y="27"/>
                    <a:pt x="669" y="74"/>
                  </a:cubicBezTo>
                  <a:cubicBezTo>
                    <a:pt x="356" y="178"/>
                    <a:pt x="148" y="228"/>
                    <a:pt x="44" y="282"/>
                  </a:cubicBezTo>
                  <a:cubicBezTo>
                    <a:pt x="13" y="297"/>
                    <a:pt x="1" y="303"/>
                    <a:pt x="4" y="303"/>
                  </a:cubicBezTo>
                  <a:cubicBezTo>
                    <a:pt x="13" y="303"/>
                    <a:pt x="119" y="267"/>
                    <a:pt x="302" y="228"/>
                  </a:cubicBezTo>
                  <a:cubicBezTo>
                    <a:pt x="356" y="178"/>
                    <a:pt x="460" y="178"/>
                    <a:pt x="565" y="124"/>
                  </a:cubicBezTo>
                  <a:lnTo>
                    <a:pt x="719" y="124"/>
                  </a:lnTo>
                  <a:cubicBezTo>
                    <a:pt x="773" y="124"/>
                    <a:pt x="823" y="74"/>
                    <a:pt x="877" y="74"/>
                  </a:cubicBezTo>
                  <a:cubicBezTo>
                    <a:pt x="1086" y="74"/>
                    <a:pt x="1344" y="20"/>
                    <a:pt x="1553" y="20"/>
                  </a:cubicBezTo>
                  <a:cubicBezTo>
                    <a:pt x="1908" y="20"/>
                    <a:pt x="2233" y="50"/>
                    <a:pt x="2460" y="87"/>
                  </a:cubicBezTo>
                  <a:lnTo>
                    <a:pt x="2460" y="87"/>
                  </a:lnTo>
                  <a:cubicBezTo>
                    <a:pt x="2127" y="28"/>
                    <a:pt x="1806" y="1"/>
                    <a:pt x="1503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7"/>
            <p:cNvSpPr/>
            <p:nvPr/>
          </p:nvSpPr>
          <p:spPr>
            <a:xfrm>
              <a:off x="2632100" y="468750"/>
              <a:ext cx="36225" cy="8775"/>
            </a:xfrm>
            <a:custGeom>
              <a:avLst/>
              <a:gdLst/>
              <a:ahLst/>
              <a:cxnLst/>
              <a:rect l="l" t="t" r="r" b="b"/>
              <a:pathLst>
                <a:path w="1449" h="351" extrusionOk="0">
                  <a:moveTo>
                    <a:pt x="1394" y="1"/>
                  </a:moveTo>
                  <a:cubicBezTo>
                    <a:pt x="1344" y="1"/>
                    <a:pt x="1290" y="51"/>
                    <a:pt x="1240" y="51"/>
                  </a:cubicBezTo>
                  <a:lnTo>
                    <a:pt x="1394" y="51"/>
                  </a:lnTo>
                  <a:cubicBezTo>
                    <a:pt x="1448" y="1"/>
                    <a:pt x="1448" y="1"/>
                    <a:pt x="1394" y="1"/>
                  </a:cubicBezTo>
                  <a:close/>
                  <a:moveTo>
                    <a:pt x="977" y="51"/>
                  </a:moveTo>
                  <a:cubicBezTo>
                    <a:pt x="664" y="105"/>
                    <a:pt x="406" y="209"/>
                    <a:pt x="143" y="313"/>
                  </a:cubicBezTo>
                  <a:cubicBezTo>
                    <a:pt x="302" y="259"/>
                    <a:pt x="560" y="155"/>
                    <a:pt x="823" y="105"/>
                  </a:cubicBezTo>
                  <a:cubicBezTo>
                    <a:pt x="977" y="105"/>
                    <a:pt x="1081" y="51"/>
                    <a:pt x="1186" y="51"/>
                  </a:cubicBezTo>
                  <a:close/>
                  <a:moveTo>
                    <a:pt x="143" y="313"/>
                  </a:moveTo>
                  <a:lnTo>
                    <a:pt x="143" y="313"/>
                  </a:lnTo>
                  <a:cubicBezTo>
                    <a:pt x="39" y="338"/>
                    <a:pt x="1" y="351"/>
                    <a:pt x="7" y="351"/>
                  </a:cubicBezTo>
                  <a:cubicBezTo>
                    <a:pt x="14" y="351"/>
                    <a:pt x="66" y="338"/>
                    <a:pt x="143" y="313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7"/>
            <p:cNvSpPr/>
            <p:nvPr/>
          </p:nvSpPr>
          <p:spPr>
            <a:xfrm>
              <a:off x="2440850" y="667350"/>
              <a:ext cx="19025" cy="34575"/>
            </a:xfrm>
            <a:custGeom>
              <a:avLst/>
              <a:gdLst/>
              <a:ahLst/>
              <a:cxnLst/>
              <a:rect l="l" t="t" r="r" b="b"/>
              <a:pathLst>
                <a:path w="761" h="1383" extrusionOk="0">
                  <a:moveTo>
                    <a:pt x="3" y="0"/>
                  </a:moveTo>
                  <a:cubicBezTo>
                    <a:pt x="1" y="0"/>
                    <a:pt x="172" y="187"/>
                    <a:pt x="344" y="444"/>
                  </a:cubicBezTo>
                  <a:cubicBezTo>
                    <a:pt x="393" y="519"/>
                    <a:pt x="442" y="604"/>
                    <a:pt x="485" y="690"/>
                  </a:cubicBezTo>
                  <a:lnTo>
                    <a:pt x="485" y="690"/>
                  </a:lnTo>
                  <a:cubicBezTo>
                    <a:pt x="371" y="437"/>
                    <a:pt x="201" y="198"/>
                    <a:pt x="31" y="27"/>
                  </a:cubicBezTo>
                  <a:cubicBezTo>
                    <a:pt x="13" y="9"/>
                    <a:pt x="4" y="0"/>
                    <a:pt x="3" y="0"/>
                  </a:cubicBezTo>
                  <a:close/>
                  <a:moveTo>
                    <a:pt x="485" y="690"/>
                  </a:moveTo>
                  <a:cubicBezTo>
                    <a:pt x="510" y="746"/>
                    <a:pt x="533" y="804"/>
                    <a:pt x="552" y="861"/>
                  </a:cubicBezTo>
                  <a:cubicBezTo>
                    <a:pt x="559" y="868"/>
                    <a:pt x="566" y="875"/>
                    <a:pt x="572" y="883"/>
                  </a:cubicBezTo>
                  <a:lnTo>
                    <a:pt x="572" y="883"/>
                  </a:lnTo>
                  <a:cubicBezTo>
                    <a:pt x="548" y="822"/>
                    <a:pt x="518" y="756"/>
                    <a:pt x="485" y="690"/>
                  </a:cubicBezTo>
                  <a:close/>
                  <a:moveTo>
                    <a:pt x="572" y="883"/>
                  </a:moveTo>
                  <a:cubicBezTo>
                    <a:pt x="584" y="912"/>
                    <a:pt x="594" y="939"/>
                    <a:pt x="602" y="965"/>
                  </a:cubicBezTo>
                  <a:cubicBezTo>
                    <a:pt x="602" y="1020"/>
                    <a:pt x="656" y="1070"/>
                    <a:pt x="656" y="1124"/>
                  </a:cubicBezTo>
                  <a:cubicBezTo>
                    <a:pt x="656" y="1124"/>
                    <a:pt x="706" y="1174"/>
                    <a:pt x="706" y="1228"/>
                  </a:cubicBezTo>
                  <a:cubicBezTo>
                    <a:pt x="706" y="1131"/>
                    <a:pt x="663" y="986"/>
                    <a:pt x="572" y="883"/>
                  </a:cubicBezTo>
                  <a:close/>
                  <a:moveTo>
                    <a:pt x="706" y="1228"/>
                  </a:moveTo>
                  <a:cubicBezTo>
                    <a:pt x="761" y="1278"/>
                    <a:pt x="761" y="1382"/>
                    <a:pt x="761" y="1382"/>
                  </a:cubicBezTo>
                  <a:cubicBezTo>
                    <a:pt x="761" y="1332"/>
                    <a:pt x="761" y="1278"/>
                    <a:pt x="706" y="1228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7"/>
            <p:cNvSpPr/>
            <p:nvPr/>
          </p:nvSpPr>
          <p:spPr>
            <a:xfrm>
              <a:off x="2226600" y="707100"/>
              <a:ext cx="5250" cy="30050"/>
            </a:xfrm>
            <a:custGeom>
              <a:avLst/>
              <a:gdLst/>
              <a:ahLst/>
              <a:cxnLst/>
              <a:rect l="l" t="t" r="r" b="b"/>
              <a:pathLst>
                <a:path w="210" h="1202" extrusionOk="0">
                  <a:moveTo>
                    <a:pt x="209" y="1"/>
                  </a:moveTo>
                  <a:cubicBezTo>
                    <a:pt x="209" y="1"/>
                    <a:pt x="159" y="55"/>
                    <a:pt x="159" y="105"/>
                  </a:cubicBezTo>
                  <a:cubicBezTo>
                    <a:pt x="159" y="110"/>
                    <a:pt x="159" y="115"/>
                    <a:pt x="158" y="121"/>
                  </a:cubicBezTo>
                  <a:lnTo>
                    <a:pt x="158" y="121"/>
                  </a:lnTo>
                  <a:cubicBezTo>
                    <a:pt x="171" y="82"/>
                    <a:pt x="188" y="43"/>
                    <a:pt x="209" y="1"/>
                  </a:cubicBezTo>
                  <a:close/>
                  <a:moveTo>
                    <a:pt x="158" y="121"/>
                  </a:moveTo>
                  <a:lnTo>
                    <a:pt x="158" y="121"/>
                  </a:lnTo>
                  <a:cubicBezTo>
                    <a:pt x="152" y="136"/>
                    <a:pt x="147" y="152"/>
                    <a:pt x="142" y="167"/>
                  </a:cubicBezTo>
                  <a:lnTo>
                    <a:pt x="142" y="167"/>
                  </a:lnTo>
                  <a:cubicBezTo>
                    <a:pt x="149" y="150"/>
                    <a:pt x="155" y="135"/>
                    <a:pt x="158" y="121"/>
                  </a:cubicBezTo>
                  <a:close/>
                  <a:moveTo>
                    <a:pt x="142" y="167"/>
                  </a:moveTo>
                  <a:lnTo>
                    <a:pt x="142" y="167"/>
                  </a:lnTo>
                  <a:cubicBezTo>
                    <a:pt x="126" y="204"/>
                    <a:pt x="105" y="247"/>
                    <a:pt x="105" y="312"/>
                  </a:cubicBezTo>
                  <a:lnTo>
                    <a:pt x="105" y="312"/>
                  </a:lnTo>
                  <a:cubicBezTo>
                    <a:pt x="115" y="266"/>
                    <a:pt x="126" y="218"/>
                    <a:pt x="142" y="167"/>
                  </a:cubicBezTo>
                  <a:close/>
                  <a:moveTo>
                    <a:pt x="105" y="312"/>
                  </a:moveTo>
                  <a:cubicBezTo>
                    <a:pt x="93" y="367"/>
                    <a:pt x="83" y="419"/>
                    <a:pt x="70" y="470"/>
                  </a:cubicBezTo>
                  <a:lnTo>
                    <a:pt x="70" y="470"/>
                  </a:lnTo>
                  <a:cubicBezTo>
                    <a:pt x="77" y="453"/>
                    <a:pt x="88" y="435"/>
                    <a:pt x="105" y="418"/>
                  </a:cubicBezTo>
                  <a:lnTo>
                    <a:pt x="105" y="313"/>
                  </a:lnTo>
                  <a:cubicBezTo>
                    <a:pt x="105" y="313"/>
                    <a:pt x="105" y="313"/>
                    <a:pt x="105" y="312"/>
                  </a:cubicBezTo>
                  <a:close/>
                  <a:moveTo>
                    <a:pt x="70" y="470"/>
                  </a:moveTo>
                  <a:lnTo>
                    <a:pt x="70" y="470"/>
                  </a:lnTo>
                  <a:cubicBezTo>
                    <a:pt x="64" y="484"/>
                    <a:pt x="61" y="497"/>
                    <a:pt x="58" y="511"/>
                  </a:cubicBezTo>
                  <a:lnTo>
                    <a:pt x="58" y="511"/>
                  </a:lnTo>
                  <a:cubicBezTo>
                    <a:pt x="63" y="497"/>
                    <a:pt x="66" y="484"/>
                    <a:pt x="70" y="470"/>
                  </a:cubicBezTo>
                  <a:close/>
                  <a:moveTo>
                    <a:pt x="58" y="511"/>
                  </a:moveTo>
                  <a:lnTo>
                    <a:pt x="58" y="511"/>
                  </a:lnTo>
                  <a:cubicBezTo>
                    <a:pt x="57" y="515"/>
                    <a:pt x="56" y="518"/>
                    <a:pt x="55" y="522"/>
                  </a:cubicBezTo>
                  <a:lnTo>
                    <a:pt x="55" y="576"/>
                  </a:lnTo>
                  <a:cubicBezTo>
                    <a:pt x="55" y="554"/>
                    <a:pt x="55" y="532"/>
                    <a:pt x="58" y="511"/>
                  </a:cubicBezTo>
                  <a:close/>
                  <a:moveTo>
                    <a:pt x="55" y="576"/>
                  </a:moveTo>
                  <a:cubicBezTo>
                    <a:pt x="55" y="626"/>
                    <a:pt x="55" y="730"/>
                    <a:pt x="1" y="834"/>
                  </a:cubicBezTo>
                  <a:lnTo>
                    <a:pt x="1" y="1097"/>
                  </a:lnTo>
                  <a:lnTo>
                    <a:pt x="1" y="1201"/>
                  </a:lnTo>
                  <a:cubicBezTo>
                    <a:pt x="1" y="1043"/>
                    <a:pt x="1" y="889"/>
                    <a:pt x="55" y="784"/>
                  </a:cubicBezTo>
                  <a:lnTo>
                    <a:pt x="55" y="576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7"/>
            <p:cNvSpPr/>
            <p:nvPr/>
          </p:nvSpPr>
          <p:spPr>
            <a:xfrm>
              <a:off x="2397325" y="634150"/>
              <a:ext cx="33900" cy="23475"/>
            </a:xfrm>
            <a:custGeom>
              <a:avLst/>
              <a:gdLst/>
              <a:ahLst/>
              <a:cxnLst/>
              <a:rect l="l" t="t" r="r" b="b"/>
              <a:pathLst>
                <a:path w="1356" h="939" extrusionOk="0">
                  <a:moveTo>
                    <a:pt x="50" y="1"/>
                  </a:moveTo>
                  <a:cubicBezTo>
                    <a:pt x="0" y="1"/>
                    <a:pt x="104" y="55"/>
                    <a:pt x="259" y="159"/>
                  </a:cubicBezTo>
                  <a:cubicBezTo>
                    <a:pt x="412" y="207"/>
                    <a:pt x="613" y="358"/>
                    <a:pt x="815" y="507"/>
                  </a:cubicBezTo>
                  <a:lnTo>
                    <a:pt x="815" y="507"/>
                  </a:lnTo>
                  <a:lnTo>
                    <a:pt x="571" y="313"/>
                  </a:lnTo>
                  <a:cubicBezTo>
                    <a:pt x="259" y="105"/>
                    <a:pt x="50" y="55"/>
                    <a:pt x="50" y="1"/>
                  </a:cubicBezTo>
                  <a:close/>
                  <a:moveTo>
                    <a:pt x="815" y="507"/>
                  </a:moveTo>
                  <a:lnTo>
                    <a:pt x="1012" y="665"/>
                  </a:lnTo>
                  <a:lnTo>
                    <a:pt x="1012" y="665"/>
                  </a:lnTo>
                  <a:cubicBezTo>
                    <a:pt x="957" y="619"/>
                    <a:pt x="898" y="570"/>
                    <a:pt x="834" y="522"/>
                  </a:cubicBezTo>
                  <a:cubicBezTo>
                    <a:pt x="828" y="517"/>
                    <a:pt x="821" y="512"/>
                    <a:pt x="815" y="507"/>
                  </a:cubicBezTo>
                  <a:close/>
                  <a:moveTo>
                    <a:pt x="1012" y="665"/>
                  </a:moveTo>
                  <a:lnTo>
                    <a:pt x="1012" y="665"/>
                  </a:lnTo>
                  <a:cubicBezTo>
                    <a:pt x="1138" y="770"/>
                    <a:pt x="1245" y="866"/>
                    <a:pt x="1355" y="939"/>
                  </a:cubicBezTo>
                  <a:lnTo>
                    <a:pt x="1012" y="665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7"/>
            <p:cNvSpPr/>
            <p:nvPr/>
          </p:nvSpPr>
          <p:spPr>
            <a:xfrm>
              <a:off x="2364700" y="626325"/>
              <a:ext cx="67775" cy="36500"/>
            </a:xfrm>
            <a:custGeom>
              <a:avLst/>
              <a:gdLst/>
              <a:ahLst/>
              <a:cxnLst/>
              <a:rect l="l" t="t" r="r" b="b"/>
              <a:pathLst>
                <a:path w="2711" h="1460" extrusionOk="0">
                  <a:moveTo>
                    <a:pt x="0" y="1"/>
                  </a:moveTo>
                  <a:cubicBezTo>
                    <a:pt x="21" y="8"/>
                    <a:pt x="45" y="15"/>
                    <a:pt x="72" y="22"/>
                  </a:cubicBezTo>
                  <a:lnTo>
                    <a:pt x="72" y="22"/>
                  </a:lnTo>
                  <a:cubicBezTo>
                    <a:pt x="46" y="11"/>
                    <a:pt x="23" y="1"/>
                    <a:pt x="0" y="1"/>
                  </a:cubicBezTo>
                  <a:close/>
                  <a:moveTo>
                    <a:pt x="72" y="22"/>
                  </a:moveTo>
                  <a:cubicBezTo>
                    <a:pt x="107" y="37"/>
                    <a:pt x="149" y="55"/>
                    <a:pt x="209" y="55"/>
                  </a:cubicBezTo>
                  <a:cubicBezTo>
                    <a:pt x="367" y="105"/>
                    <a:pt x="626" y="159"/>
                    <a:pt x="888" y="263"/>
                  </a:cubicBezTo>
                  <a:cubicBezTo>
                    <a:pt x="1170" y="357"/>
                    <a:pt x="1451" y="492"/>
                    <a:pt x="1693" y="633"/>
                  </a:cubicBezTo>
                  <a:lnTo>
                    <a:pt x="1693" y="633"/>
                  </a:lnTo>
                  <a:cubicBezTo>
                    <a:pt x="1662" y="614"/>
                    <a:pt x="1636" y="595"/>
                    <a:pt x="1618" y="576"/>
                  </a:cubicBezTo>
                  <a:cubicBezTo>
                    <a:pt x="1409" y="472"/>
                    <a:pt x="1201" y="368"/>
                    <a:pt x="938" y="263"/>
                  </a:cubicBezTo>
                  <a:cubicBezTo>
                    <a:pt x="575" y="126"/>
                    <a:pt x="253" y="70"/>
                    <a:pt x="72" y="22"/>
                  </a:cubicBezTo>
                  <a:close/>
                  <a:moveTo>
                    <a:pt x="1693" y="633"/>
                  </a:moveTo>
                  <a:cubicBezTo>
                    <a:pt x="1707" y="642"/>
                    <a:pt x="1722" y="650"/>
                    <a:pt x="1737" y="659"/>
                  </a:cubicBezTo>
                  <a:lnTo>
                    <a:pt x="1737" y="659"/>
                  </a:lnTo>
                  <a:cubicBezTo>
                    <a:pt x="1723" y="650"/>
                    <a:pt x="1708" y="642"/>
                    <a:pt x="1693" y="633"/>
                  </a:cubicBezTo>
                  <a:close/>
                  <a:moveTo>
                    <a:pt x="1737" y="659"/>
                  </a:moveTo>
                  <a:lnTo>
                    <a:pt x="1737" y="659"/>
                  </a:lnTo>
                  <a:cubicBezTo>
                    <a:pt x="1749" y="666"/>
                    <a:pt x="1761" y="673"/>
                    <a:pt x="1772" y="680"/>
                  </a:cubicBezTo>
                  <a:cubicBezTo>
                    <a:pt x="1824" y="711"/>
                    <a:pt x="1877" y="744"/>
                    <a:pt x="1928" y="778"/>
                  </a:cubicBezTo>
                  <a:lnTo>
                    <a:pt x="1928" y="778"/>
                  </a:lnTo>
                  <a:cubicBezTo>
                    <a:pt x="1911" y="763"/>
                    <a:pt x="1894" y="748"/>
                    <a:pt x="1876" y="730"/>
                  </a:cubicBezTo>
                  <a:cubicBezTo>
                    <a:pt x="1828" y="707"/>
                    <a:pt x="1780" y="683"/>
                    <a:pt x="1737" y="659"/>
                  </a:cubicBezTo>
                  <a:close/>
                  <a:moveTo>
                    <a:pt x="1928" y="778"/>
                  </a:moveTo>
                  <a:lnTo>
                    <a:pt x="1928" y="778"/>
                  </a:lnTo>
                  <a:cubicBezTo>
                    <a:pt x="2014" y="852"/>
                    <a:pt x="2094" y="897"/>
                    <a:pt x="2139" y="939"/>
                  </a:cubicBezTo>
                  <a:cubicBezTo>
                    <a:pt x="2326" y="1096"/>
                    <a:pt x="2475" y="1233"/>
                    <a:pt x="2576" y="1329"/>
                  </a:cubicBezTo>
                  <a:lnTo>
                    <a:pt x="2576" y="1329"/>
                  </a:lnTo>
                  <a:cubicBezTo>
                    <a:pt x="2570" y="1321"/>
                    <a:pt x="2564" y="1313"/>
                    <a:pt x="2556" y="1306"/>
                  </a:cubicBezTo>
                  <a:lnTo>
                    <a:pt x="2452" y="1201"/>
                  </a:lnTo>
                  <a:cubicBezTo>
                    <a:pt x="2325" y="1075"/>
                    <a:pt x="2134" y="916"/>
                    <a:pt x="1928" y="778"/>
                  </a:cubicBezTo>
                  <a:close/>
                  <a:moveTo>
                    <a:pt x="2576" y="1329"/>
                  </a:moveTo>
                  <a:cubicBezTo>
                    <a:pt x="2607" y="1371"/>
                    <a:pt x="2614" y="1410"/>
                    <a:pt x="2660" y="1410"/>
                  </a:cubicBezTo>
                  <a:lnTo>
                    <a:pt x="2660" y="1410"/>
                  </a:lnTo>
                  <a:cubicBezTo>
                    <a:pt x="2637" y="1388"/>
                    <a:pt x="2609" y="1361"/>
                    <a:pt x="2576" y="1329"/>
                  </a:cubicBezTo>
                  <a:close/>
                  <a:moveTo>
                    <a:pt x="2660" y="1410"/>
                  </a:moveTo>
                  <a:cubicBezTo>
                    <a:pt x="2683" y="1433"/>
                    <a:pt x="2700" y="1450"/>
                    <a:pt x="2710" y="1460"/>
                  </a:cubicBezTo>
                  <a:lnTo>
                    <a:pt x="2660" y="1410"/>
                  </a:lnTo>
                  <a:cubicBezTo>
                    <a:pt x="2660" y="1410"/>
                    <a:pt x="2660" y="1410"/>
                    <a:pt x="2660" y="141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7"/>
            <p:cNvSpPr/>
            <p:nvPr/>
          </p:nvSpPr>
          <p:spPr>
            <a:xfrm>
              <a:off x="2261825" y="824350"/>
              <a:ext cx="33900" cy="24825"/>
            </a:xfrm>
            <a:custGeom>
              <a:avLst/>
              <a:gdLst/>
              <a:ahLst/>
              <a:cxnLst/>
              <a:rect l="l" t="t" r="r" b="b"/>
              <a:pathLst>
                <a:path w="1356" h="993" extrusionOk="0">
                  <a:moveTo>
                    <a:pt x="1" y="1"/>
                  </a:moveTo>
                  <a:lnTo>
                    <a:pt x="51" y="55"/>
                  </a:lnTo>
                  <a:lnTo>
                    <a:pt x="313" y="313"/>
                  </a:lnTo>
                  <a:cubicBezTo>
                    <a:pt x="316" y="315"/>
                    <a:pt x="319" y="316"/>
                    <a:pt x="322" y="318"/>
                  </a:cubicBezTo>
                  <a:lnTo>
                    <a:pt x="322" y="318"/>
                  </a:lnTo>
                  <a:cubicBezTo>
                    <a:pt x="220" y="220"/>
                    <a:pt x="114" y="114"/>
                    <a:pt x="1" y="1"/>
                  </a:cubicBezTo>
                  <a:close/>
                  <a:moveTo>
                    <a:pt x="322" y="318"/>
                  </a:moveTo>
                  <a:lnTo>
                    <a:pt x="322" y="318"/>
                  </a:lnTo>
                  <a:cubicBezTo>
                    <a:pt x="370" y="364"/>
                    <a:pt x="418" y="409"/>
                    <a:pt x="465" y="451"/>
                  </a:cubicBezTo>
                  <a:lnTo>
                    <a:pt x="465" y="451"/>
                  </a:lnTo>
                  <a:cubicBezTo>
                    <a:pt x="454" y="406"/>
                    <a:pt x="407" y="363"/>
                    <a:pt x="322" y="318"/>
                  </a:cubicBezTo>
                  <a:close/>
                  <a:moveTo>
                    <a:pt x="465" y="451"/>
                  </a:moveTo>
                  <a:cubicBezTo>
                    <a:pt x="467" y="458"/>
                    <a:pt x="468" y="465"/>
                    <a:pt x="468" y="472"/>
                  </a:cubicBezTo>
                  <a:cubicBezTo>
                    <a:pt x="561" y="517"/>
                    <a:pt x="571" y="565"/>
                    <a:pt x="611" y="574"/>
                  </a:cubicBezTo>
                  <a:lnTo>
                    <a:pt x="611" y="574"/>
                  </a:lnTo>
                  <a:cubicBezTo>
                    <a:pt x="563" y="536"/>
                    <a:pt x="514" y="495"/>
                    <a:pt x="465" y="451"/>
                  </a:cubicBezTo>
                  <a:close/>
                  <a:moveTo>
                    <a:pt x="611" y="574"/>
                  </a:moveTo>
                  <a:cubicBezTo>
                    <a:pt x="685" y="633"/>
                    <a:pt x="758" y="685"/>
                    <a:pt x="831" y="728"/>
                  </a:cubicBezTo>
                  <a:lnTo>
                    <a:pt x="831" y="728"/>
                  </a:lnTo>
                  <a:cubicBezTo>
                    <a:pt x="767" y="685"/>
                    <a:pt x="699" y="634"/>
                    <a:pt x="626" y="576"/>
                  </a:cubicBezTo>
                  <a:cubicBezTo>
                    <a:pt x="621" y="576"/>
                    <a:pt x="616" y="575"/>
                    <a:pt x="611" y="574"/>
                  </a:cubicBezTo>
                  <a:close/>
                  <a:moveTo>
                    <a:pt x="831" y="728"/>
                  </a:moveTo>
                  <a:cubicBezTo>
                    <a:pt x="971" y="823"/>
                    <a:pt x="1086" y="884"/>
                    <a:pt x="1163" y="922"/>
                  </a:cubicBezTo>
                  <a:lnTo>
                    <a:pt x="1163" y="922"/>
                  </a:lnTo>
                  <a:cubicBezTo>
                    <a:pt x="1086" y="868"/>
                    <a:pt x="972" y="799"/>
                    <a:pt x="835" y="730"/>
                  </a:cubicBezTo>
                  <a:cubicBezTo>
                    <a:pt x="833" y="729"/>
                    <a:pt x="832" y="729"/>
                    <a:pt x="831" y="728"/>
                  </a:cubicBezTo>
                  <a:close/>
                  <a:moveTo>
                    <a:pt x="1163" y="922"/>
                  </a:moveTo>
                  <a:lnTo>
                    <a:pt x="1163" y="922"/>
                  </a:lnTo>
                  <a:cubicBezTo>
                    <a:pt x="1203" y="950"/>
                    <a:pt x="1233" y="974"/>
                    <a:pt x="1251" y="993"/>
                  </a:cubicBezTo>
                  <a:cubicBezTo>
                    <a:pt x="1356" y="993"/>
                    <a:pt x="1301" y="993"/>
                    <a:pt x="1197" y="939"/>
                  </a:cubicBezTo>
                  <a:cubicBezTo>
                    <a:pt x="1187" y="934"/>
                    <a:pt x="1175" y="928"/>
                    <a:pt x="1163" y="922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7"/>
            <p:cNvSpPr/>
            <p:nvPr/>
          </p:nvSpPr>
          <p:spPr>
            <a:xfrm>
              <a:off x="2398575" y="638100"/>
              <a:ext cx="2625" cy="1275"/>
            </a:xfrm>
            <a:custGeom>
              <a:avLst/>
              <a:gdLst/>
              <a:ahLst/>
              <a:cxnLst/>
              <a:rect l="l" t="t" r="r" b="b"/>
              <a:pathLst>
                <a:path w="105" h="51" extrusionOk="0">
                  <a:moveTo>
                    <a:pt x="0" y="1"/>
                  </a:moveTo>
                  <a:cubicBezTo>
                    <a:pt x="54" y="1"/>
                    <a:pt x="54" y="1"/>
                    <a:pt x="104" y="51"/>
                  </a:cubicBezTo>
                  <a:cubicBezTo>
                    <a:pt x="54" y="1"/>
                    <a:pt x="54" y="1"/>
                    <a:pt x="0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7"/>
            <p:cNvSpPr/>
            <p:nvPr/>
          </p:nvSpPr>
          <p:spPr>
            <a:xfrm>
              <a:off x="2402525" y="639350"/>
              <a:ext cx="3875" cy="2650"/>
            </a:xfrm>
            <a:custGeom>
              <a:avLst/>
              <a:gdLst/>
              <a:ahLst/>
              <a:cxnLst/>
              <a:rect l="l" t="t" r="r" b="b"/>
              <a:pathLst>
                <a:path w="155" h="106" extrusionOk="0">
                  <a:moveTo>
                    <a:pt x="1" y="1"/>
                  </a:moveTo>
                  <a:cubicBezTo>
                    <a:pt x="51" y="55"/>
                    <a:pt x="105" y="55"/>
                    <a:pt x="155" y="105"/>
                  </a:cubicBezTo>
                  <a:cubicBezTo>
                    <a:pt x="105" y="55"/>
                    <a:pt x="51" y="55"/>
                    <a:pt x="1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7"/>
            <p:cNvSpPr/>
            <p:nvPr/>
          </p:nvSpPr>
          <p:spPr>
            <a:xfrm>
              <a:off x="2398575" y="6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7"/>
            <p:cNvSpPr/>
            <p:nvPr/>
          </p:nvSpPr>
          <p:spPr>
            <a:xfrm>
              <a:off x="2401175" y="639350"/>
              <a:ext cx="1375" cy="25"/>
            </a:xfrm>
            <a:custGeom>
              <a:avLst/>
              <a:gdLst/>
              <a:ahLst/>
              <a:cxnLst/>
              <a:rect l="l" t="t" r="r" b="b"/>
              <a:pathLst>
                <a:path w="55" h="1" extrusionOk="0">
                  <a:moveTo>
                    <a:pt x="0" y="1"/>
                  </a:moveTo>
                  <a:lnTo>
                    <a:pt x="55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7"/>
            <p:cNvSpPr/>
            <p:nvPr/>
          </p:nvSpPr>
          <p:spPr>
            <a:xfrm>
              <a:off x="2435050" y="666775"/>
              <a:ext cx="28675" cy="70375"/>
            </a:xfrm>
            <a:custGeom>
              <a:avLst/>
              <a:gdLst/>
              <a:ahLst/>
              <a:cxnLst/>
              <a:rect l="l" t="t" r="r" b="b"/>
              <a:pathLst>
                <a:path w="1147" h="2815" extrusionOk="0">
                  <a:moveTo>
                    <a:pt x="0" y="1"/>
                  </a:moveTo>
                  <a:cubicBezTo>
                    <a:pt x="117" y="117"/>
                    <a:pt x="227" y="249"/>
                    <a:pt x="327" y="390"/>
                  </a:cubicBezTo>
                  <a:lnTo>
                    <a:pt x="327" y="390"/>
                  </a:lnTo>
                  <a:cubicBezTo>
                    <a:pt x="322" y="381"/>
                    <a:pt x="317" y="372"/>
                    <a:pt x="313" y="363"/>
                  </a:cubicBezTo>
                  <a:cubicBezTo>
                    <a:pt x="209" y="209"/>
                    <a:pt x="105" y="105"/>
                    <a:pt x="0" y="1"/>
                  </a:cubicBezTo>
                  <a:close/>
                  <a:moveTo>
                    <a:pt x="327" y="390"/>
                  </a:moveTo>
                  <a:cubicBezTo>
                    <a:pt x="375" y="476"/>
                    <a:pt x="450" y="592"/>
                    <a:pt x="529" y="710"/>
                  </a:cubicBezTo>
                  <a:lnTo>
                    <a:pt x="529" y="710"/>
                  </a:lnTo>
                  <a:cubicBezTo>
                    <a:pt x="468" y="600"/>
                    <a:pt x="400" y="492"/>
                    <a:pt x="327" y="390"/>
                  </a:cubicBezTo>
                  <a:close/>
                  <a:moveTo>
                    <a:pt x="529" y="710"/>
                  </a:moveTo>
                  <a:cubicBezTo>
                    <a:pt x="608" y="853"/>
                    <a:pt x="675" y="1000"/>
                    <a:pt x="730" y="1147"/>
                  </a:cubicBezTo>
                  <a:cubicBezTo>
                    <a:pt x="763" y="1213"/>
                    <a:pt x="794" y="1281"/>
                    <a:pt x="822" y="1349"/>
                  </a:cubicBezTo>
                  <a:lnTo>
                    <a:pt x="822" y="1349"/>
                  </a:lnTo>
                  <a:cubicBezTo>
                    <a:pt x="740" y="1108"/>
                    <a:pt x="658" y="944"/>
                    <a:pt x="576" y="780"/>
                  </a:cubicBezTo>
                  <a:cubicBezTo>
                    <a:pt x="560" y="757"/>
                    <a:pt x="544" y="733"/>
                    <a:pt x="529" y="710"/>
                  </a:cubicBezTo>
                  <a:close/>
                  <a:moveTo>
                    <a:pt x="822" y="1349"/>
                  </a:moveTo>
                  <a:cubicBezTo>
                    <a:pt x="844" y="1414"/>
                    <a:pt x="866" y="1485"/>
                    <a:pt x="888" y="1564"/>
                  </a:cubicBezTo>
                  <a:cubicBezTo>
                    <a:pt x="956" y="1766"/>
                    <a:pt x="1023" y="2012"/>
                    <a:pt x="1076" y="2302"/>
                  </a:cubicBezTo>
                  <a:lnTo>
                    <a:pt x="1076" y="2302"/>
                  </a:lnTo>
                  <a:cubicBezTo>
                    <a:pt x="1028" y="1992"/>
                    <a:pt x="950" y="1661"/>
                    <a:pt x="822" y="1349"/>
                  </a:cubicBezTo>
                  <a:close/>
                  <a:moveTo>
                    <a:pt x="1076" y="2302"/>
                  </a:moveTo>
                  <a:lnTo>
                    <a:pt x="1076" y="2302"/>
                  </a:lnTo>
                  <a:cubicBezTo>
                    <a:pt x="1084" y="2351"/>
                    <a:pt x="1091" y="2399"/>
                    <a:pt x="1097" y="2447"/>
                  </a:cubicBezTo>
                  <a:cubicBezTo>
                    <a:pt x="1097" y="2535"/>
                    <a:pt x="1097" y="2587"/>
                    <a:pt x="1127" y="2632"/>
                  </a:cubicBezTo>
                  <a:lnTo>
                    <a:pt x="1127" y="2632"/>
                  </a:lnTo>
                  <a:cubicBezTo>
                    <a:pt x="1112" y="2516"/>
                    <a:pt x="1095" y="2406"/>
                    <a:pt x="1076" y="2302"/>
                  </a:cubicBezTo>
                  <a:close/>
                  <a:moveTo>
                    <a:pt x="1127" y="2632"/>
                  </a:moveTo>
                  <a:cubicBezTo>
                    <a:pt x="1134" y="2691"/>
                    <a:pt x="1141" y="2752"/>
                    <a:pt x="1147" y="2814"/>
                  </a:cubicBezTo>
                  <a:lnTo>
                    <a:pt x="1147" y="2656"/>
                  </a:lnTo>
                  <a:cubicBezTo>
                    <a:pt x="1139" y="2648"/>
                    <a:pt x="1132" y="2640"/>
                    <a:pt x="1127" y="2632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7"/>
            <p:cNvSpPr/>
            <p:nvPr/>
          </p:nvSpPr>
          <p:spPr>
            <a:xfrm>
              <a:off x="2264450" y="626325"/>
              <a:ext cx="63800" cy="32650"/>
            </a:xfrm>
            <a:custGeom>
              <a:avLst/>
              <a:gdLst/>
              <a:ahLst/>
              <a:cxnLst/>
              <a:rect l="l" t="t" r="r" b="b"/>
              <a:pathLst>
                <a:path w="2552" h="1306" extrusionOk="0">
                  <a:moveTo>
                    <a:pt x="2501" y="1"/>
                  </a:moveTo>
                  <a:cubicBezTo>
                    <a:pt x="2413" y="19"/>
                    <a:pt x="2308" y="43"/>
                    <a:pt x="2191" y="72"/>
                  </a:cubicBezTo>
                  <a:lnTo>
                    <a:pt x="2191" y="72"/>
                  </a:lnTo>
                  <a:cubicBezTo>
                    <a:pt x="2333" y="46"/>
                    <a:pt x="2461" y="33"/>
                    <a:pt x="2551" y="1"/>
                  </a:cubicBezTo>
                  <a:close/>
                  <a:moveTo>
                    <a:pt x="2191" y="72"/>
                  </a:moveTo>
                  <a:cubicBezTo>
                    <a:pt x="2094" y="90"/>
                    <a:pt x="1991" y="114"/>
                    <a:pt x="1887" y="155"/>
                  </a:cubicBezTo>
                  <a:lnTo>
                    <a:pt x="1887" y="155"/>
                  </a:lnTo>
                  <a:cubicBezTo>
                    <a:pt x="1994" y="124"/>
                    <a:pt x="2096" y="96"/>
                    <a:pt x="2191" y="72"/>
                  </a:cubicBezTo>
                  <a:close/>
                  <a:moveTo>
                    <a:pt x="1887" y="155"/>
                  </a:moveTo>
                  <a:cubicBezTo>
                    <a:pt x="1733" y="200"/>
                    <a:pt x="1569" y="253"/>
                    <a:pt x="1405" y="314"/>
                  </a:cubicBezTo>
                  <a:cubicBezTo>
                    <a:pt x="1324" y="354"/>
                    <a:pt x="1243" y="397"/>
                    <a:pt x="1163" y="440"/>
                  </a:cubicBezTo>
                  <a:lnTo>
                    <a:pt x="1163" y="440"/>
                  </a:lnTo>
                  <a:cubicBezTo>
                    <a:pt x="1416" y="329"/>
                    <a:pt x="1662" y="244"/>
                    <a:pt x="1876" y="159"/>
                  </a:cubicBezTo>
                  <a:cubicBezTo>
                    <a:pt x="1880" y="158"/>
                    <a:pt x="1884" y="156"/>
                    <a:pt x="1887" y="155"/>
                  </a:cubicBezTo>
                  <a:close/>
                  <a:moveTo>
                    <a:pt x="1163" y="440"/>
                  </a:moveTo>
                  <a:lnTo>
                    <a:pt x="1163" y="440"/>
                  </a:lnTo>
                  <a:cubicBezTo>
                    <a:pt x="1105" y="466"/>
                    <a:pt x="1046" y="493"/>
                    <a:pt x="988" y="522"/>
                  </a:cubicBezTo>
                  <a:cubicBezTo>
                    <a:pt x="892" y="581"/>
                    <a:pt x="795" y="647"/>
                    <a:pt x="704" y="714"/>
                  </a:cubicBezTo>
                  <a:lnTo>
                    <a:pt x="704" y="714"/>
                  </a:lnTo>
                  <a:cubicBezTo>
                    <a:pt x="846" y="622"/>
                    <a:pt x="1002" y="529"/>
                    <a:pt x="1163" y="440"/>
                  </a:cubicBezTo>
                  <a:close/>
                  <a:moveTo>
                    <a:pt x="704" y="714"/>
                  </a:moveTo>
                  <a:cubicBezTo>
                    <a:pt x="554" y="811"/>
                    <a:pt x="420" y="907"/>
                    <a:pt x="313" y="993"/>
                  </a:cubicBezTo>
                  <a:lnTo>
                    <a:pt x="0" y="1306"/>
                  </a:lnTo>
                  <a:cubicBezTo>
                    <a:pt x="0" y="1306"/>
                    <a:pt x="50" y="1306"/>
                    <a:pt x="104" y="1252"/>
                  </a:cubicBezTo>
                  <a:cubicBezTo>
                    <a:pt x="154" y="1201"/>
                    <a:pt x="208" y="1097"/>
                    <a:pt x="313" y="1043"/>
                  </a:cubicBezTo>
                  <a:cubicBezTo>
                    <a:pt x="410" y="946"/>
                    <a:pt x="549" y="828"/>
                    <a:pt x="704" y="714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7"/>
            <p:cNvSpPr/>
            <p:nvPr/>
          </p:nvSpPr>
          <p:spPr>
            <a:xfrm>
              <a:off x="2247450" y="626325"/>
              <a:ext cx="82150" cy="53500"/>
            </a:xfrm>
            <a:custGeom>
              <a:avLst/>
              <a:gdLst/>
              <a:ahLst/>
              <a:cxnLst/>
              <a:rect l="l" t="t" r="r" b="b"/>
              <a:pathLst>
                <a:path w="3286" h="2140" extrusionOk="0">
                  <a:moveTo>
                    <a:pt x="3077" y="1"/>
                  </a:moveTo>
                  <a:cubicBezTo>
                    <a:pt x="2973" y="55"/>
                    <a:pt x="2919" y="55"/>
                    <a:pt x="2869" y="55"/>
                  </a:cubicBezTo>
                  <a:cubicBezTo>
                    <a:pt x="2812" y="74"/>
                    <a:pt x="2758" y="93"/>
                    <a:pt x="2705" y="111"/>
                  </a:cubicBezTo>
                  <a:lnTo>
                    <a:pt x="2705" y="111"/>
                  </a:lnTo>
                  <a:cubicBezTo>
                    <a:pt x="2873" y="75"/>
                    <a:pt x="3067" y="39"/>
                    <a:pt x="3286" y="1"/>
                  </a:cubicBezTo>
                  <a:close/>
                  <a:moveTo>
                    <a:pt x="2705" y="111"/>
                  </a:moveTo>
                  <a:cubicBezTo>
                    <a:pt x="2632" y="127"/>
                    <a:pt x="2565" y="143"/>
                    <a:pt x="2502" y="159"/>
                  </a:cubicBezTo>
                  <a:cubicBezTo>
                    <a:pt x="2293" y="263"/>
                    <a:pt x="2139" y="314"/>
                    <a:pt x="1981" y="368"/>
                  </a:cubicBezTo>
                  <a:lnTo>
                    <a:pt x="1668" y="522"/>
                  </a:lnTo>
                  <a:cubicBezTo>
                    <a:pt x="1618" y="576"/>
                    <a:pt x="1564" y="576"/>
                    <a:pt x="1564" y="576"/>
                  </a:cubicBezTo>
                  <a:cubicBezTo>
                    <a:pt x="1521" y="619"/>
                    <a:pt x="1475" y="625"/>
                    <a:pt x="1463" y="660"/>
                  </a:cubicBezTo>
                  <a:lnTo>
                    <a:pt x="1463" y="660"/>
                  </a:lnTo>
                  <a:cubicBezTo>
                    <a:pt x="1479" y="649"/>
                    <a:pt x="1496" y="638"/>
                    <a:pt x="1514" y="626"/>
                  </a:cubicBezTo>
                  <a:cubicBezTo>
                    <a:pt x="1564" y="576"/>
                    <a:pt x="1668" y="576"/>
                    <a:pt x="1722" y="522"/>
                  </a:cubicBezTo>
                  <a:lnTo>
                    <a:pt x="2035" y="368"/>
                  </a:lnTo>
                  <a:cubicBezTo>
                    <a:pt x="2247" y="282"/>
                    <a:pt x="2462" y="197"/>
                    <a:pt x="2705" y="111"/>
                  </a:cubicBezTo>
                  <a:close/>
                  <a:moveTo>
                    <a:pt x="1463" y="660"/>
                  </a:moveTo>
                  <a:lnTo>
                    <a:pt x="1463" y="660"/>
                  </a:lnTo>
                  <a:cubicBezTo>
                    <a:pt x="1452" y="667"/>
                    <a:pt x="1442" y="674"/>
                    <a:pt x="1432" y="681"/>
                  </a:cubicBezTo>
                  <a:lnTo>
                    <a:pt x="1432" y="681"/>
                  </a:lnTo>
                  <a:cubicBezTo>
                    <a:pt x="1440" y="680"/>
                    <a:pt x="1448" y="680"/>
                    <a:pt x="1460" y="680"/>
                  </a:cubicBezTo>
                  <a:cubicBezTo>
                    <a:pt x="1460" y="673"/>
                    <a:pt x="1461" y="666"/>
                    <a:pt x="1463" y="660"/>
                  </a:cubicBezTo>
                  <a:close/>
                  <a:moveTo>
                    <a:pt x="1432" y="681"/>
                  </a:moveTo>
                  <a:cubicBezTo>
                    <a:pt x="1407" y="683"/>
                    <a:pt x="1397" y="692"/>
                    <a:pt x="1355" y="730"/>
                  </a:cubicBezTo>
                  <a:cubicBezTo>
                    <a:pt x="1305" y="730"/>
                    <a:pt x="1305" y="785"/>
                    <a:pt x="1251" y="785"/>
                  </a:cubicBezTo>
                  <a:cubicBezTo>
                    <a:pt x="1201" y="835"/>
                    <a:pt x="1097" y="889"/>
                    <a:pt x="1043" y="939"/>
                  </a:cubicBezTo>
                  <a:lnTo>
                    <a:pt x="898" y="1087"/>
                  </a:lnTo>
                  <a:lnTo>
                    <a:pt x="898" y="1087"/>
                  </a:lnTo>
                  <a:cubicBezTo>
                    <a:pt x="1033" y="965"/>
                    <a:pt x="1202" y="837"/>
                    <a:pt x="1432" y="681"/>
                  </a:cubicBezTo>
                  <a:close/>
                  <a:moveTo>
                    <a:pt x="898" y="1087"/>
                  </a:moveTo>
                  <a:cubicBezTo>
                    <a:pt x="876" y="1107"/>
                    <a:pt x="855" y="1127"/>
                    <a:pt x="834" y="1147"/>
                  </a:cubicBezTo>
                  <a:lnTo>
                    <a:pt x="730" y="1252"/>
                  </a:lnTo>
                  <a:lnTo>
                    <a:pt x="888" y="1097"/>
                  </a:lnTo>
                  <a:lnTo>
                    <a:pt x="898" y="1087"/>
                  </a:lnTo>
                  <a:close/>
                  <a:moveTo>
                    <a:pt x="730" y="1252"/>
                  </a:moveTo>
                  <a:lnTo>
                    <a:pt x="730" y="1252"/>
                  </a:lnTo>
                  <a:cubicBezTo>
                    <a:pt x="664" y="1296"/>
                    <a:pt x="607" y="1350"/>
                    <a:pt x="548" y="1414"/>
                  </a:cubicBezTo>
                  <a:lnTo>
                    <a:pt x="548" y="1414"/>
                  </a:lnTo>
                  <a:cubicBezTo>
                    <a:pt x="568" y="1400"/>
                    <a:pt x="598" y="1386"/>
                    <a:pt x="626" y="1356"/>
                  </a:cubicBezTo>
                  <a:lnTo>
                    <a:pt x="730" y="1252"/>
                  </a:lnTo>
                  <a:close/>
                  <a:moveTo>
                    <a:pt x="548" y="1414"/>
                  </a:moveTo>
                  <a:cubicBezTo>
                    <a:pt x="538" y="1421"/>
                    <a:pt x="531" y="1428"/>
                    <a:pt x="526" y="1438"/>
                  </a:cubicBezTo>
                  <a:lnTo>
                    <a:pt x="526" y="1438"/>
                  </a:lnTo>
                  <a:cubicBezTo>
                    <a:pt x="534" y="1430"/>
                    <a:pt x="541" y="1422"/>
                    <a:pt x="548" y="1414"/>
                  </a:cubicBezTo>
                  <a:close/>
                  <a:moveTo>
                    <a:pt x="526" y="1438"/>
                  </a:moveTo>
                  <a:lnTo>
                    <a:pt x="526" y="1438"/>
                  </a:lnTo>
                  <a:cubicBezTo>
                    <a:pt x="452" y="1519"/>
                    <a:pt x="372" y="1614"/>
                    <a:pt x="263" y="1723"/>
                  </a:cubicBezTo>
                  <a:cubicBezTo>
                    <a:pt x="263" y="1723"/>
                    <a:pt x="209" y="1773"/>
                    <a:pt x="209" y="1827"/>
                  </a:cubicBezTo>
                  <a:lnTo>
                    <a:pt x="105" y="1931"/>
                  </a:lnTo>
                  <a:cubicBezTo>
                    <a:pt x="70" y="1966"/>
                    <a:pt x="59" y="2028"/>
                    <a:pt x="37" y="2080"/>
                  </a:cubicBezTo>
                  <a:lnTo>
                    <a:pt x="37" y="2080"/>
                  </a:lnTo>
                  <a:cubicBezTo>
                    <a:pt x="183" y="1853"/>
                    <a:pt x="321" y="1710"/>
                    <a:pt x="417" y="1564"/>
                  </a:cubicBezTo>
                  <a:lnTo>
                    <a:pt x="522" y="1460"/>
                  </a:lnTo>
                  <a:cubicBezTo>
                    <a:pt x="522" y="1451"/>
                    <a:pt x="523" y="1444"/>
                    <a:pt x="526" y="1438"/>
                  </a:cubicBezTo>
                  <a:close/>
                  <a:moveTo>
                    <a:pt x="37" y="2080"/>
                  </a:moveTo>
                  <a:cubicBezTo>
                    <a:pt x="25" y="2099"/>
                    <a:pt x="13" y="2119"/>
                    <a:pt x="0" y="2139"/>
                  </a:cubicBezTo>
                  <a:cubicBezTo>
                    <a:pt x="17" y="2123"/>
                    <a:pt x="28" y="2102"/>
                    <a:pt x="37" y="208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7"/>
            <p:cNvSpPr/>
            <p:nvPr/>
          </p:nvSpPr>
          <p:spPr>
            <a:xfrm>
              <a:off x="2227950" y="695425"/>
              <a:ext cx="10450" cy="49525"/>
            </a:xfrm>
            <a:custGeom>
              <a:avLst/>
              <a:gdLst/>
              <a:ahLst/>
              <a:cxnLst/>
              <a:rect l="l" t="t" r="r" b="b"/>
              <a:pathLst>
                <a:path w="418" h="1981" extrusionOk="0">
                  <a:moveTo>
                    <a:pt x="418" y="1"/>
                  </a:moveTo>
                  <a:cubicBezTo>
                    <a:pt x="364" y="105"/>
                    <a:pt x="364" y="155"/>
                    <a:pt x="314" y="209"/>
                  </a:cubicBezTo>
                  <a:cubicBezTo>
                    <a:pt x="314" y="313"/>
                    <a:pt x="259" y="363"/>
                    <a:pt x="259" y="363"/>
                  </a:cubicBezTo>
                  <a:cubicBezTo>
                    <a:pt x="259" y="468"/>
                    <a:pt x="209" y="522"/>
                    <a:pt x="209" y="572"/>
                  </a:cubicBezTo>
                  <a:cubicBezTo>
                    <a:pt x="155" y="676"/>
                    <a:pt x="155" y="780"/>
                    <a:pt x="105" y="939"/>
                  </a:cubicBezTo>
                  <a:cubicBezTo>
                    <a:pt x="105" y="1043"/>
                    <a:pt x="51" y="1147"/>
                    <a:pt x="51" y="1251"/>
                  </a:cubicBezTo>
                  <a:cubicBezTo>
                    <a:pt x="105" y="1147"/>
                    <a:pt x="105" y="1093"/>
                    <a:pt x="105" y="989"/>
                  </a:cubicBezTo>
                  <a:cubicBezTo>
                    <a:pt x="155" y="885"/>
                    <a:pt x="155" y="780"/>
                    <a:pt x="209" y="676"/>
                  </a:cubicBezTo>
                  <a:cubicBezTo>
                    <a:pt x="259" y="418"/>
                    <a:pt x="364" y="209"/>
                    <a:pt x="418" y="1"/>
                  </a:cubicBezTo>
                  <a:close/>
                  <a:moveTo>
                    <a:pt x="51" y="1406"/>
                  </a:moveTo>
                  <a:cubicBezTo>
                    <a:pt x="51" y="1460"/>
                    <a:pt x="51" y="1510"/>
                    <a:pt x="1" y="1564"/>
                  </a:cubicBezTo>
                  <a:lnTo>
                    <a:pt x="1" y="1718"/>
                  </a:lnTo>
                  <a:lnTo>
                    <a:pt x="1" y="1877"/>
                  </a:lnTo>
                  <a:cubicBezTo>
                    <a:pt x="1" y="1927"/>
                    <a:pt x="51" y="1927"/>
                    <a:pt x="51" y="1981"/>
                  </a:cubicBezTo>
                  <a:lnTo>
                    <a:pt x="51" y="1406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7"/>
            <p:cNvSpPr/>
            <p:nvPr/>
          </p:nvSpPr>
          <p:spPr>
            <a:xfrm>
              <a:off x="2226600" y="690225"/>
              <a:ext cx="13050" cy="45125"/>
            </a:xfrm>
            <a:custGeom>
              <a:avLst/>
              <a:gdLst/>
              <a:ahLst/>
              <a:cxnLst/>
              <a:rect l="l" t="t" r="r" b="b"/>
              <a:pathLst>
                <a:path w="522" h="1805" extrusionOk="0">
                  <a:moveTo>
                    <a:pt x="522" y="0"/>
                  </a:moveTo>
                  <a:lnTo>
                    <a:pt x="522" y="0"/>
                  </a:lnTo>
                  <a:cubicBezTo>
                    <a:pt x="438" y="168"/>
                    <a:pt x="354" y="368"/>
                    <a:pt x="299" y="548"/>
                  </a:cubicBezTo>
                  <a:lnTo>
                    <a:pt x="299" y="548"/>
                  </a:lnTo>
                  <a:cubicBezTo>
                    <a:pt x="363" y="379"/>
                    <a:pt x="434" y="206"/>
                    <a:pt x="522" y="0"/>
                  </a:cubicBezTo>
                  <a:close/>
                  <a:moveTo>
                    <a:pt x="299" y="548"/>
                  </a:moveTo>
                  <a:cubicBezTo>
                    <a:pt x="249" y="677"/>
                    <a:pt x="204" y="803"/>
                    <a:pt x="159" y="938"/>
                  </a:cubicBezTo>
                  <a:cubicBezTo>
                    <a:pt x="55" y="1197"/>
                    <a:pt x="55" y="1459"/>
                    <a:pt x="1" y="1772"/>
                  </a:cubicBezTo>
                  <a:cubicBezTo>
                    <a:pt x="1" y="1793"/>
                    <a:pt x="1" y="1805"/>
                    <a:pt x="4" y="1805"/>
                  </a:cubicBezTo>
                  <a:cubicBezTo>
                    <a:pt x="10" y="1805"/>
                    <a:pt x="23" y="1779"/>
                    <a:pt x="55" y="1718"/>
                  </a:cubicBezTo>
                  <a:cubicBezTo>
                    <a:pt x="55" y="1614"/>
                    <a:pt x="55" y="1509"/>
                    <a:pt x="105" y="1301"/>
                  </a:cubicBezTo>
                  <a:cubicBezTo>
                    <a:pt x="105" y="1147"/>
                    <a:pt x="159" y="938"/>
                    <a:pt x="263" y="676"/>
                  </a:cubicBezTo>
                  <a:cubicBezTo>
                    <a:pt x="273" y="635"/>
                    <a:pt x="285" y="592"/>
                    <a:pt x="299" y="548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7"/>
            <p:cNvSpPr/>
            <p:nvPr/>
          </p:nvSpPr>
          <p:spPr>
            <a:xfrm>
              <a:off x="2230575" y="741125"/>
              <a:ext cx="17125" cy="64275"/>
            </a:xfrm>
            <a:custGeom>
              <a:avLst/>
              <a:gdLst/>
              <a:ahLst/>
              <a:cxnLst/>
              <a:rect l="l" t="t" r="r" b="b"/>
              <a:pathLst>
                <a:path w="685" h="2571" extrusionOk="0">
                  <a:moveTo>
                    <a:pt x="0" y="1"/>
                  </a:moveTo>
                  <a:cubicBezTo>
                    <a:pt x="0" y="311"/>
                    <a:pt x="0" y="572"/>
                    <a:pt x="50" y="828"/>
                  </a:cubicBezTo>
                  <a:lnTo>
                    <a:pt x="50" y="724"/>
                  </a:lnTo>
                  <a:cubicBezTo>
                    <a:pt x="1" y="468"/>
                    <a:pt x="0" y="260"/>
                    <a:pt x="0" y="1"/>
                  </a:cubicBezTo>
                  <a:close/>
                  <a:moveTo>
                    <a:pt x="50" y="828"/>
                  </a:moveTo>
                  <a:lnTo>
                    <a:pt x="50" y="883"/>
                  </a:lnTo>
                  <a:cubicBezTo>
                    <a:pt x="50" y="928"/>
                    <a:pt x="50" y="977"/>
                    <a:pt x="90" y="1023"/>
                  </a:cubicBezTo>
                  <a:lnTo>
                    <a:pt x="90" y="1023"/>
                  </a:lnTo>
                  <a:cubicBezTo>
                    <a:pt x="77" y="958"/>
                    <a:pt x="64" y="893"/>
                    <a:pt x="50" y="828"/>
                  </a:cubicBezTo>
                  <a:close/>
                  <a:moveTo>
                    <a:pt x="90" y="1023"/>
                  </a:moveTo>
                  <a:cubicBezTo>
                    <a:pt x="95" y="1044"/>
                    <a:pt x="100" y="1066"/>
                    <a:pt x="105" y="1088"/>
                  </a:cubicBezTo>
                  <a:lnTo>
                    <a:pt x="105" y="1088"/>
                  </a:lnTo>
                  <a:cubicBezTo>
                    <a:pt x="104" y="1072"/>
                    <a:pt x="104" y="1055"/>
                    <a:pt x="104" y="1037"/>
                  </a:cubicBezTo>
                  <a:cubicBezTo>
                    <a:pt x="99" y="1032"/>
                    <a:pt x="95" y="1027"/>
                    <a:pt x="90" y="1023"/>
                  </a:cubicBezTo>
                  <a:close/>
                  <a:moveTo>
                    <a:pt x="105" y="1088"/>
                  </a:moveTo>
                  <a:cubicBezTo>
                    <a:pt x="106" y="1162"/>
                    <a:pt x="113" y="1214"/>
                    <a:pt x="154" y="1299"/>
                  </a:cubicBezTo>
                  <a:cubicBezTo>
                    <a:pt x="209" y="1612"/>
                    <a:pt x="313" y="1766"/>
                    <a:pt x="313" y="1821"/>
                  </a:cubicBezTo>
                  <a:cubicBezTo>
                    <a:pt x="363" y="1975"/>
                    <a:pt x="467" y="2183"/>
                    <a:pt x="521" y="2287"/>
                  </a:cubicBezTo>
                  <a:lnTo>
                    <a:pt x="521" y="2287"/>
                  </a:lnTo>
                  <a:cubicBezTo>
                    <a:pt x="403" y="2046"/>
                    <a:pt x="301" y="1813"/>
                    <a:pt x="259" y="1612"/>
                  </a:cubicBezTo>
                  <a:cubicBezTo>
                    <a:pt x="189" y="1436"/>
                    <a:pt x="143" y="1262"/>
                    <a:pt x="105" y="1088"/>
                  </a:cubicBezTo>
                  <a:close/>
                  <a:moveTo>
                    <a:pt x="521" y="2287"/>
                  </a:moveTo>
                  <a:cubicBezTo>
                    <a:pt x="555" y="2356"/>
                    <a:pt x="590" y="2426"/>
                    <a:pt x="625" y="2496"/>
                  </a:cubicBezTo>
                  <a:cubicBezTo>
                    <a:pt x="659" y="2547"/>
                    <a:pt x="676" y="2571"/>
                    <a:pt x="679" y="2571"/>
                  </a:cubicBezTo>
                  <a:cubicBezTo>
                    <a:pt x="684" y="2571"/>
                    <a:pt x="626" y="2465"/>
                    <a:pt x="521" y="2287"/>
                  </a:cubicBezTo>
                  <a:cubicBezTo>
                    <a:pt x="521" y="2287"/>
                    <a:pt x="521" y="2287"/>
                    <a:pt x="521" y="2287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7"/>
            <p:cNvSpPr/>
            <p:nvPr/>
          </p:nvSpPr>
          <p:spPr>
            <a:xfrm>
              <a:off x="2234425" y="712325"/>
              <a:ext cx="25" cy="1375"/>
            </a:xfrm>
            <a:custGeom>
              <a:avLst/>
              <a:gdLst/>
              <a:ahLst/>
              <a:cxnLst/>
              <a:rect l="l" t="t" r="r" b="b"/>
              <a:pathLst>
                <a:path w="1" h="55" extrusionOk="0">
                  <a:moveTo>
                    <a:pt x="0" y="5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7"/>
            <p:cNvSpPr/>
            <p:nvPr/>
          </p:nvSpPr>
          <p:spPr>
            <a:xfrm>
              <a:off x="2230575" y="713675"/>
              <a:ext cx="3875" cy="24875"/>
            </a:xfrm>
            <a:custGeom>
              <a:avLst/>
              <a:gdLst/>
              <a:ahLst/>
              <a:cxnLst/>
              <a:rect l="l" t="t" r="r" b="b"/>
              <a:pathLst>
                <a:path w="155" h="995" extrusionOk="0">
                  <a:moveTo>
                    <a:pt x="154" y="0"/>
                  </a:moveTo>
                  <a:cubicBezTo>
                    <a:pt x="148" y="13"/>
                    <a:pt x="142" y="26"/>
                    <a:pt x="136" y="41"/>
                  </a:cubicBezTo>
                  <a:lnTo>
                    <a:pt x="136" y="41"/>
                  </a:lnTo>
                  <a:cubicBezTo>
                    <a:pt x="154" y="26"/>
                    <a:pt x="154" y="0"/>
                    <a:pt x="154" y="0"/>
                  </a:cubicBezTo>
                  <a:close/>
                  <a:moveTo>
                    <a:pt x="136" y="41"/>
                  </a:moveTo>
                  <a:cubicBezTo>
                    <a:pt x="129" y="46"/>
                    <a:pt x="119" y="50"/>
                    <a:pt x="104" y="50"/>
                  </a:cubicBezTo>
                  <a:lnTo>
                    <a:pt x="104" y="122"/>
                  </a:lnTo>
                  <a:lnTo>
                    <a:pt x="104" y="122"/>
                  </a:lnTo>
                  <a:cubicBezTo>
                    <a:pt x="114" y="93"/>
                    <a:pt x="125" y="66"/>
                    <a:pt x="136" y="41"/>
                  </a:cubicBezTo>
                  <a:close/>
                  <a:moveTo>
                    <a:pt x="104" y="122"/>
                  </a:moveTo>
                  <a:lnTo>
                    <a:pt x="104" y="122"/>
                  </a:lnTo>
                  <a:cubicBezTo>
                    <a:pt x="74" y="210"/>
                    <a:pt x="50" y="312"/>
                    <a:pt x="50" y="417"/>
                  </a:cubicBezTo>
                  <a:cubicBezTo>
                    <a:pt x="37" y="497"/>
                    <a:pt x="28" y="577"/>
                    <a:pt x="21" y="651"/>
                  </a:cubicBezTo>
                  <a:lnTo>
                    <a:pt x="21" y="651"/>
                  </a:lnTo>
                  <a:cubicBezTo>
                    <a:pt x="50" y="608"/>
                    <a:pt x="50" y="563"/>
                    <a:pt x="50" y="521"/>
                  </a:cubicBezTo>
                  <a:cubicBezTo>
                    <a:pt x="50" y="417"/>
                    <a:pt x="50" y="313"/>
                    <a:pt x="104" y="209"/>
                  </a:cubicBezTo>
                  <a:lnTo>
                    <a:pt x="104" y="122"/>
                  </a:lnTo>
                  <a:close/>
                  <a:moveTo>
                    <a:pt x="21" y="651"/>
                  </a:moveTo>
                  <a:cubicBezTo>
                    <a:pt x="15" y="659"/>
                    <a:pt x="8" y="668"/>
                    <a:pt x="0" y="676"/>
                  </a:cubicBezTo>
                  <a:lnTo>
                    <a:pt x="0" y="780"/>
                  </a:lnTo>
                  <a:lnTo>
                    <a:pt x="0" y="988"/>
                  </a:lnTo>
                  <a:cubicBezTo>
                    <a:pt x="0" y="993"/>
                    <a:pt x="0" y="995"/>
                    <a:pt x="0" y="995"/>
                  </a:cubicBezTo>
                  <a:cubicBezTo>
                    <a:pt x="0" y="995"/>
                    <a:pt x="2" y="844"/>
                    <a:pt x="21" y="65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7"/>
            <p:cNvSpPr/>
            <p:nvPr/>
          </p:nvSpPr>
          <p:spPr>
            <a:xfrm>
              <a:off x="2234425" y="711075"/>
              <a:ext cx="25" cy="1275"/>
            </a:xfrm>
            <a:custGeom>
              <a:avLst/>
              <a:gdLst/>
              <a:ahLst/>
              <a:cxnLst/>
              <a:rect l="l" t="t" r="r" b="b"/>
              <a:pathLst>
                <a:path w="1" h="51" extrusionOk="0">
                  <a:moveTo>
                    <a:pt x="0" y="5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7"/>
            <p:cNvSpPr/>
            <p:nvPr/>
          </p:nvSpPr>
          <p:spPr>
            <a:xfrm>
              <a:off x="2230575" y="739725"/>
              <a:ext cx="25" cy="1275"/>
            </a:xfrm>
            <a:custGeom>
              <a:avLst/>
              <a:gdLst/>
              <a:ahLst/>
              <a:cxnLst/>
              <a:rect l="l" t="t" r="r" b="b"/>
              <a:pathLst>
                <a:path w="1" h="51" extrusionOk="0">
                  <a:moveTo>
                    <a:pt x="0" y="1"/>
                  </a:moveTo>
                  <a:lnTo>
                    <a:pt x="0" y="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7"/>
            <p:cNvSpPr/>
            <p:nvPr/>
          </p:nvSpPr>
          <p:spPr>
            <a:xfrm>
              <a:off x="2304775" y="631550"/>
              <a:ext cx="5225" cy="1375"/>
            </a:xfrm>
            <a:custGeom>
              <a:avLst/>
              <a:gdLst/>
              <a:ahLst/>
              <a:cxnLst/>
              <a:rect l="l" t="t" r="r" b="b"/>
              <a:pathLst>
                <a:path w="209" h="55" extrusionOk="0">
                  <a:moveTo>
                    <a:pt x="0" y="54"/>
                  </a:moveTo>
                  <a:cubicBezTo>
                    <a:pt x="55" y="54"/>
                    <a:pt x="105" y="0"/>
                    <a:pt x="209" y="0"/>
                  </a:cubicBezTo>
                  <a:cubicBezTo>
                    <a:pt x="105" y="0"/>
                    <a:pt x="55" y="54"/>
                    <a:pt x="0" y="54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7"/>
            <p:cNvSpPr/>
            <p:nvPr/>
          </p:nvSpPr>
          <p:spPr>
            <a:xfrm>
              <a:off x="2305550" y="622125"/>
              <a:ext cx="65750" cy="7400"/>
            </a:xfrm>
            <a:custGeom>
              <a:avLst/>
              <a:gdLst/>
              <a:ahLst/>
              <a:cxnLst/>
              <a:rect l="l" t="t" r="r" b="b"/>
              <a:pathLst>
                <a:path w="2630" h="296" extrusionOk="0">
                  <a:moveTo>
                    <a:pt x="1598" y="0"/>
                  </a:moveTo>
                  <a:cubicBezTo>
                    <a:pt x="1349" y="0"/>
                    <a:pt x="1107" y="22"/>
                    <a:pt x="882" y="64"/>
                  </a:cubicBezTo>
                  <a:lnTo>
                    <a:pt x="882" y="64"/>
                  </a:lnTo>
                  <a:cubicBezTo>
                    <a:pt x="1129" y="61"/>
                    <a:pt x="1333" y="15"/>
                    <a:pt x="1587" y="15"/>
                  </a:cubicBezTo>
                  <a:cubicBezTo>
                    <a:pt x="1856" y="15"/>
                    <a:pt x="2109" y="31"/>
                    <a:pt x="2305" y="56"/>
                  </a:cubicBezTo>
                  <a:lnTo>
                    <a:pt x="2305" y="56"/>
                  </a:lnTo>
                  <a:cubicBezTo>
                    <a:pt x="2069" y="19"/>
                    <a:pt x="1830" y="0"/>
                    <a:pt x="1598" y="0"/>
                  </a:cubicBezTo>
                  <a:close/>
                  <a:moveTo>
                    <a:pt x="882" y="64"/>
                  </a:moveTo>
                  <a:lnTo>
                    <a:pt x="882" y="64"/>
                  </a:lnTo>
                  <a:cubicBezTo>
                    <a:pt x="874" y="65"/>
                    <a:pt x="866" y="65"/>
                    <a:pt x="857" y="65"/>
                  </a:cubicBezTo>
                  <a:cubicBezTo>
                    <a:pt x="837" y="65"/>
                    <a:pt x="817" y="72"/>
                    <a:pt x="797" y="82"/>
                  </a:cubicBezTo>
                  <a:lnTo>
                    <a:pt x="797" y="82"/>
                  </a:lnTo>
                  <a:cubicBezTo>
                    <a:pt x="825" y="76"/>
                    <a:pt x="854" y="70"/>
                    <a:pt x="882" y="64"/>
                  </a:cubicBezTo>
                  <a:close/>
                  <a:moveTo>
                    <a:pt x="2305" y="56"/>
                  </a:moveTo>
                  <a:cubicBezTo>
                    <a:pt x="2414" y="73"/>
                    <a:pt x="2522" y="94"/>
                    <a:pt x="2629" y="119"/>
                  </a:cubicBezTo>
                  <a:cubicBezTo>
                    <a:pt x="2562" y="96"/>
                    <a:pt x="2449" y="74"/>
                    <a:pt x="2305" y="56"/>
                  </a:cubicBezTo>
                  <a:close/>
                  <a:moveTo>
                    <a:pt x="797" y="82"/>
                  </a:moveTo>
                  <a:cubicBezTo>
                    <a:pt x="747" y="93"/>
                    <a:pt x="697" y="105"/>
                    <a:pt x="649" y="119"/>
                  </a:cubicBezTo>
                  <a:cubicBezTo>
                    <a:pt x="336" y="169"/>
                    <a:pt x="128" y="273"/>
                    <a:pt x="24" y="273"/>
                  </a:cubicBezTo>
                  <a:cubicBezTo>
                    <a:pt x="8" y="289"/>
                    <a:pt x="1" y="296"/>
                    <a:pt x="6" y="296"/>
                  </a:cubicBezTo>
                  <a:cubicBezTo>
                    <a:pt x="19" y="296"/>
                    <a:pt x="100" y="258"/>
                    <a:pt x="282" y="223"/>
                  </a:cubicBezTo>
                  <a:cubicBezTo>
                    <a:pt x="386" y="169"/>
                    <a:pt x="490" y="169"/>
                    <a:pt x="545" y="169"/>
                  </a:cubicBezTo>
                  <a:cubicBezTo>
                    <a:pt x="595" y="119"/>
                    <a:pt x="649" y="119"/>
                    <a:pt x="699" y="119"/>
                  </a:cubicBezTo>
                  <a:cubicBezTo>
                    <a:pt x="733" y="119"/>
                    <a:pt x="765" y="98"/>
                    <a:pt x="797" y="82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7"/>
            <p:cNvSpPr/>
            <p:nvPr/>
          </p:nvSpPr>
          <p:spPr>
            <a:xfrm>
              <a:off x="2301200" y="621125"/>
              <a:ext cx="37475" cy="8850"/>
            </a:xfrm>
            <a:custGeom>
              <a:avLst/>
              <a:gdLst/>
              <a:ahLst/>
              <a:cxnLst/>
              <a:rect l="l" t="t" r="r" b="b"/>
              <a:pathLst>
                <a:path w="1499" h="354" extrusionOk="0">
                  <a:moveTo>
                    <a:pt x="1394" y="0"/>
                  </a:moveTo>
                  <a:cubicBezTo>
                    <a:pt x="1344" y="55"/>
                    <a:pt x="1290" y="55"/>
                    <a:pt x="1240" y="55"/>
                  </a:cubicBezTo>
                  <a:lnTo>
                    <a:pt x="1448" y="55"/>
                  </a:lnTo>
                  <a:cubicBezTo>
                    <a:pt x="1498" y="0"/>
                    <a:pt x="1448" y="0"/>
                    <a:pt x="1394" y="0"/>
                  </a:cubicBezTo>
                  <a:close/>
                  <a:moveTo>
                    <a:pt x="977" y="55"/>
                  </a:moveTo>
                  <a:cubicBezTo>
                    <a:pt x="719" y="105"/>
                    <a:pt x="406" y="209"/>
                    <a:pt x="143" y="313"/>
                  </a:cubicBezTo>
                  <a:cubicBezTo>
                    <a:pt x="302" y="263"/>
                    <a:pt x="614" y="159"/>
                    <a:pt x="873" y="105"/>
                  </a:cubicBezTo>
                  <a:cubicBezTo>
                    <a:pt x="977" y="105"/>
                    <a:pt x="1136" y="55"/>
                    <a:pt x="1240" y="55"/>
                  </a:cubicBezTo>
                  <a:close/>
                  <a:moveTo>
                    <a:pt x="143" y="313"/>
                  </a:moveTo>
                  <a:cubicBezTo>
                    <a:pt x="39" y="340"/>
                    <a:pt x="1" y="354"/>
                    <a:pt x="7" y="354"/>
                  </a:cubicBezTo>
                  <a:cubicBezTo>
                    <a:pt x="14" y="354"/>
                    <a:pt x="66" y="340"/>
                    <a:pt x="143" y="313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7"/>
            <p:cNvSpPr/>
            <p:nvPr/>
          </p:nvSpPr>
          <p:spPr>
            <a:xfrm>
              <a:off x="2095575" y="514475"/>
              <a:ext cx="19025" cy="35075"/>
            </a:xfrm>
            <a:custGeom>
              <a:avLst/>
              <a:gdLst/>
              <a:ahLst/>
              <a:cxnLst/>
              <a:rect l="l" t="t" r="r" b="b"/>
              <a:pathLst>
                <a:path w="761" h="1403" extrusionOk="0">
                  <a:moveTo>
                    <a:pt x="3" y="0"/>
                  </a:moveTo>
                  <a:cubicBezTo>
                    <a:pt x="1" y="0"/>
                    <a:pt x="9" y="15"/>
                    <a:pt x="31" y="48"/>
                  </a:cubicBezTo>
                  <a:cubicBezTo>
                    <a:pt x="56" y="73"/>
                    <a:pt x="81" y="100"/>
                    <a:pt x="107" y="128"/>
                  </a:cubicBezTo>
                  <a:lnTo>
                    <a:pt x="107" y="128"/>
                  </a:lnTo>
                  <a:cubicBezTo>
                    <a:pt x="48" y="49"/>
                    <a:pt x="8" y="0"/>
                    <a:pt x="3" y="0"/>
                  </a:cubicBezTo>
                  <a:close/>
                  <a:moveTo>
                    <a:pt x="107" y="128"/>
                  </a:moveTo>
                  <a:cubicBezTo>
                    <a:pt x="171" y="214"/>
                    <a:pt x="257" y="335"/>
                    <a:pt x="343" y="464"/>
                  </a:cubicBezTo>
                  <a:cubicBezTo>
                    <a:pt x="386" y="528"/>
                    <a:pt x="429" y="601"/>
                    <a:pt x="469" y="675"/>
                  </a:cubicBezTo>
                  <a:lnTo>
                    <a:pt x="469" y="675"/>
                  </a:lnTo>
                  <a:cubicBezTo>
                    <a:pt x="373" y="473"/>
                    <a:pt x="243" y="281"/>
                    <a:pt x="107" y="128"/>
                  </a:cubicBezTo>
                  <a:close/>
                  <a:moveTo>
                    <a:pt x="469" y="675"/>
                  </a:moveTo>
                  <a:cubicBezTo>
                    <a:pt x="501" y="743"/>
                    <a:pt x="529" y="812"/>
                    <a:pt x="552" y="881"/>
                  </a:cubicBezTo>
                  <a:cubicBezTo>
                    <a:pt x="561" y="890"/>
                    <a:pt x="569" y="900"/>
                    <a:pt x="578" y="909"/>
                  </a:cubicBezTo>
                  <a:lnTo>
                    <a:pt x="578" y="909"/>
                  </a:lnTo>
                  <a:cubicBezTo>
                    <a:pt x="548" y="835"/>
                    <a:pt x="510" y="754"/>
                    <a:pt x="469" y="675"/>
                  </a:cubicBezTo>
                  <a:close/>
                  <a:moveTo>
                    <a:pt x="578" y="909"/>
                  </a:moveTo>
                  <a:cubicBezTo>
                    <a:pt x="588" y="936"/>
                    <a:pt x="598" y="961"/>
                    <a:pt x="606" y="986"/>
                  </a:cubicBezTo>
                  <a:cubicBezTo>
                    <a:pt x="656" y="1036"/>
                    <a:pt x="656" y="1090"/>
                    <a:pt x="656" y="1140"/>
                  </a:cubicBezTo>
                  <a:cubicBezTo>
                    <a:pt x="682" y="1140"/>
                    <a:pt x="696" y="1153"/>
                    <a:pt x="703" y="1172"/>
                  </a:cubicBezTo>
                  <a:lnTo>
                    <a:pt x="703" y="1172"/>
                  </a:lnTo>
                  <a:cubicBezTo>
                    <a:pt x="687" y="1087"/>
                    <a:pt x="645" y="988"/>
                    <a:pt x="578" y="909"/>
                  </a:cubicBezTo>
                  <a:close/>
                  <a:moveTo>
                    <a:pt x="703" y="1172"/>
                  </a:moveTo>
                  <a:cubicBezTo>
                    <a:pt x="708" y="1197"/>
                    <a:pt x="710" y="1222"/>
                    <a:pt x="710" y="1244"/>
                  </a:cubicBezTo>
                  <a:cubicBezTo>
                    <a:pt x="710" y="1218"/>
                    <a:pt x="710" y="1192"/>
                    <a:pt x="703" y="1172"/>
                  </a:cubicBezTo>
                  <a:close/>
                  <a:moveTo>
                    <a:pt x="710" y="1244"/>
                  </a:moveTo>
                  <a:cubicBezTo>
                    <a:pt x="760" y="1298"/>
                    <a:pt x="760" y="1402"/>
                    <a:pt x="760" y="1402"/>
                  </a:cubicBezTo>
                  <a:cubicBezTo>
                    <a:pt x="760" y="1348"/>
                    <a:pt x="760" y="1298"/>
                    <a:pt x="710" y="1244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7"/>
            <p:cNvSpPr/>
            <p:nvPr/>
          </p:nvSpPr>
          <p:spPr>
            <a:xfrm>
              <a:off x="1881425" y="554725"/>
              <a:ext cx="5250" cy="29950"/>
            </a:xfrm>
            <a:custGeom>
              <a:avLst/>
              <a:gdLst/>
              <a:ahLst/>
              <a:cxnLst/>
              <a:rect l="l" t="t" r="r" b="b"/>
              <a:pathLst>
                <a:path w="210" h="1198" extrusionOk="0">
                  <a:moveTo>
                    <a:pt x="209" y="1"/>
                  </a:moveTo>
                  <a:cubicBezTo>
                    <a:pt x="209" y="1"/>
                    <a:pt x="155" y="51"/>
                    <a:pt x="155" y="105"/>
                  </a:cubicBezTo>
                  <a:cubicBezTo>
                    <a:pt x="155" y="116"/>
                    <a:pt x="153" y="126"/>
                    <a:pt x="149" y="138"/>
                  </a:cubicBezTo>
                  <a:lnTo>
                    <a:pt x="149" y="138"/>
                  </a:lnTo>
                  <a:cubicBezTo>
                    <a:pt x="164" y="96"/>
                    <a:pt x="184" y="52"/>
                    <a:pt x="209" y="1"/>
                  </a:cubicBezTo>
                  <a:close/>
                  <a:moveTo>
                    <a:pt x="149" y="138"/>
                  </a:moveTo>
                  <a:cubicBezTo>
                    <a:pt x="146" y="146"/>
                    <a:pt x="143" y="153"/>
                    <a:pt x="141" y="161"/>
                  </a:cubicBezTo>
                  <a:lnTo>
                    <a:pt x="141" y="161"/>
                  </a:lnTo>
                  <a:cubicBezTo>
                    <a:pt x="144" y="153"/>
                    <a:pt x="147" y="145"/>
                    <a:pt x="149" y="138"/>
                  </a:cubicBezTo>
                  <a:close/>
                  <a:moveTo>
                    <a:pt x="141" y="161"/>
                  </a:moveTo>
                  <a:cubicBezTo>
                    <a:pt x="129" y="192"/>
                    <a:pt x="112" y="229"/>
                    <a:pt x="107" y="279"/>
                  </a:cubicBezTo>
                  <a:lnTo>
                    <a:pt x="107" y="279"/>
                  </a:lnTo>
                  <a:cubicBezTo>
                    <a:pt x="116" y="240"/>
                    <a:pt x="127" y="202"/>
                    <a:pt x="141" y="161"/>
                  </a:cubicBezTo>
                  <a:close/>
                  <a:moveTo>
                    <a:pt x="107" y="279"/>
                  </a:moveTo>
                  <a:lnTo>
                    <a:pt x="107" y="279"/>
                  </a:lnTo>
                  <a:cubicBezTo>
                    <a:pt x="91" y="343"/>
                    <a:pt x="79" y="409"/>
                    <a:pt x="59" y="490"/>
                  </a:cubicBezTo>
                  <a:lnTo>
                    <a:pt x="59" y="490"/>
                  </a:lnTo>
                  <a:cubicBezTo>
                    <a:pt x="66" y="466"/>
                    <a:pt x="79" y="441"/>
                    <a:pt x="105" y="418"/>
                  </a:cubicBezTo>
                  <a:lnTo>
                    <a:pt x="105" y="314"/>
                  </a:lnTo>
                  <a:cubicBezTo>
                    <a:pt x="105" y="301"/>
                    <a:pt x="105" y="290"/>
                    <a:pt x="107" y="279"/>
                  </a:cubicBezTo>
                  <a:close/>
                  <a:moveTo>
                    <a:pt x="59" y="490"/>
                  </a:moveTo>
                  <a:cubicBezTo>
                    <a:pt x="57" y="495"/>
                    <a:pt x="56" y="499"/>
                    <a:pt x="56" y="503"/>
                  </a:cubicBezTo>
                  <a:lnTo>
                    <a:pt x="56" y="503"/>
                  </a:lnTo>
                  <a:cubicBezTo>
                    <a:pt x="57" y="499"/>
                    <a:pt x="58" y="494"/>
                    <a:pt x="59" y="490"/>
                  </a:cubicBezTo>
                  <a:close/>
                  <a:moveTo>
                    <a:pt x="56" y="503"/>
                  </a:moveTo>
                  <a:lnTo>
                    <a:pt x="56" y="503"/>
                  </a:lnTo>
                  <a:cubicBezTo>
                    <a:pt x="54" y="509"/>
                    <a:pt x="52" y="515"/>
                    <a:pt x="51" y="522"/>
                  </a:cubicBezTo>
                  <a:lnTo>
                    <a:pt x="51" y="572"/>
                  </a:lnTo>
                  <a:cubicBezTo>
                    <a:pt x="51" y="549"/>
                    <a:pt x="51" y="526"/>
                    <a:pt x="56" y="503"/>
                  </a:cubicBezTo>
                  <a:close/>
                  <a:moveTo>
                    <a:pt x="51" y="572"/>
                  </a:moveTo>
                  <a:cubicBezTo>
                    <a:pt x="51" y="626"/>
                    <a:pt x="51" y="730"/>
                    <a:pt x="1" y="835"/>
                  </a:cubicBezTo>
                  <a:lnTo>
                    <a:pt x="1" y="1093"/>
                  </a:lnTo>
                  <a:lnTo>
                    <a:pt x="1" y="1197"/>
                  </a:lnTo>
                  <a:cubicBezTo>
                    <a:pt x="1" y="1043"/>
                    <a:pt x="1" y="885"/>
                    <a:pt x="51" y="780"/>
                  </a:cubicBezTo>
                  <a:lnTo>
                    <a:pt x="51" y="572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7"/>
            <p:cNvSpPr/>
            <p:nvPr/>
          </p:nvSpPr>
          <p:spPr>
            <a:xfrm>
              <a:off x="2052200" y="481775"/>
              <a:ext cx="33725" cy="23475"/>
            </a:xfrm>
            <a:custGeom>
              <a:avLst/>
              <a:gdLst/>
              <a:ahLst/>
              <a:cxnLst/>
              <a:rect l="l" t="t" r="r" b="b"/>
              <a:pathLst>
                <a:path w="1349" h="939" extrusionOk="0">
                  <a:moveTo>
                    <a:pt x="48" y="1"/>
                  </a:moveTo>
                  <a:cubicBezTo>
                    <a:pt x="0" y="1"/>
                    <a:pt x="77" y="40"/>
                    <a:pt x="205" y="87"/>
                  </a:cubicBezTo>
                  <a:lnTo>
                    <a:pt x="205" y="87"/>
                  </a:lnTo>
                  <a:cubicBezTo>
                    <a:pt x="106" y="29"/>
                    <a:pt x="48" y="1"/>
                    <a:pt x="48" y="1"/>
                  </a:cubicBezTo>
                  <a:close/>
                  <a:moveTo>
                    <a:pt x="205" y="87"/>
                  </a:moveTo>
                  <a:lnTo>
                    <a:pt x="205" y="87"/>
                  </a:lnTo>
                  <a:cubicBezTo>
                    <a:pt x="256" y="116"/>
                    <a:pt x="318" y="153"/>
                    <a:pt x="389" y="197"/>
                  </a:cubicBezTo>
                  <a:lnTo>
                    <a:pt x="389" y="197"/>
                  </a:lnTo>
                  <a:cubicBezTo>
                    <a:pt x="342" y="164"/>
                    <a:pt x="297" y="133"/>
                    <a:pt x="257" y="105"/>
                  </a:cubicBezTo>
                  <a:cubicBezTo>
                    <a:pt x="239" y="99"/>
                    <a:pt x="222" y="93"/>
                    <a:pt x="205" y="87"/>
                  </a:cubicBezTo>
                  <a:close/>
                  <a:moveTo>
                    <a:pt x="389" y="197"/>
                  </a:moveTo>
                  <a:cubicBezTo>
                    <a:pt x="521" y="291"/>
                    <a:pt x="674" y="405"/>
                    <a:pt x="828" y="522"/>
                  </a:cubicBezTo>
                  <a:cubicBezTo>
                    <a:pt x="868" y="542"/>
                    <a:pt x="907" y="566"/>
                    <a:pt x="944" y="593"/>
                  </a:cubicBezTo>
                  <a:lnTo>
                    <a:pt x="944" y="593"/>
                  </a:lnTo>
                  <a:cubicBezTo>
                    <a:pt x="819" y="487"/>
                    <a:pt x="693" y="388"/>
                    <a:pt x="569" y="313"/>
                  </a:cubicBezTo>
                  <a:cubicBezTo>
                    <a:pt x="505" y="270"/>
                    <a:pt x="444" y="232"/>
                    <a:pt x="389" y="197"/>
                  </a:cubicBezTo>
                  <a:close/>
                  <a:moveTo>
                    <a:pt x="944" y="593"/>
                  </a:moveTo>
                  <a:lnTo>
                    <a:pt x="944" y="593"/>
                  </a:lnTo>
                  <a:cubicBezTo>
                    <a:pt x="1024" y="660"/>
                    <a:pt x="1103" y="731"/>
                    <a:pt x="1183" y="799"/>
                  </a:cubicBezTo>
                  <a:lnTo>
                    <a:pt x="1183" y="799"/>
                  </a:lnTo>
                  <a:cubicBezTo>
                    <a:pt x="1109" y="730"/>
                    <a:pt x="1031" y="655"/>
                    <a:pt x="944" y="593"/>
                  </a:cubicBezTo>
                  <a:close/>
                  <a:moveTo>
                    <a:pt x="1183" y="799"/>
                  </a:moveTo>
                  <a:cubicBezTo>
                    <a:pt x="1240" y="853"/>
                    <a:pt x="1295" y="902"/>
                    <a:pt x="1349" y="939"/>
                  </a:cubicBezTo>
                  <a:cubicBezTo>
                    <a:pt x="1294" y="894"/>
                    <a:pt x="1238" y="847"/>
                    <a:pt x="1183" y="799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7"/>
            <p:cNvSpPr/>
            <p:nvPr/>
          </p:nvSpPr>
          <p:spPr>
            <a:xfrm>
              <a:off x="2019525" y="473975"/>
              <a:ext cx="67775" cy="36500"/>
            </a:xfrm>
            <a:custGeom>
              <a:avLst/>
              <a:gdLst/>
              <a:ahLst/>
              <a:cxnLst/>
              <a:rect l="l" t="t" r="r" b="b"/>
              <a:pathLst>
                <a:path w="2711" h="1460" extrusionOk="0">
                  <a:moveTo>
                    <a:pt x="0" y="0"/>
                  </a:moveTo>
                  <a:cubicBezTo>
                    <a:pt x="21" y="7"/>
                    <a:pt x="44" y="13"/>
                    <a:pt x="72" y="20"/>
                  </a:cubicBezTo>
                  <a:lnTo>
                    <a:pt x="72" y="20"/>
                  </a:lnTo>
                  <a:cubicBezTo>
                    <a:pt x="45" y="9"/>
                    <a:pt x="22" y="0"/>
                    <a:pt x="0" y="0"/>
                  </a:cubicBezTo>
                  <a:close/>
                  <a:moveTo>
                    <a:pt x="72" y="20"/>
                  </a:moveTo>
                  <a:cubicBezTo>
                    <a:pt x="104" y="33"/>
                    <a:pt x="144" y="48"/>
                    <a:pt x="197" y="50"/>
                  </a:cubicBezTo>
                  <a:lnTo>
                    <a:pt x="197" y="50"/>
                  </a:lnTo>
                  <a:cubicBezTo>
                    <a:pt x="150" y="39"/>
                    <a:pt x="108" y="29"/>
                    <a:pt x="72" y="20"/>
                  </a:cubicBezTo>
                  <a:close/>
                  <a:moveTo>
                    <a:pt x="197" y="50"/>
                  </a:moveTo>
                  <a:lnTo>
                    <a:pt x="197" y="50"/>
                  </a:lnTo>
                  <a:cubicBezTo>
                    <a:pt x="208" y="52"/>
                    <a:pt x="220" y="55"/>
                    <a:pt x="231" y="58"/>
                  </a:cubicBezTo>
                  <a:lnTo>
                    <a:pt x="231" y="58"/>
                  </a:lnTo>
                  <a:cubicBezTo>
                    <a:pt x="224" y="55"/>
                    <a:pt x="216" y="53"/>
                    <a:pt x="209" y="50"/>
                  </a:cubicBezTo>
                  <a:cubicBezTo>
                    <a:pt x="205" y="50"/>
                    <a:pt x="201" y="50"/>
                    <a:pt x="197" y="50"/>
                  </a:cubicBezTo>
                  <a:close/>
                  <a:moveTo>
                    <a:pt x="231" y="58"/>
                  </a:moveTo>
                  <a:cubicBezTo>
                    <a:pt x="388" y="109"/>
                    <a:pt x="638" y="159"/>
                    <a:pt x="884" y="259"/>
                  </a:cubicBezTo>
                  <a:cubicBezTo>
                    <a:pt x="1197" y="363"/>
                    <a:pt x="1509" y="521"/>
                    <a:pt x="1772" y="675"/>
                  </a:cubicBezTo>
                  <a:cubicBezTo>
                    <a:pt x="1823" y="706"/>
                    <a:pt x="1873" y="739"/>
                    <a:pt x="1923" y="773"/>
                  </a:cubicBezTo>
                  <a:lnTo>
                    <a:pt x="1923" y="773"/>
                  </a:lnTo>
                  <a:cubicBezTo>
                    <a:pt x="1908" y="760"/>
                    <a:pt x="1892" y="745"/>
                    <a:pt x="1876" y="730"/>
                  </a:cubicBezTo>
                  <a:cubicBezTo>
                    <a:pt x="1772" y="675"/>
                    <a:pt x="1718" y="625"/>
                    <a:pt x="1614" y="571"/>
                  </a:cubicBezTo>
                  <a:cubicBezTo>
                    <a:pt x="1405" y="467"/>
                    <a:pt x="1197" y="363"/>
                    <a:pt x="938" y="259"/>
                  </a:cubicBezTo>
                  <a:cubicBezTo>
                    <a:pt x="666" y="158"/>
                    <a:pt x="416" y="100"/>
                    <a:pt x="231" y="58"/>
                  </a:cubicBezTo>
                  <a:close/>
                  <a:moveTo>
                    <a:pt x="1923" y="773"/>
                  </a:moveTo>
                  <a:lnTo>
                    <a:pt x="1923" y="773"/>
                  </a:lnTo>
                  <a:cubicBezTo>
                    <a:pt x="2011" y="849"/>
                    <a:pt x="2092" y="892"/>
                    <a:pt x="2135" y="938"/>
                  </a:cubicBezTo>
                  <a:cubicBezTo>
                    <a:pt x="2447" y="1196"/>
                    <a:pt x="2656" y="1405"/>
                    <a:pt x="2710" y="1459"/>
                  </a:cubicBezTo>
                  <a:lnTo>
                    <a:pt x="2710" y="1459"/>
                  </a:lnTo>
                  <a:lnTo>
                    <a:pt x="2656" y="1405"/>
                  </a:lnTo>
                  <a:lnTo>
                    <a:pt x="2552" y="1301"/>
                  </a:lnTo>
                  <a:lnTo>
                    <a:pt x="2447" y="1196"/>
                  </a:lnTo>
                  <a:cubicBezTo>
                    <a:pt x="2323" y="1072"/>
                    <a:pt x="2129" y="913"/>
                    <a:pt x="1923" y="773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7"/>
            <p:cNvSpPr/>
            <p:nvPr/>
          </p:nvSpPr>
          <p:spPr>
            <a:xfrm>
              <a:off x="1916550" y="671975"/>
              <a:ext cx="33900" cy="24725"/>
            </a:xfrm>
            <a:custGeom>
              <a:avLst/>
              <a:gdLst/>
              <a:ahLst/>
              <a:cxnLst/>
              <a:rect l="l" t="t" r="r" b="b"/>
              <a:pathLst>
                <a:path w="1356" h="989" extrusionOk="0">
                  <a:moveTo>
                    <a:pt x="0" y="1"/>
                  </a:moveTo>
                  <a:lnTo>
                    <a:pt x="0" y="1"/>
                  </a:lnTo>
                  <a:cubicBezTo>
                    <a:pt x="43" y="43"/>
                    <a:pt x="85" y="84"/>
                    <a:pt x="126" y="123"/>
                  </a:cubicBezTo>
                  <a:lnTo>
                    <a:pt x="126" y="123"/>
                  </a:lnTo>
                  <a:lnTo>
                    <a:pt x="55" y="51"/>
                  </a:lnTo>
                  <a:lnTo>
                    <a:pt x="0" y="1"/>
                  </a:lnTo>
                  <a:close/>
                  <a:moveTo>
                    <a:pt x="126" y="123"/>
                  </a:moveTo>
                  <a:lnTo>
                    <a:pt x="313" y="313"/>
                  </a:lnTo>
                  <a:cubicBezTo>
                    <a:pt x="338" y="325"/>
                    <a:pt x="360" y="338"/>
                    <a:pt x="379" y="350"/>
                  </a:cubicBezTo>
                  <a:lnTo>
                    <a:pt x="379" y="350"/>
                  </a:lnTo>
                  <a:cubicBezTo>
                    <a:pt x="298" y="282"/>
                    <a:pt x="214" y="207"/>
                    <a:pt x="126" y="123"/>
                  </a:cubicBezTo>
                  <a:close/>
                  <a:moveTo>
                    <a:pt x="379" y="350"/>
                  </a:moveTo>
                  <a:lnTo>
                    <a:pt x="379" y="350"/>
                  </a:lnTo>
                  <a:cubicBezTo>
                    <a:pt x="400" y="367"/>
                    <a:pt x="421" y="384"/>
                    <a:pt x="441" y="400"/>
                  </a:cubicBezTo>
                  <a:lnTo>
                    <a:pt x="441" y="400"/>
                  </a:lnTo>
                  <a:cubicBezTo>
                    <a:pt x="426" y="384"/>
                    <a:pt x="405" y="367"/>
                    <a:pt x="379" y="350"/>
                  </a:cubicBezTo>
                  <a:close/>
                  <a:moveTo>
                    <a:pt x="441" y="400"/>
                  </a:moveTo>
                  <a:cubicBezTo>
                    <a:pt x="461" y="423"/>
                    <a:pt x="472" y="446"/>
                    <a:pt x="472" y="468"/>
                  </a:cubicBezTo>
                  <a:cubicBezTo>
                    <a:pt x="576" y="522"/>
                    <a:pt x="576" y="522"/>
                    <a:pt x="626" y="572"/>
                  </a:cubicBezTo>
                  <a:cubicBezTo>
                    <a:pt x="864" y="761"/>
                    <a:pt x="1057" y="864"/>
                    <a:pt x="1169" y="922"/>
                  </a:cubicBezTo>
                  <a:lnTo>
                    <a:pt x="1169" y="922"/>
                  </a:lnTo>
                  <a:cubicBezTo>
                    <a:pt x="1092" y="865"/>
                    <a:pt x="974" y="783"/>
                    <a:pt x="834" y="676"/>
                  </a:cubicBezTo>
                  <a:cubicBezTo>
                    <a:pt x="706" y="600"/>
                    <a:pt x="577" y="510"/>
                    <a:pt x="441" y="400"/>
                  </a:cubicBezTo>
                  <a:close/>
                  <a:moveTo>
                    <a:pt x="1169" y="922"/>
                  </a:moveTo>
                  <a:cubicBezTo>
                    <a:pt x="1207" y="950"/>
                    <a:pt x="1235" y="972"/>
                    <a:pt x="1251" y="989"/>
                  </a:cubicBezTo>
                  <a:cubicBezTo>
                    <a:pt x="1355" y="989"/>
                    <a:pt x="1305" y="989"/>
                    <a:pt x="1201" y="939"/>
                  </a:cubicBezTo>
                  <a:cubicBezTo>
                    <a:pt x="1191" y="934"/>
                    <a:pt x="1181" y="928"/>
                    <a:pt x="1169" y="922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7"/>
            <p:cNvSpPr/>
            <p:nvPr/>
          </p:nvSpPr>
          <p:spPr>
            <a:xfrm>
              <a:off x="2053400" y="485625"/>
              <a:ext cx="2625" cy="1400"/>
            </a:xfrm>
            <a:custGeom>
              <a:avLst/>
              <a:gdLst/>
              <a:ahLst/>
              <a:cxnLst/>
              <a:rect l="l" t="t" r="r" b="b"/>
              <a:pathLst>
                <a:path w="105" h="56" extrusionOk="0">
                  <a:moveTo>
                    <a:pt x="0" y="1"/>
                  </a:moveTo>
                  <a:cubicBezTo>
                    <a:pt x="50" y="1"/>
                    <a:pt x="50" y="1"/>
                    <a:pt x="104" y="55"/>
                  </a:cubicBezTo>
                  <a:cubicBezTo>
                    <a:pt x="50" y="1"/>
                    <a:pt x="50" y="1"/>
                    <a:pt x="0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7"/>
            <p:cNvSpPr/>
            <p:nvPr/>
          </p:nvSpPr>
          <p:spPr>
            <a:xfrm>
              <a:off x="2057250" y="487000"/>
              <a:ext cx="3975" cy="2625"/>
            </a:xfrm>
            <a:custGeom>
              <a:avLst/>
              <a:gdLst/>
              <a:ahLst/>
              <a:cxnLst/>
              <a:rect l="l" t="t" r="r" b="b"/>
              <a:pathLst>
                <a:path w="159" h="105" extrusionOk="0">
                  <a:moveTo>
                    <a:pt x="0" y="0"/>
                  </a:moveTo>
                  <a:cubicBezTo>
                    <a:pt x="55" y="50"/>
                    <a:pt x="105" y="50"/>
                    <a:pt x="159" y="104"/>
                  </a:cubicBezTo>
                  <a:cubicBezTo>
                    <a:pt x="105" y="50"/>
                    <a:pt x="55" y="50"/>
                    <a:pt x="0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7"/>
            <p:cNvSpPr/>
            <p:nvPr/>
          </p:nvSpPr>
          <p:spPr>
            <a:xfrm>
              <a:off x="2056000" y="487000"/>
              <a:ext cx="1275" cy="25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0" y="0"/>
                  </a:moveTo>
                  <a:lnTo>
                    <a:pt x="50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7"/>
            <p:cNvSpPr/>
            <p:nvPr/>
          </p:nvSpPr>
          <p:spPr>
            <a:xfrm>
              <a:off x="2053400" y="485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7"/>
            <p:cNvSpPr/>
            <p:nvPr/>
          </p:nvSpPr>
          <p:spPr>
            <a:xfrm>
              <a:off x="2089875" y="513050"/>
              <a:ext cx="28675" cy="71625"/>
            </a:xfrm>
            <a:custGeom>
              <a:avLst/>
              <a:gdLst/>
              <a:ahLst/>
              <a:cxnLst/>
              <a:rect l="l" t="t" r="r" b="b"/>
              <a:pathLst>
                <a:path w="1147" h="2865" extrusionOk="0">
                  <a:moveTo>
                    <a:pt x="0" y="0"/>
                  </a:moveTo>
                  <a:cubicBezTo>
                    <a:pt x="65" y="96"/>
                    <a:pt x="129" y="172"/>
                    <a:pt x="194" y="242"/>
                  </a:cubicBezTo>
                  <a:lnTo>
                    <a:pt x="194" y="242"/>
                  </a:lnTo>
                  <a:cubicBezTo>
                    <a:pt x="132" y="159"/>
                    <a:pt x="68" y="78"/>
                    <a:pt x="0" y="0"/>
                  </a:cubicBezTo>
                  <a:close/>
                  <a:moveTo>
                    <a:pt x="194" y="242"/>
                  </a:moveTo>
                  <a:cubicBezTo>
                    <a:pt x="250" y="317"/>
                    <a:pt x="304" y="393"/>
                    <a:pt x="355" y="471"/>
                  </a:cubicBezTo>
                  <a:lnTo>
                    <a:pt x="355" y="471"/>
                  </a:lnTo>
                  <a:cubicBezTo>
                    <a:pt x="339" y="435"/>
                    <a:pt x="324" y="399"/>
                    <a:pt x="313" y="363"/>
                  </a:cubicBezTo>
                  <a:cubicBezTo>
                    <a:pt x="273" y="323"/>
                    <a:pt x="234" y="284"/>
                    <a:pt x="194" y="242"/>
                  </a:cubicBezTo>
                  <a:close/>
                  <a:moveTo>
                    <a:pt x="355" y="471"/>
                  </a:moveTo>
                  <a:cubicBezTo>
                    <a:pt x="406" y="582"/>
                    <a:pt x="478" y="692"/>
                    <a:pt x="551" y="803"/>
                  </a:cubicBezTo>
                  <a:lnTo>
                    <a:pt x="551" y="803"/>
                  </a:lnTo>
                  <a:cubicBezTo>
                    <a:pt x="492" y="691"/>
                    <a:pt x="426" y="580"/>
                    <a:pt x="355" y="471"/>
                  </a:cubicBezTo>
                  <a:close/>
                  <a:moveTo>
                    <a:pt x="551" y="803"/>
                  </a:moveTo>
                  <a:lnTo>
                    <a:pt x="551" y="803"/>
                  </a:lnTo>
                  <a:cubicBezTo>
                    <a:pt x="620" y="933"/>
                    <a:pt x="680" y="1065"/>
                    <a:pt x="730" y="1197"/>
                  </a:cubicBezTo>
                  <a:cubicBezTo>
                    <a:pt x="752" y="1241"/>
                    <a:pt x="772" y="1285"/>
                    <a:pt x="792" y="1330"/>
                  </a:cubicBezTo>
                  <a:lnTo>
                    <a:pt x="792" y="1330"/>
                  </a:lnTo>
                  <a:cubicBezTo>
                    <a:pt x="719" y="1129"/>
                    <a:pt x="645" y="981"/>
                    <a:pt x="571" y="834"/>
                  </a:cubicBezTo>
                  <a:cubicBezTo>
                    <a:pt x="565" y="824"/>
                    <a:pt x="558" y="814"/>
                    <a:pt x="551" y="803"/>
                  </a:cubicBezTo>
                  <a:close/>
                  <a:moveTo>
                    <a:pt x="792" y="1330"/>
                  </a:moveTo>
                  <a:cubicBezTo>
                    <a:pt x="823" y="1414"/>
                    <a:pt x="853" y="1507"/>
                    <a:pt x="884" y="1614"/>
                  </a:cubicBezTo>
                  <a:cubicBezTo>
                    <a:pt x="951" y="1813"/>
                    <a:pt x="1017" y="2055"/>
                    <a:pt x="1071" y="2340"/>
                  </a:cubicBezTo>
                  <a:lnTo>
                    <a:pt x="1071" y="2340"/>
                  </a:lnTo>
                  <a:cubicBezTo>
                    <a:pt x="1021" y="2011"/>
                    <a:pt x="936" y="1658"/>
                    <a:pt x="792" y="1330"/>
                  </a:cubicBezTo>
                  <a:close/>
                  <a:moveTo>
                    <a:pt x="1071" y="2340"/>
                  </a:moveTo>
                  <a:cubicBezTo>
                    <a:pt x="1079" y="2394"/>
                    <a:pt x="1086" y="2449"/>
                    <a:pt x="1092" y="2502"/>
                  </a:cubicBezTo>
                  <a:cubicBezTo>
                    <a:pt x="1092" y="2590"/>
                    <a:pt x="1092" y="2640"/>
                    <a:pt x="1126" y="2686"/>
                  </a:cubicBezTo>
                  <a:lnTo>
                    <a:pt x="1126" y="2686"/>
                  </a:lnTo>
                  <a:cubicBezTo>
                    <a:pt x="1110" y="2564"/>
                    <a:pt x="1091" y="2449"/>
                    <a:pt x="1071" y="2340"/>
                  </a:cubicBezTo>
                  <a:close/>
                  <a:moveTo>
                    <a:pt x="1126" y="2686"/>
                  </a:moveTo>
                  <a:lnTo>
                    <a:pt x="1126" y="2686"/>
                  </a:lnTo>
                  <a:cubicBezTo>
                    <a:pt x="1133" y="2744"/>
                    <a:pt x="1140" y="2803"/>
                    <a:pt x="1147" y="2864"/>
                  </a:cubicBezTo>
                  <a:lnTo>
                    <a:pt x="1147" y="2710"/>
                  </a:lnTo>
                  <a:cubicBezTo>
                    <a:pt x="1138" y="2702"/>
                    <a:pt x="1132" y="2694"/>
                    <a:pt x="1126" y="2686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7"/>
            <p:cNvSpPr/>
            <p:nvPr/>
          </p:nvSpPr>
          <p:spPr>
            <a:xfrm>
              <a:off x="1919150" y="473975"/>
              <a:ext cx="63925" cy="32525"/>
            </a:xfrm>
            <a:custGeom>
              <a:avLst/>
              <a:gdLst/>
              <a:ahLst/>
              <a:cxnLst/>
              <a:rect l="l" t="t" r="r" b="b"/>
              <a:pathLst>
                <a:path w="2557" h="1301" extrusionOk="0">
                  <a:moveTo>
                    <a:pt x="2502" y="0"/>
                  </a:moveTo>
                  <a:cubicBezTo>
                    <a:pt x="2420" y="16"/>
                    <a:pt x="2322" y="37"/>
                    <a:pt x="2213" y="64"/>
                  </a:cubicBezTo>
                  <a:lnTo>
                    <a:pt x="2213" y="64"/>
                  </a:lnTo>
                  <a:cubicBezTo>
                    <a:pt x="2348" y="40"/>
                    <a:pt x="2468" y="28"/>
                    <a:pt x="2556" y="0"/>
                  </a:cubicBezTo>
                  <a:close/>
                  <a:moveTo>
                    <a:pt x="2213" y="64"/>
                  </a:moveTo>
                  <a:lnTo>
                    <a:pt x="2213" y="64"/>
                  </a:lnTo>
                  <a:cubicBezTo>
                    <a:pt x="2107" y="83"/>
                    <a:pt x="1992" y="108"/>
                    <a:pt x="1877" y="154"/>
                  </a:cubicBezTo>
                  <a:cubicBezTo>
                    <a:pt x="1873" y="156"/>
                    <a:pt x="1869" y="157"/>
                    <a:pt x="1865" y="159"/>
                  </a:cubicBezTo>
                  <a:lnTo>
                    <a:pt x="1865" y="159"/>
                  </a:lnTo>
                  <a:cubicBezTo>
                    <a:pt x="1988" y="122"/>
                    <a:pt x="2106" y="90"/>
                    <a:pt x="2213" y="64"/>
                  </a:cubicBezTo>
                  <a:close/>
                  <a:moveTo>
                    <a:pt x="1865" y="159"/>
                  </a:moveTo>
                  <a:lnTo>
                    <a:pt x="1865" y="159"/>
                  </a:lnTo>
                  <a:cubicBezTo>
                    <a:pt x="1719" y="203"/>
                    <a:pt x="1564" y="254"/>
                    <a:pt x="1410" y="313"/>
                  </a:cubicBezTo>
                  <a:cubicBezTo>
                    <a:pt x="1334" y="351"/>
                    <a:pt x="1259" y="390"/>
                    <a:pt x="1184" y="430"/>
                  </a:cubicBezTo>
                  <a:lnTo>
                    <a:pt x="1184" y="430"/>
                  </a:lnTo>
                  <a:cubicBezTo>
                    <a:pt x="1426" y="322"/>
                    <a:pt x="1662" y="240"/>
                    <a:pt x="1865" y="159"/>
                  </a:cubicBezTo>
                  <a:close/>
                  <a:moveTo>
                    <a:pt x="1184" y="430"/>
                  </a:moveTo>
                  <a:cubicBezTo>
                    <a:pt x="1120" y="459"/>
                    <a:pt x="1057" y="489"/>
                    <a:pt x="993" y="521"/>
                  </a:cubicBezTo>
                  <a:cubicBezTo>
                    <a:pt x="891" y="581"/>
                    <a:pt x="790" y="649"/>
                    <a:pt x="695" y="719"/>
                  </a:cubicBezTo>
                  <a:lnTo>
                    <a:pt x="695" y="719"/>
                  </a:lnTo>
                  <a:cubicBezTo>
                    <a:pt x="846" y="622"/>
                    <a:pt x="1012" y="524"/>
                    <a:pt x="1184" y="430"/>
                  </a:cubicBezTo>
                  <a:close/>
                  <a:moveTo>
                    <a:pt x="695" y="719"/>
                  </a:moveTo>
                  <a:lnTo>
                    <a:pt x="695" y="719"/>
                  </a:lnTo>
                  <a:cubicBezTo>
                    <a:pt x="549" y="812"/>
                    <a:pt x="419" y="904"/>
                    <a:pt x="313" y="988"/>
                  </a:cubicBezTo>
                  <a:lnTo>
                    <a:pt x="1" y="1301"/>
                  </a:lnTo>
                  <a:cubicBezTo>
                    <a:pt x="1" y="1301"/>
                    <a:pt x="55" y="1301"/>
                    <a:pt x="105" y="1251"/>
                  </a:cubicBezTo>
                  <a:cubicBezTo>
                    <a:pt x="159" y="1196"/>
                    <a:pt x="209" y="1092"/>
                    <a:pt x="313" y="1042"/>
                  </a:cubicBezTo>
                  <a:cubicBezTo>
                    <a:pt x="410" y="945"/>
                    <a:pt x="545" y="829"/>
                    <a:pt x="695" y="719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7"/>
            <p:cNvSpPr/>
            <p:nvPr/>
          </p:nvSpPr>
          <p:spPr>
            <a:xfrm>
              <a:off x="1902275" y="473975"/>
              <a:ext cx="82050" cy="53375"/>
            </a:xfrm>
            <a:custGeom>
              <a:avLst/>
              <a:gdLst/>
              <a:ahLst/>
              <a:cxnLst/>
              <a:rect l="l" t="t" r="r" b="b"/>
              <a:pathLst>
                <a:path w="3282" h="2135" extrusionOk="0">
                  <a:moveTo>
                    <a:pt x="3073" y="0"/>
                  </a:moveTo>
                  <a:cubicBezTo>
                    <a:pt x="3054" y="9"/>
                    <a:pt x="3036" y="17"/>
                    <a:pt x="3020" y="23"/>
                  </a:cubicBezTo>
                  <a:lnTo>
                    <a:pt x="3020" y="23"/>
                  </a:lnTo>
                  <a:cubicBezTo>
                    <a:pt x="3103" y="9"/>
                    <a:pt x="3190" y="0"/>
                    <a:pt x="3281" y="0"/>
                  </a:cubicBezTo>
                  <a:close/>
                  <a:moveTo>
                    <a:pt x="3020" y="23"/>
                  </a:moveTo>
                  <a:cubicBezTo>
                    <a:pt x="2975" y="31"/>
                    <a:pt x="2930" y="40"/>
                    <a:pt x="2887" y="50"/>
                  </a:cubicBezTo>
                  <a:lnTo>
                    <a:pt x="2887" y="50"/>
                  </a:lnTo>
                  <a:cubicBezTo>
                    <a:pt x="2924" y="49"/>
                    <a:pt x="2962" y="45"/>
                    <a:pt x="3020" y="23"/>
                  </a:cubicBezTo>
                  <a:close/>
                  <a:moveTo>
                    <a:pt x="2887" y="50"/>
                  </a:moveTo>
                  <a:cubicBezTo>
                    <a:pt x="2880" y="50"/>
                    <a:pt x="2872" y="50"/>
                    <a:pt x="2864" y="50"/>
                  </a:cubicBezTo>
                  <a:cubicBezTo>
                    <a:pt x="2842" y="58"/>
                    <a:pt x="2820" y="65"/>
                    <a:pt x="2798" y="72"/>
                  </a:cubicBezTo>
                  <a:lnTo>
                    <a:pt x="2798" y="72"/>
                  </a:lnTo>
                  <a:cubicBezTo>
                    <a:pt x="2827" y="65"/>
                    <a:pt x="2857" y="57"/>
                    <a:pt x="2887" y="50"/>
                  </a:cubicBezTo>
                  <a:close/>
                  <a:moveTo>
                    <a:pt x="2798" y="72"/>
                  </a:moveTo>
                  <a:cubicBezTo>
                    <a:pt x="2690" y="101"/>
                    <a:pt x="2591" y="133"/>
                    <a:pt x="2502" y="154"/>
                  </a:cubicBezTo>
                  <a:cubicBezTo>
                    <a:pt x="2293" y="208"/>
                    <a:pt x="2135" y="313"/>
                    <a:pt x="1981" y="363"/>
                  </a:cubicBezTo>
                  <a:lnTo>
                    <a:pt x="1668" y="521"/>
                  </a:lnTo>
                  <a:cubicBezTo>
                    <a:pt x="1614" y="571"/>
                    <a:pt x="1564" y="571"/>
                    <a:pt x="1564" y="571"/>
                  </a:cubicBezTo>
                  <a:cubicBezTo>
                    <a:pt x="1517" y="618"/>
                    <a:pt x="1474" y="624"/>
                    <a:pt x="1462" y="657"/>
                  </a:cubicBezTo>
                  <a:lnTo>
                    <a:pt x="1462" y="657"/>
                  </a:lnTo>
                  <a:cubicBezTo>
                    <a:pt x="1478" y="647"/>
                    <a:pt x="1493" y="636"/>
                    <a:pt x="1509" y="625"/>
                  </a:cubicBezTo>
                  <a:cubicBezTo>
                    <a:pt x="1564" y="571"/>
                    <a:pt x="1668" y="571"/>
                    <a:pt x="1718" y="521"/>
                  </a:cubicBezTo>
                  <a:lnTo>
                    <a:pt x="2031" y="363"/>
                  </a:lnTo>
                  <a:cubicBezTo>
                    <a:pt x="2274" y="266"/>
                    <a:pt x="2515" y="169"/>
                    <a:pt x="2798" y="72"/>
                  </a:cubicBezTo>
                  <a:close/>
                  <a:moveTo>
                    <a:pt x="1462" y="657"/>
                  </a:moveTo>
                  <a:lnTo>
                    <a:pt x="1462" y="657"/>
                  </a:lnTo>
                  <a:cubicBezTo>
                    <a:pt x="1453" y="663"/>
                    <a:pt x="1444" y="670"/>
                    <a:pt x="1434" y="676"/>
                  </a:cubicBezTo>
                  <a:lnTo>
                    <a:pt x="1434" y="676"/>
                  </a:lnTo>
                  <a:cubicBezTo>
                    <a:pt x="1441" y="675"/>
                    <a:pt x="1449" y="675"/>
                    <a:pt x="1459" y="675"/>
                  </a:cubicBezTo>
                  <a:cubicBezTo>
                    <a:pt x="1459" y="668"/>
                    <a:pt x="1460" y="662"/>
                    <a:pt x="1462" y="657"/>
                  </a:cubicBezTo>
                  <a:close/>
                  <a:moveTo>
                    <a:pt x="1434" y="676"/>
                  </a:moveTo>
                  <a:cubicBezTo>
                    <a:pt x="1404" y="677"/>
                    <a:pt x="1396" y="685"/>
                    <a:pt x="1355" y="730"/>
                  </a:cubicBezTo>
                  <a:cubicBezTo>
                    <a:pt x="1301" y="730"/>
                    <a:pt x="1301" y="780"/>
                    <a:pt x="1251" y="780"/>
                  </a:cubicBezTo>
                  <a:cubicBezTo>
                    <a:pt x="1197" y="834"/>
                    <a:pt x="1093" y="884"/>
                    <a:pt x="1043" y="938"/>
                  </a:cubicBezTo>
                  <a:lnTo>
                    <a:pt x="884" y="1092"/>
                  </a:lnTo>
                  <a:lnTo>
                    <a:pt x="730" y="1251"/>
                  </a:lnTo>
                  <a:lnTo>
                    <a:pt x="834" y="1146"/>
                  </a:lnTo>
                  <a:cubicBezTo>
                    <a:pt x="976" y="1001"/>
                    <a:pt x="1163" y="859"/>
                    <a:pt x="1434" y="676"/>
                  </a:cubicBezTo>
                  <a:close/>
                  <a:moveTo>
                    <a:pt x="730" y="1251"/>
                  </a:moveTo>
                  <a:lnTo>
                    <a:pt x="730" y="1251"/>
                  </a:lnTo>
                  <a:cubicBezTo>
                    <a:pt x="662" y="1295"/>
                    <a:pt x="604" y="1349"/>
                    <a:pt x="544" y="1412"/>
                  </a:cubicBezTo>
                  <a:lnTo>
                    <a:pt x="544" y="1412"/>
                  </a:lnTo>
                  <a:cubicBezTo>
                    <a:pt x="563" y="1396"/>
                    <a:pt x="594" y="1384"/>
                    <a:pt x="626" y="1355"/>
                  </a:cubicBezTo>
                  <a:lnTo>
                    <a:pt x="730" y="1251"/>
                  </a:lnTo>
                  <a:close/>
                  <a:moveTo>
                    <a:pt x="544" y="1412"/>
                  </a:moveTo>
                  <a:cubicBezTo>
                    <a:pt x="539" y="1417"/>
                    <a:pt x="534" y="1421"/>
                    <a:pt x="531" y="1426"/>
                  </a:cubicBezTo>
                  <a:lnTo>
                    <a:pt x="531" y="1426"/>
                  </a:lnTo>
                  <a:cubicBezTo>
                    <a:pt x="535" y="1422"/>
                    <a:pt x="539" y="1417"/>
                    <a:pt x="544" y="1412"/>
                  </a:cubicBezTo>
                  <a:close/>
                  <a:moveTo>
                    <a:pt x="531" y="1426"/>
                  </a:moveTo>
                  <a:lnTo>
                    <a:pt x="531" y="1426"/>
                  </a:lnTo>
                  <a:cubicBezTo>
                    <a:pt x="454" y="1508"/>
                    <a:pt x="372" y="1605"/>
                    <a:pt x="259" y="1718"/>
                  </a:cubicBezTo>
                  <a:cubicBezTo>
                    <a:pt x="259" y="1718"/>
                    <a:pt x="209" y="1772"/>
                    <a:pt x="209" y="1822"/>
                  </a:cubicBezTo>
                  <a:lnTo>
                    <a:pt x="105" y="1926"/>
                  </a:lnTo>
                  <a:cubicBezTo>
                    <a:pt x="105" y="1946"/>
                    <a:pt x="97" y="1974"/>
                    <a:pt x="85" y="2002"/>
                  </a:cubicBezTo>
                  <a:lnTo>
                    <a:pt x="85" y="2002"/>
                  </a:lnTo>
                  <a:cubicBezTo>
                    <a:pt x="211" y="1818"/>
                    <a:pt x="332" y="1689"/>
                    <a:pt x="417" y="1563"/>
                  </a:cubicBezTo>
                  <a:lnTo>
                    <a:pt x="521" y="1459"/>
                  </a:lnTo>
                  <a:cubicBezTo>
                    <a:pt x="521" y="1445"/>
                    <a:pt x="525" y="1435"/>
                    <a:pt x="531" y="1426"/>
                  </a:cubicBezTo>
                  <a:close/>
                  <a:moveTo>
                    <a:pt x="85" y="2002"/>
                  </a:moveTo>
                  <a:cubicBezTo>
                    <a:pt x="57" y="2043"/>
                    <a:pt x="29" y="2087"/>
                    <a:pt x="0" y="2134"/>
                  </a:cubicBezTo>
                  <a:cubicBezTo>
                    <a:pt x="32" y="2103"/>
                    <a:pt x="65" y="2051"/>
                    <a:pt x="85" y="2002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7"/>
            <p:cNvSpPr/>
            <p:nvPr/>
          </p:nvSpPr>
          <p:spPr>
            <a:xfrm>
              <a:off x="1882675" y="542950"/>
              <a:ext cx="10450" cy="49525"/>
            </a:xfrm>
            <a:custGeom>
              <a:avLst/>
              <a:gdLst/>
              <a:ahLst/>
              <a:cxnLst/>
              <a:rect l="l" t="t" r="r" b="b"/>
              <a:pathLst>
                <a:path w="418" h="1981" extrusionOk="0">
                  <a:moveTo>
                    <a:pt x="418" y="1"/>
                  </a:moveTo>
                  <a:lnTo>
                    <a:pt x="418" y="1"/>
                  </a:lnTo>
                  <a:cubicBezTo>
                    <a:pt x="367" y="105"/>
                    <a:pt x="367" y="159"/>
                    <a:pt x="313" y="209"/>
                  </a:cubicBezTo>
                  <a:cubicBezTo>
                    <a:pt x="313" y="313"/>
                    <a:pt x="263" y="368"/>
                    <a:pt x="263" y="368"/>
                  </a:cubicBezTo>
                  <a:cubicBezTo>
                    <a:pt x="263" y="472"/>
                    <a:pt x="209" y="522"/>
                    <a:pt x="209" y="576"/>
                  </a:cubicBezTo>
                  <a:cubicBezTo>
                    <a:pt x="159" y="680"/>
                    <a:pt x="159" y="785"/>
                    <a:pt x="105" y="939"/>
                  </a:cubicBezTo>
                  <a:cubicBezTo>
                    <a:pt x="105" y="1043"/>
                    <a:pt x="55" y="1147"/>
                    <a:pt x="55" y="1251"/>
                  </a:cubicBezTo>
                  <a:lnTo>
                    <a:pt x="105" y="1201"/>
                  </a:lnTo>
                  <a:lnTo>
                    <a:pt x="105" y="993"/>
                  </a:lnTo>
                  <a:cubicBezTo>
                    <a:pt x="159" y="889"/>
                    <a:pt x="159" y="785"/>
                    <a:pt x="209" y="680"/>
                  </a:cubicBezTo>
                  <a:cubicBezTo>
                    <a:pt x="263" y="418"/>
                    <a:pt x="367" y="209"/>
                    <a:pt x="418" y="1"/>
                  </a:cubicBezTo>
                  <a:close/>
                  <a:moveTo>
                    <a:pt x="55" y="1410"/>
                  </a:moveTo>
                  <a:cubicBezTo>
                    <a:pt x="55" y="1460"/>
                    <a:pt x="55" y="1514"/>
                    <a:pt x="1" y="1564"/>
                  </a:cubicBezTo>
                  <a:lnTo>
                    <a:pt x="1" y="1723"/>
                  </a:lnTo>
                  <a:lnTo>
                    <a:pt x="1" y="1877"/>
                  </a:lnTo>
                  <a:cubicBezTo>
                    <a:pt x="1" y="1931"/>
                    <a:pt x="55" y="1931"/>
                    <a:pt x="55" y="1981"/>
                  </a:cubicBezTo>
                  <a:lnTo>
                    <a:pt x="55" y="141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7"/>
            <p:cNvSpPr/>
            <p:nvPr/>
          </p:nvSpPr>
          <p:spPr>
            <a:xfrm>
              <a:off x="1881425" y="537750"/>
              <a:ext cx="13050" cy="45225"/>
            </a:xfrm>
            <a:custGeom>
              <a:avLst/>
              <a:gdLst/>
              <a:ahLst/>
              <a:cxnLst/>
              <a:rect l="l" t="t" r="r" b="b"/>
              <a:pathLst>
                <a:path w="522" h="1809" extrusionOk="0">
                  <a:moveTo>
                    <a:pt x="522" y="0"/>
                  </a:moveTo>
                  <a:lnTo>
                    <a:pt x="522" y="0"/>
                  </a:lnTo>
                  <a:cubicBezTo>
                    <a:pt x="444" y="155"/>
                    <a:pt x="367" y="339"/>
                    <a:pt x="310" y="509"/>
                  </a:cubicBezTo>
                  <a:lnTo>
                    <a:pt x="310" y="509"/>
                  </a:lnTo>
                  <a:cubicBezTo>
                    <a:pt x="371" y="354"/>
                    <a:pt x="439" y="192"/>
                    <a:pt x="522" y="0"/>
                  </a:cubicBezTo>
                  <a:close/>
                  <a:moveTo>
                    <a:pt x="310" y="509"/>
                  </a:moveTo>
                  <a:cubicBezTo>
                    <a:pt x="254" y="652"/>
                    <a:pt x="205" y="789"/>
                    <a:pt x="155" y="938"/>
                  </a:cubicBezTo>
                  <a:cubicBezTo>
                    <a:pt x="105" y="1201"/>
                    <a:pt x="51" y="1459"/>
                    <a:pt x="1" y="1772"/>
                  </a:cubicBezTo>
                  <a:cubicBezTo>
                    <a:pt x="1" y="1795"/>
                    <a:pt x="1" y="1808"/>
                    <a:pt x="4" y="1808"/>
                  </a:cubicBezTo>
                  <a:cubicBezTo>
                    <a:pt x="9" y="1808"/>
                    <a:pt x="22" y="1783"/>
                    <a:pt x="51" y="1722"/>
                  </a:cubicBezTo>
                  <a:cubicBezTo>
                    <a:pt x="51" y="1618"/>
                    <a:pt x="51" y="1514"/>
                    <a:pt x="105" y="1305"/>
                  </a:cubicBezTo>
                  <a:cubicBezTo>
                    <a:pt x="105" y="1147"/>
                    <a:pt x="155" y="888"/>
                    <a:pt x="259" y="680"/>
                  </a:cubicBezTo>
                  <a:cubicBezTo>
                    <a:pt x="273" y="626"/>
                    <a:pt x="290" y="569"/>
                    <a:pt x="310" y="509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7"/>
            <p:cNvSpPr/>
            <p:nvPr/>
          </p:nvSpPr>
          <p:spPr>
            <a:xfrm>
              <a:off x="1889250" y="559950"/>
              <a:ext cx="25" cy="1275"/>
            </a:xfrm>
            <a:custGeom>
              <a:avLst/>
              <a:gdLst/>
              <a:ahLst/>
              <a:cxnLst/>
              <a:rect l="l" t="t" r="r" b="b"/>
              <a:pathLst>
                <a:path w="1" h="51" extrusionOk="0">
                  <a:moveTo>
                    <a:pt x="0" y="5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7"/>
            <p:cNvSpPr/>
            <p:nvPr/>
          </p:nvSpPr>
          <p:spPr>
            <a:xfrm>
              <a:off x="1885275" y="561200"/>
              <a:ext cx="4000" cy="24950"/>
            </a:xfrm>
            <a:custGeom>
              <a:avLst/>
              <a:gdLst/>
              <a:ahLst/>
              <a:cxnLst/>
              <a:rect l="l" t="t" r="r" b="b"/>
              <a:pathLst>
                <a:path w="160" h="998" extrusionOk="0">
                  <a:moveTo>
                    <a:pt x="159" y="0"/>
                  </a:moveTo>
                  <a:cubicBezTo>
                    <a:pt x="152" y="14"/>
                    <a:pt x="146" y="28"/>
                    <a:pt x="141" y="43"/>
                  </a:cubicBezTo>
                  <a:lnTo>
                    <a:pt x="141" y="43"/>
                  </a:lnTo>
                  <a:cubicBezTo>
                    <a:pt x="159" y="27"/>
                    <a:pt x="159" y="0"/>
                    <a:pt x="159" y="0"/>
                  </a:cubicBezTo>
                  <a:close/>
                  <a:moveTo>
                    <a:pt x="141" y="43"/>
                  </a:moveTo>
                  <a:lnTo>
                    <a:pt x="141" y="43"/>
                  </a:lnTo>
                  <a:cubicBezTo>
                    <a:pt x="133" y="50"/>
                    <a:pt x="122" y="55"/>
                    <a:pt x="105" y="55"/>
                  </a:cubicBezTo>
                  <a:lnTo>
                    <a:pt x="105" y="193"/>
                  </a:lnTo>
                  <a:lnTo>
                    <a:pt x="105" y="193"/>
                  </a:lnTo>
                  <a:cubicBezTo>
                    <a:pt x="115" y="138"/>
                    <a:pt x="125" y="87"/>
                    <a:pt x="141" y="43"/>
                  </a:cubicBezTo>
                  <a:close/>
                  <a:moveTo>
                    <a:pt x="105" y="193"/>
                  </a:moveTo>
                  <a:cubicBezTo>
                    <a:pt x="104" y="201"/>
                    <a:pt x="102" y="210"/>
                    <a:pt x="100" y="219"/>
                  </a:cubicBezTo>
                  <a:lnTo>
                    <a:pt x="100" y="219"/>
                  </a:lnTo>
                  <a:cubicBezTo>
                    <a:pt x="102" y="215"/>
                    <a:pt x="103" y="212"/>
                    <a:pt x="105" y="209"/>
                  </a:cubicBezTo>
                  <a:lnTo>
                    <a:pt x="105" y="193"/>
                  </a:lnTo>
                  <a:close/>
                  <a:moveTo>
                    <a:pt x="100" y="219"/>
                  </a:moveTo>
                  <a:lnTo>
                    <a:pt x="100" y="219"/>
                  </a:lnTo>
                  <a:cubicBezTo>
                    <a:pt x="72" y="283"/>
                    <a:pt x="61" y="346"/>
                    <a:pt x="57" y="410"/>
                  </a:cubicBezTo>
                  <a:lnTo>
                    <a:pt x="57" y="410"/>
                  </a:lnTo>
                  <a:cubicBezTo>
                    <a:pt x="78" y="346"/>
                    <a:pt x="89" y="280"/>
                    <a:pt x="100" y="219"/>
                  </a:cubicBezTo>
                  <a:close/>
                  <a:moveTo>
                    <a:pt x="57" y="410"/>
                  </a:moveTo>
                  <a:cubicBezTo>
                    <a:pt x="57" y="413"/>
                    <a:pt x="56" y="415"/>
                    <a:pt x="55" y="417"/>
                  </a:cubicBezTo>
                  <a:cubicBezTo>
                    <a:pt x="41" y="498"/>
                    <a:pt x="31" y="579"/>
                    <a:pt x="23" y="654"/>
                  </a:cubicBezTo>
                  <a:lnTo>
                    <a:pt x="23" y="654"/>
                  </a:lnTo>
                  <a:cubicBezTo>
                    <a:pt x="55" y="610"/>
                    <a:pt x="55" y="567"/>
                    <a:pt x="55" y="521"/>
                  </a:cubicBezTo>
                  <a:cubicBezTo>
                    <a:pt x="55" y="484"/>
                    <a:pt x="55" y="447"/>
                    <a:pt x="57" y="410"/>
                  </a:cubicBezTo>
                  <a:close/>
                  <a:moveTo>
                    <a:pt x="23" y="654"/>
                  </a:moveTo>
                  <a:cubicBezTo>
                    <a:pt x="17" y="663"/>
                    <a:pt x="9" y="671"/>
                    <a:pt x="1" y="680"/>
                  </a:cubicBezTo>
                  <a:lnTo>
                    <a:pt x="1" y="784"/>
                  </a:lnTo>
                  <a:lnTo>
                    <a:pt x="1" y="993"/>
                  </a:lnTo>
                  <a:cubicBezTo>
                    <a:pt x="1" y="996"/>
                    <a:pt x="1" y="998"/>
                    <a:pt x="1" y="998"/>
                  </a:cubicBezTo>
                  <a:cubicBezTo>
                    <a:pt x="1" y="998"/>
                    <a:pt x="3" y="847"/>
                    <a:pt x="23" y="654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7"/>
            <p:cNvSpPr/>
            <p:nvPr/>
          </p:nvSpPr>
          <p:spPr>
            <a:xfrm>
              <a:off x="1885275" y="5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7"/>
            <p:cNvSpPr/>
            <p:nvPr/>
          </p:nvSpPr>
          <p:spPr>
            <a:xfrm>
              <a:off x="1885275" y="587425"/>
              <a:ext cx="17175" cy="65550"/>
            </a:xfrm>
            <a:custGeom>
              <a:avLst/>
              <a:gdLst/>
              <a:ahLst/>
              <a:cxnLst/>
              <a:rect l="l" t="t" r="r" b="b"/>
              <a:pathLst>
                <a:path w="687" h="2622" extrusionOk="0">
                  <a:moveTo>
                    <a:pt x="1" y="0"/>
                  </a:moveTo>
                  <a:cubicBezTo>
                    <a:pt x="1" y="364"/>
                    <a:pt x="1" y="620"/>
                    <a:pt x="55" y="882"/>
                  </a:cubicBezTo>
                  <a:lnTo>
                    <a:pt x="55" y="723"/>
                  </a:lnTo>
                  <a:cubicBezTo>
                    <a:pt x="1" y="516"/>
                    <a:pt x="1" y="309"/>
                    <a:pt x="1" y="0"/>
                  </a:cubicBezTo>
                  <a:close/>
                  <a:moveTo>
                    <a:pt x="55" y="882"/>
                  </a:moveTo>
                  <a:lnTo>
                    <a:pt x="55" y="932"/>
                  </a:lnTo>
                  <a:cubicBezTo>
                    <a:pt x="55" y="982"/>
                    <a:pt x="55" y="1028"/>
                    <a:pt x="94" y="1077"/>
                  </a:cubicBezTo>
                  <a:lnTo>
                    <a:pt x="94" y="1077"/>
                  </a:lnTo>
                  <a:cubicBezTo>
                    <a:pt x="81" y="1012"/>
                    <a:pt x="68" y="947"/>
                    <a:pt x="55" y="882"/>
                  </a:cubicBezTo>
                  <a:close/>
                  <a:moveTo>
                    <a:pt x="94" y="1077"/>
                  </a:moveTo>
                  <a:lnTo>
                    <a:pt x="94" y="1077"/>
                  </a:lnTo>
                  <a:cubicBezTo>
                    <a:pt x="98" y="1094"/>
                    <a:pt x="101" y="1111"/>
                    <a:pt x="105" y="1128"/>
                  </a:cubicBezTo>
                  <a:lnTo>
                    <a:pt x="105" y="1128"/>
                  </a:lnTo>
                  <a:cubicBezTo>
                    <a:pt x="105" y="1116"/>
                    <a:pt x="105" y="1103"/>
                    <a:pt x="105" y="1090"/>
                  </a:cubicBezTo>
                  <a:cubicBezTo>
                    <a:pt x="101" y="1086"/>
                    <a:pt x="98" y="1082"/>
                    <a:pt x="94" y="1077"/>
                  </a:cubicBezTo>
                  <a:close/>
                  <a:moveTo>
                    <a:pt x="105" y="1128"/>
                  </a:moveTo>
                  <a:cubicBezTo>
                    <a:pt x="106" y="1208"/>
                    <a:pt x="112" y="1257"/>
                    <a:pt x="159" y="1348"/>
                  </a:cubicBezTo>
                  <a:lnTo>
                    <a:pt x="159" y="1348"/>
                  </a:lnTo>
                  <a:cubicBezTo>
                    <a:pt x="139" y="1275"/>
                    <a:pt x="121" y="1201"/>
                    <a:pt x="105" y="1128"/>
                  </a:cubicBezTo>
                  <a:close/>
                  <a:moveTo>
                    <a:pt x="159" y="1348"/>
                  </a:moveTo>
                  <a:lnTo>
                    <a:pt x="159" y="1348"/>
                  </a:lnTo>
                  <a:cubicBezTo>
                    <a:pt x="159" y="1348"/>
                    <a:pt x="159" y="1349"/>
                    <a:pt x="159" y="1349"/>
                  </a:cubicBezTo>
                  <a:lnTo>
                    <a:pt x="159" y="1349"/>
                  </a:lnTo>
                  <a:cubicBezTo>
                    <a:pt x="159" y="1349"/>
                    <a:pt x="159" y="1349"/>
                    <a:pt x="159" y="1348"/>
                  </a:cubicBezTo>
                  <a:cubicBezTo>
                    <a:pt x="159" y="1348"/>
                    <a:pt x="159" y="1348"/>
                    <a:pt x="159" y="1348"/>
                  </a:cubicBezTo>
                  <a:close/>
                  <a:moveTo>
                    <a:pt x="159" y="1349"/>
                  </a:moveTo>
                  <a:lnTo>
                    <a:pt x="159" y="1349"/>
                  </a:lnTo>
                  <a:cubicBezTo>
                    <a:pt x="209" y="1661"/>
                    <a:pt x="314" y="1820"/>
                    <a:pt x="314" y="1870"/>
                  </a:cubicBezTo>
                  <a:cubicBezTo>
                    <a:pt x="368" y="2028"/>
                    <a:pt x="472" y="2236"/>
                    <a:pt x="522" y="2341"/>
                  </a:cubicBezTo>
                  <a:cubicBezTo>
                    <a:pt x="539" y="2369"/>
                    <a:pt x="555" y="2395"/>
                    <a:pt x="570" y="2419"/>
                  </a:cubicBezTo>
                  <a:lnTo>
                    <a:pt x="570" y="2419"/>
                  </a:lnTo>
                  <a:cubicBezTo>
                    <a:pt x="435" y="2119"/>
                    <a:pt x="307" y="1892"/>
                    <a:pt x="263" y="1661"/>
                  </a:cubicBezTo>
                  <a:cubicBezTo>
                    <a:pt x="222" y="1557"/>
                    <a:pt x="188" y="1453"/>
                    <a:pt x="159" y="1349"/>
                  </a:cubicBezTo>
                  <a:close/>
                  <a:moveTo>
                    <a:pt x="570" y="2419"/>
                  </a:moveTo>
                  <a:cubicBezTo>
                    <a:pt x="588" y="2461"/>
                    <a:pt x="607" y="2504"/>
                    <a:pt x="626" y="2549"/>
                  </a:cubicBezTo>
                  <a:cubicBezTo>
                    <a:pt x="659" y="2598"/>
                    <a:pt x="677" y="2621"/>
                    <a:pt x="680" y="2621"/>
                  </a:cubicBezTo>
                  <a:cubicBezTo>
                    <a:pt x="686" y="2621"/>
                    <a:pt x="647" y="2547"/>
                    <a:pt x="570" y="2419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7"/>
            <p:cNvSpPr/>
            <p:nvPr/>
          </p:nvSpPr>
          <p:spPr>
            <a:xfrm>
              <a:off x="1889250" y="558600"/>
              <a:ext cx="25" cy="1375"/>
            </a:xfrm>
            <a:custGeom>
              <a:avLst/>
              <a:gdLst/>
              <a:ahLst/>
              <a:cxnLst/>
              <a:rect l="l" t="t" r="r" b="b"/>
              <a:pathLst>
                <a:path w="1" h="55" extrusionOk="0">
                  <a:moveTo>
                    <a:pt x="0" y="5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7"/>
            <p:cNvSpPr/>
            <p:nvPr/>
          </p:nvSpPr>
          <p:spPr>
            <a:xfrm>
              <a:off x="1959600" y="479175"/>
              <a:ext cx="5225" cy="1275"/>
            </a:xfrm>
            <a:custGeom>
              <a:avLst/>
              <a:gdLst/>
              <a:ahLst/>
              <a:cxnLst/>
              <a:rect l="l" t="t" r="r" b="b"/>
              <a:pathLst>
                <a:path w="209" h="51" extrusionOk="0">
                  <a:moveTo>
                    <a:pt x="0" y="51"/>
                  </a:moveTo>
                  <a:cubicBezTo>
                    <a:pt x="50" y="51"/>
                    <a:pt x="104" y="0"/>
                    <a:pt x="209" y="0"/>
                  </a:cubicBezTo>
                  <a:cubicBezTo>
                    <a:pt x="104" y="0"/>
                    <a:pt x="50" y="51"/>
                    <a:pt x="0" y="5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7"/>
            <p:cNvSpPr/>
            <p:nvPr/>
          </p:nvSpPr>
          <p:spPr>
            <a:xfrm>
              <a:off x="1960850" y="469525"/>
              <a:ext cx="66500" cy="7575"/>
            </a:xfrm>
            <a:custGeom>
              <a:avLst/>
              <a:gdLst/>
              <a:ahLst/>
              <a:cxnLst/>
              <a:rect l="l" t="t" r="r" b="b"/>
              <a:pathLst>
                <a:path w="2660" h="303" extrusionOk="0">
                  <a:moveTo>
                    <a:pt x="2459" y="85"/>
                  </a:moveTo>
                  <a:cubicBezTo>
                    <a:pt x="2526" y="97"/>
                    <a:pt x="2593" y="110"/>
                    <a:pt x="2660" y="124"/>
                  </a:cubicBezTo>
                  <a:cubicBezTo>
                    <a:pt x="2606" y="111"/>
                    <a:pt x="2538" y="98"/>
                    <a:pt x="2459" y="85"/>
                  </a:cubicBezTo>
                  <a:close/>
                  <a:moveTo>
                    <a:pt x="1484" y="1"/>
                  </a:moveTo>
                  <a:cubicBezTo>
                    <a:pt x="1176" y="1"/>
                    <a:pt x="885" y="27"/>
                    <a:pt x="626" y="74"/>
                  </a:cubicBezTo>
                  <a:cubicBezTo>
                    <a:pt x="313" y="178"/>
                    <a:pt x="105" y="228"/>
                    <a:pt x="55" y="282"/>
                  </a:cubicBezTo>
                  <a:lnTo>
                    <a:pt x="55" y="282"/>
                  </a:lnTo>
                  <a:cubicBezTo>
                    <a:pt x="96" y="268"/>
                    <a:pt x="165" y="248"/>
                    <a:pt x="263" y="228"/>
                  </a:cubicBezTo>
                  <a:cubicBezTo>
                    <a:pt x="367" y="178"/>
                    <a:pt x="471" y="178"/>
                    <a:pt x="521" y="124"/>
                  </a:cubicBezTo>
                  <a:lnTo>
                    <a:pt x="680" y="124"/>
                  </a:lnTo>
                  <a:cubicBezTo>
                    <a:pt x="730" y="124"/>
                    <a:pt x="784" y="74"/>
                    <a:pt x="834" y="74"/>
                  </a:cubicBezTo>
                  <a:cubicBezTo>
                    <a:pt x="1097" y="74"/>
                    <a:pt x="1305" y="20"/>
                    <a:pt x="1564" y="20"/>
                  </a:cubicBezTo>
                  <a:cubicBezTo>
                    <a:pt x="1913" y="20"/>
                    <a:pt x="2232" y="49"/>
                    <a:pt x="2459" y="85"/>
                  </a:cubicBezTo>
                  <a:lnTo>
                    <a:pt x="2459" y="85"/>
                  </a:lnTo>
                  <a:cubicBezTo>
                    <a:pt x="2126" y="27"/>
                    <a:pt x="1796" y="1"/>
                    <a:pt x="1484" y="1"/>
                  </a:cubicBezTo>
                  <a:close/>
                  <a:moveTo>
                    <a:pt x="55" y="282"/>
                  </a:moveTo>
                  <a:cubicBezTo>
                    <a:pt x="17" y="295"/>
                    <a:pt x="1" y="303"/>
                    <a:pt x="4" y="303"/>
                  </a:cubicBezTo>
                  <a:cubicBezTo>
                    <a:pt x="7" y="303"/>
                    <a:pt x="24" y="297"/>
                    <a:pt x="54" y="282"/>
                  </a:cubicBezTo>
                  <a:cubicBezTo>
                    <a:pt x="55" y="282"/>
                    <a:pt x="55" y="282"/>
                    <a:pt x="55" y="282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7"/>
            <p:cNvSpPr/>
            <p:nvPr/>
          </p:nvSpPr>
          <p:spPr>
            <a:xfrm>
              <a:off x="1956000" y="468750"/>
              <a:ext cx="37500" cy="8775"/>
            </a:xfrm>
            <a:custGeom>
              <a:avLst/>
              <a:gdLst/>
              <a:ahLst/>
              <a:cxnLst/>
              <a:rect l="l" t="t" r="r" b="b"/>
              <a:pathLst>
                <a:path w="1500" h="351" extrusionOk="0">
                  <a:moveTo>
                    <a:pt x="1395" y="1"/>
                  </a:moveTo>
                  <a:cubicBezTo>
                    <a:pt x="1341" y="1"/>
                    <a:pt x="1291" y="51"/>
                    <a:pt x="1236" y="51"/>
                  </a:cubicBezTo>
                  <a:lnTo>
                    <a:pt x="1445" y="51"/>
                  </a:lnTo>
                  <a:cubicBezTo>
                    <a:pt x="1499" y="1"/>
                    <a:pt x="1445" y="1"/>
                    <a:pt x="1395" y="1"/>
                  </a:cubicBezTo>
                  <a:close/>
                  <a:moveTo>
                    <a:pt x="978" y="51"/>
                  </a:moveTo>
                  <a:cubicBezTo>
                    <a:pt x="715" y="105"/>
                    <a:pt x="403" y="209"/>
                    <a:pt x="144" y="313"/>
                  </a:cubicBezTo>
                  <a:cubicBezTo>
                    <a:pt x="298" y="259"/>
                    <a:pt x="611" y="155"/>
                    <a:pt x="874" y="105"/>
                  </a:cubicBezTo>
                  <a:cubicBezTo>
                    <a:pt x="978" y="105"/>
                    <a:pt x="1132" y="51"/>
                    <a:pt x="1236" y="51"/>
                  </a:cubicBezTo>
                  <a:close/>
                  <a:moveTo>
                    <a:pt x="144" y="313"/>
                  </a:moveTo>
                  <a:lnTo>
                    <a:pt x="144" y="313"/>
                  </a:lnTo>
                  <a:cubicBezTo>
                    <a:pt x="40" y="338"/>
                    <a:pt x="0" y="351"/>
                    <a:pt x="7" y="351"/>
                  </a:cubicBezTo>
                  <a:cubicBezTo>
                    <a:pt x="13" y="351"/>
                    <a:pt x="65" y="338"/>
                    <a:pt x="144" y="313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7"/>
            <p:cNvSpPr/>
            <p:nvPr/>
          </p:nvSpPr>
          <p:spPr>
            <a:xfrm>
              <a:off x="1762975" y="667350"/>
              <a:ext cx="19475" cy="34575"/>
            </a:xfrm>
            <a:custGeom>
              <a:avLst/>
              <a:gdLst/>
              <a:ahLst/>
              <a:cxnLst/>
              <a:rect l="l" t="t" r="r" b="b"/>
              <a:pathLst>
                <a:path w="779" h="1383" extrusionOk="0">
                  <a:moveTo>
                    <a:pt x="16" y="0"/>
                  </a:moveTo>
                  <a:cubicBezTo>
                    <a:pt x="1" y="0"/>
                    <a:pt x="136" y="187"/>
                    <a:pt x="307" y="444"/>
                  </a:cubicBezTo>
                  <a:cubicBezTo>
                    <a:pt x="407" y="597"/>
                    <a:pt x="508" y="795"/>
                    <a:pt x="608" y="947"/>
                  </a:cubicBezTo>
                  <a:lnTo>
                    <a:pt x="608" y="947"/>
                  </a:lnTo>
                  <a:cubicBezTo>
                    <a:pt x="595" y="916"/>
                    <a:pt x="582" y="887"/>
                    <a:pt x="570" y="861"/>
                  </a:cubicBezTo>
                  <a:cubicBezTo>
                    <a:pt x="411" y="548"/>
                    <a:pt x="203" y="236"/>
                    <a:pt x="49" y="27"/>
                  </a:cubicBezTo>
                  <a:cubicBezTo>
                    <a:pt x="30" y="9"/>
                    <a:pt x="20" y="0"/>
                    <a:pt x="16" y="0"/>
                  </a:cubicBezTo>
                  <a:close/>
                  <a:moveTo>
                    <a:pt x="608" y="947"/>
                  </a:moveTo>
                  <a:cubicBezTo>
                    <a:pt x="612" y="957"/>
                    <a:pt x="616" y="967"/>
                    <a:pt x="620" y="977"/>
                  </a:cubicBezTo>
                  <a:lnTo>
                    <a:pt x="620" y="977"/>
                  </a:lnTo>
                  <a:cubicBezTo>
                    <a:pt x="620" y="973"/>
                    <a:pt x="620" y="969"/>
                    <a:pt x="620" y="965"/>
                  </a:cubicBezTo>
                  <a:cubicBezTo>
                    <a:pt x="616" y="959"/>
                    <a:pt x="612" y="953"/>
                    <a:pt x="608" y="947"/>
                  </a:cubicBezTo>
                  <a:close/>
                  <a:moveTo>
                    <a:pt x="620" y="977"/>
                  </a:moveTo>
                  <a:cubicBezTo>
                    <a:pt x="620" y="1027"/>
                    <a:pt x="624" y="1073"/>
                    <a:pt x="674" y="1124"/>
                  </a:cubicBezTo>
                  <a:lnTo>
                    <a:pt x="674" y="1228"/>
                  </a:lnTo>
                  <a:cubicBezTo>
                    <a:pt x="724" y="1278"/>
                    <a:pt x="724" y="1332"/>
                    <a:pt x="778" y="1382"/>
                  </a:cubicBezTo>
                  <a:cubicBezTo>
                    <a:pt x="778" y="1382"/>
                    <a:pt x="724" y="1278"/>
                    <a:pt x="724" y="1228"/>
                  </a:cubicBezTo>
                  <a:cubicBezTo>
                    <a:pt x="690" y="1158"/>
                    <a:pt x="655" y="1063"/>
                    <a:pt x="620" y="977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7"/>
            <p:cNvSpPr/>
            <p:nvPr/>
          </p:nvSpPr>
          <p:spPr>
            <a:xfrm>
              <a:off x="1547925" y="707100"/>
              <a:ext cx="5225" cy="30050"/>
            </a:xfrm>
            <a:custGeom>
              <a:avLst/>
              <a:gdLst/>
              <a:ahLst/>
              <a:cxnLst/>
              <a:rect l="l" t="t" r="r" b="b"/>
              <a:pathLst>
                <a:path w="209" h="1202" extrusionOk="0">
                  <a:moveTo>
                    <a:pt x="209" y="1"/>
                  </a:moveTo>
                  <a:lnTo>
                    <a:pt x="209" y="1"/>
                  </a:lnTo>
                  <a:cubicBezTo>
                    <a:pt x="205" y="17"/>
                    <a:pt x="200" y="33"/>
                    <a:pt x="196" y="49"/>
                  </a:cubicBezTo>
                  <a:lnTo>
                    <a:pt x="196" y="49"/>
                  </a:lnTo>
                  <a:cubicBezTo>
                    <a:pt x="209" y="21"/>
                    <a:pt x="209" y="1"/>
                    <a:pt x="209" y="1"/>
                  </a:cubicBezTo>
                  <a:close/>
                  <a:moveTo>
                    <a:pt x="196" y="49"/>
                  </a:moveTo>
                  <a:cubicBezTo>
                    <a:pt x="188" y="66"/>
                    <a:pt x="176" y="86"/>
                    <a:pt x="155" y="105"/>
                  </a:cubicBezTo>
                  <a:lnTo>
                    <a:pt x="155" y="206"/>
                  </a:lnTo>
                  <a:lnTo>
                    <a:pt x="155" y="206"/>
                  </a:lnTo>
                  <a:cubicBezTo>
                    <a:pt x="167" y="157"/>
                    <a:pt x="181" y="104"/>
                    <a:pt x="196" y="49"/>
                  </a:cubicBezTo>
                  <a:close/>
                  <a:moveTo>
                    <a:pt x="155" y="206"/>
                  </a:moveTo>
                  <a:cubicBezTo>
                    <a:pt x="145" y="246"/>
                    <a:pt x="135" y="284"/>
                    <a:pt x="128" y="321"/>
                  </a:cubicBezTo>
                  <a:lnTo>
                    <a:pt x="128" y="321"/>
                  </a:lnTo>
                  <a:cubicBezTo>
                    <a:pt x="135" y="316"/>
                    <a:pt x="143" y="313"/>
                    <a:pt x="155" y="313"/>
                  </a:cubicBezTo>
                  <a:lnTo>
                    <a:pt x="155" y="206"/>
                  </a:lnTo>
                  <a:close/>
                  <a:moveTo>
                    <a:pt x="128" y="321"/>
                  </a:moveTo>
                  <a:cubicBezTo>
                    <a:pt x="105" y="338"/>
                    <a:pt x="105" y="379"/>
                    <a:pt x="105" y="418"/>
                  </a:cubicBezTo>
                  <a:lnTo>
                    <a:pt x="105" y="522"/>
                  </a:lnTo>
                  <a:cubicBezTo>
                    <a:pt x="105" y="457"/>
                    <a:pt x="113" y="391"/>
                    <a:pt x="128" y="321"/>
                  </a:cubicBezTo>
                  <a:close/>
                  <a:moveTo>
                    <a:pt x="105" y="522"/>
                  </a:moveTo>
                  <a:cubicBezTo>
                    <a:pt x="50" y="576"/>
                    <a:pt x="50" y="680"/>
                    <a:pt x="50" y="784"/>
                  </a:cubicBezTo>
                  <a:cubicBezTo>
                    <a:pt x="50" y="833"/>
                    <a:pt x="40" y="892"/>
                    <a:pt x="28" y="957"/>
                  </a:cubicBezTo>
                  <a:lnTo>
                    <a:pt x="28" y="957"/>
                  </a:lnTo>
                  <a:cubicBezTo>
                    <a:pt x="40" y="920"/>
                    <a:pt x="50" y="883"/>
                    <a:pt x="50" y="834"/>
                  </a:cubicBezTo>
                  <a:cubicBezTo>
                    <a:pt x="50" y="730"/>
                    <a:pt x="50" y="626"/>
                    <a:pt x="105" y="576"/>
                  </a:cubicBezTo>
                  <a:lnTo>
                    <a:pt x="105" y="522"/>
                  </a:lnTo>
                  <a:close/>
                  <a:moveTo>
                    <a:pt x="28" y="957"/>
                  </a:moveTo>
                  <a:lnTo>
                    <a:pt x="28" y="957"/>
                  </a:lnTo>
                  <a:cubicBezTo>
                    <a:pt x="15" y="1000"/>
                    <a:pt x="0" y="1041"/>
                    <a:pt x="0" y="1097"/>
                  </a:cubicBezTo>
                  <a:lnTo>
                    <a:pt x="0" y="1201"/>
                  </a:lnTo>
                  <a:cubicBezTo>
                    <a:pt x="0" y="1116"/>
                    <a:pt x="15" y="1033"/>
                    <a:pt x="28" y="957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7"/>
            <p:cNvSpPr/>
            <p:nvPr/>
          </p:nvSpPr>
          <p:spPr>
            <a:xfrm>
              <a:off x="1718525" y="634150"/>
              <a:ext cx="33900" cy="23475"/>
            </a:xfrm>
            <a:custGeom>
              <a:avLst/>
              <a:gdLst/>
              <a:ahLst/>
              <a:cxnLst/>
              <a:rect l="l" t="t" r="r" b="b"/>
              <a:pathLst>
                <a:path w="1356" h="939" extrusionOk="0">
                  <a:moveTo>
                    <a:pt x="55" y="1"/>
                  </a:moveTo>
                  <a:cubicBezTo>
                    <a:pt x="1" y="1"/>
                    <a:pt x="105" y="55"/>
                    <a:pt x="263" y="159"/>
                  </a:cubicBezTo>
                  <a:cubicBezTo>
                    <a:pt x="418" y="209"/>
                    <a:pt x="626" y="367"/>
                    <a:pt x="834" y="522"/>
                  </a:cubicBezTo>
                  <a:cubicBezTo>
                    <a:pt x="1043" y="680"/>
                    <a:pt x="1251" y="834"/>
                    <a:pt x="1356" y="939"/>
                  </a:cubicBezTo>
                  <a:cubicBezTo>
                    <a:pt x="1147" y="730"/>
                    <a:pt x="889" y="522"/>
                    <a:pt x="576" y="313"/>
                  </a:cubicBezTo>
                  <a:cubicBezTo>
                    <a:pt x="263" y="105"/>
                    <a:pt x="105" y="55"/>
                    <a:pt x="55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7"/>
            <p:cNvSpPr/>
            <p:nvPr/>
          </p:nvSpPr>
          <p:spPr>
            <a:xfrm>
              <a:off x="1686025" y="626325"/>
              <a:ext cx="67750" cy="36500"/>
            </a:xfrm>
            <a:custGeom>
              <a:avLst/>
              <a:gdLst/>
              <a:ahLst/>
              <a:cxnLst/>
              <a:rect l="l" t="t" r="r" b="b"/>
              <a:pathLst>
                <a:path w="2710" h="1460" extrusionOk="0">
                  <a:moveTo>
                    <a:pt x="0" y="1"/>
                  </a:moveTo>
                  <a:cubicBezTo>
                    <a:pt x="63" y="23"/>
                    <a:pt x="168" y="44"/>
                    <a:pt x="300" y="72"/>
                  </a:cubicBezTo>
                  <a:lnTo>
                    <a:pt x="300" y="72"/>
                  </a:lnTo>
                  <a:cubicBezTo>
                    <a:pt x="284" y="66"/>
                    <a:pt x="270" y="61"/>
                    <a:pt x="259" y="55"/>
                  </a:cubicBezTo>
                  <a:cubicBezTo>
                    <a:pt x="154" y="55"/>
                    <a:pt x="50" y="1"/>
                    <a:pt x="0" y="1"/>
                  </a:cubicBezTo>
                  <a:close/>
                  <a:moveTo>
                    <a:pt x="300" y="72"/>
                  </a:moveTo>
                  <a:lnTo>
                    <a:pt x="300" y="72"/>
                  </a:lnTo>
                  <a:cubicBezTo>
                    <a:pt x="423" y="118"/>
                    <a:pt x="661" y="171"/>
                    <a:pt x="938" y="263"/>
                  </a:cubicBezTo>
                  <a:cubicBezTo>
                    <a:pt x="1197" y="368"/>
                    <a:pt x="1509" y="522"/>
                    <a:pt x="1772" y="680"/>
                  </a:cubicBezTo>
                  <a:cubicBezTo>
                    <a:pt x="1842" y="715"/>
                    <a:pt x="1907" y="752"/>
                    <a:pt x="1967" y="791"/>
                  </a:cubicBezTo>
                  <a:lnTo>
                    <a:pt x="1967" y="791"/>
                  </a:lnTo>
                  <a:cubicBezTo>
                    <a:pt x="1952" y="773"/>
                    <a:pt x="1938" y="753"/>
                    <a:pt x="1926" y="730"/>
                  </a:cubicBezTo>
                  <a:lnTo>
                    <a:pt x="1613" y="576"/>
                  </a:lnTo>
                  <a:lnTo>
                    <a:pt x="988" y="263"/>
                  </a:lnTo>
                  <a:cubicBezTo>
                    <a:pt x="740" y="169"/>
                    <a:pt x="492" y="113"/>
                    <a:pt x="300" y="72"/>
                  </a:cubicBezTo>
                  <a:close/>
                  <a:moveTo>
                    <a:pt x="1967" y="791"/>
                  </a:moveTo>
                  <a:cubicBezTo>
                    <a:pt x="2016" y="847"/>
                    <a:pt x="2082" y="886"/>
                    <a:pt x="2151" y="921"/>
                  </a:cubicBezTo>
                  <a:lnTo>
                    <a:pt x="2151" y="921"/>
                  </a:lnTo>
                  <a:cubicBezTo>
                    <a:pt x="2094" y="877"/>
                    <a:pt x="2033" y="833"/>
                    <a:pt x="1967" y="791"/>
                  </a:cubicBezTo>
                  <a:close/>
                  <a:moveTo>
                    <a:pt x="2151" y="921"/>
                  </a:moveTo>
                  <a:cubicBezTo>
                    <a:pt x="2236" y="985"/>
                    <a:pt x="2314" y="1051"/>
                    <a:pt x="2389" y="1113"/>
                  </a:cubicBezTo>
                  <a:lnTo>
                    <a:pt x="2389" y="1113"/>
                  </a:lnTo>
                  <a:cubicBezTo>
                    <a:pt x="2329" y="1058"/>
                    <a:pt x="2262" y="1000"/>
                    <a:pt x="2189" y="939"/>
                  </a:cubicBezTo>
                  <a:cubicBezTo>
                    <a:pt x="2176" y="933"/>
                    <a:pt x="2164" y="927"/>
                    <a:pt x="2151" y="921"/>
                  </a:cubicBezTo>
                  <a:close/>
                  <a:moveTo>
                    <a:pt x="2389" y="1113"/>
                  </a:moveTo>
                  <a:cubicBezTo>
                    <a:pt x="2431" y="1150"/>
                    <a:pt x="2469" y="1185"/>
                    <a:pt x="2503" y="1217"/>
                  </a:cubicBezTo>
                  <a:lnTo>
                    <a:pt x="2503" y="1217"/>
                  </a:lnTo>
                  <a:cubicBezTo>
                    <a:pt x="2502" y="1212"/>
                    <a:pt x="2501" y="1207"/>
                    <a:pt x="2501" y="1201"/>
                  </a:cubicBezTo>
                  <a:cubicBezTo>
                    <a:pt x="2464" y="1173"/>
                    <a:pt x="2427" y="1143"/>
                    <a:pt x="2389" y="1113"/>
                  </a:cubicBezTo>
                  <a:close/>
                  <a:moveTo>
                    <a:pt x="2503" y="1217"/>
                  </a:moveTo>
                  <a:cubicBezTo>
                    <a:pt x="2511" y="1258"/>
                    <a:pt x="2549" y="1297"/>
                    <a:pt x="2592" y="1305"/>
                  </a:cubicBezTo>
                  <a:lnTo>
                    <a:pt x="2592" y="1305"/>
                  </a:lnTo>
                  <a:cubicBezTo>
                    <a:pt x="2566" y="1278"/>
                    <a:pt x="2536" y="1249"/>
                    <a:pt x="2503" y="1217"/>
                  </a:cubicBezTo>
                  <a:close/>
                  <a:moveTo>
                    <a:pt x="2592" y="1305"/>
                  </a:moveTo>
                  <a:cubicBezTo>
                    <a:pt x="2597" y="1310"/>
                    <a:pt x="2602" y="1315"/>
                    <a:pt x="2607" y="1321"/>
                  </a:cubicBezTo>
                  <a:lnTo>
                    <a:pt x="2607" y="1321"/>
                  </a:lnTo>
                  <a:cubicBezTo>
                    <a:pt x="2606" y="1316"/>
                    <a:pt x="2606" y="1311"/>
                    <a:pt x="2606" y="1306"/>
                  </a:cubicBezTo>
                  <a:cubicBezTo>
                    <a:pt x="2601" y="1306"/>
                    <a:pt x="2596" y="1305"/>
                    <a:pt x="2592" y="1305"/>
                  </a:cubicBezTo>
                  <a:close/>
                  <a:moveTo>
                    <a:pt x="2607" y="1321"/>
                  </a:moveTo>
                  <a:cubicBezTo>
                    <a:pt x="2615" y="1366"/>
                    <a:pt x="2656" y="1410"/>
                    <a:pt x="2656" y="1410"/>
                  </a:cubicBezTo>
                  <a:lnTo>
                    <a:pt x="2710" y="1460"/>
                  </a:lnTo>
                  <a:cubicBezTo>
                    <a:pt x="2710" y="1439"/>
                    <a:pt x="2673" y="1390"/>
                    <a:pt x="2607" y="132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7"/>
            <p:cNvSpPr/>
            <p:nvPr/>
          </p:nvSpPr>
          <p:spPr>
            <a:xfrm>
              <a:off x="1583050" y="824350"/>
              <a:ext cx="33900" cy="24825"/>
            </a:xfrm>
            <a:custGeom>
              <a:avLst/>
              <a:gdLst/>
              <a:ahLst/>
              <a:cxnLst/>
              <a:rect l="l" t="t" r="r" b="b"/>
              <a:pathLst>
                <a:path w="1356" h="993" extrusionOk="0">
                  <a:moveTo>
                    <a:pt x="0" y="1"/>
                  </a:moveTo>
                  <a:cubicBezTo>
                    <a:pt x="202" y="202"/>
                    <a:pt x="403" y="383"/>
                    <a:pt x="577" y="527"/>
                  </a:cubicBezTo>
                  <a:lnTo>
                    <a:pt x="577" y="527"/>
                  </a:lnTo>
                  <a:lnTo>
                    <a:pt x="521" y="472"/>
                  </a:lnTo>
                  <a:lnTo>
                    <a:pt x="367" y="313"/>
                  </a:lnTo>
                  <a:cubicBezTo>
                    <a:pt x="263" y="263"/>
                    <a:pt x="209" y="159"/>
                    <a:pt x="104" y="55"/>
                  </a:cubicBezTo>
                  <a:cubicBezTo>
                    <a:pt x="54" y="55"/>
                    <a:pt x="54" y="1"/>
                    <a:pt x="0" y="1"/>
                  </a:cubicBezTo>
                  <a:close/>
                  <a:moveTo>
                    <a:pt x="577" y="527"/>
                  </a:moveTo>
                  <a:lnTo>
                    <a:pt x="626" y="576"/>
                  </a:lnTo>
                  <a:cubicBezTo>
                    <a:pt x="691" y="628"/>
                    <a:pt x="754" y="674"/>
                    <a:pt x="812" y="714"/>
                  </a:cubicBezTo>
                  <a:lnTo>
                    <a:pt x="812" y="714"/>
                  </a:lnTo>
                  <a:cubicBezTo>
                    <a:pt x="743" y="662"/>
                    <a:pt x="663" y="599"/>
                    <a:pt x="577" y="527"/>
                  </a:cubicBezTo>
                  <a:close/>
                  <a:moveTo>
                    <a:pt x="812" y="714"/>
                  </a:moveTo>
                  <a:cubicBezTo>
                    <a:pt x="819" y="719"/>
                    <a:pt x="827" y="725"/>
                    <a:pt x="834" y="730"/>
                  </a:cubicBezTo>
                  <a:cubicBezTo>
                    <a:pt x="837" y="732"/>
                    <a:pt x="840" y="733"/>
                    <a:pt x="843" y="734"/>
                  </a:cubicBezTo>
                  <a:lnTo>
                    <a:pt x="843" y="734"/>
                  </a:lnTo>
                  <a:cubicBezTo>
                    <a:pt x="832" y="728"/>
                    <a:pt x="822" y="721"/>
                    <a:pt x="812" y="714"/>
                  </a:cubicBezTo>
                  <a:close/>
                  <a:moveTo>
                    <a:pt x="843" y="734"/>
                  </a:moveTo>
                  <a:cubicBezTo>
                    <a:pt x="1002" y="841"/>
                    <a:pt x="1127" y="903"/>
                    <a:pt x="1201" y="939"/>
                  </a:cubicBezTo>
                  <a:cubicBezTo>
                    <a:pt x="1207" y="941"/>
                    <a:pt x="1214" y="943"/>
                    <a:pt x="1220" y="945"/>
                  </a:cubicBezTo>
                  <a:lnTo>
                    <a:pt x="1220" y="945"/>
                  </a:lnTo>
                  <a:cubicBezTo>
                    <a:pt x="1123" y="889"/>
                    <a:pt x="997" y="812"/>
                    <a:pt x="843" y="734"/>
                  </a:cubicBezTo>
                  <a:close/>
                  <a:moveTo>
                    <a:pt x="1220" y="945"/>
                  </a:moveTo>
                  <a:cubicBezTo>
                    <a:pt x="1251" y="964"/>
                    <a:pt x="1280" y="980"/>
                    <a:pt x="1305" y="993"/>
                  </a:cubicBezTo>
                  <a:cubicBezTo>
                    <a:pt x="1353" y="993"/>
                    <a:pt x="1355" y="993"/>
                    <a:pt x="1220" y="945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7"/>
            <p:cNvSpPr/>
            <p:nvPr/>
          </p:nvSpPr>
          <p:spPr>
            <a:xfrm>
              <a:off x="1722500" y="639350"/>
              <a:ext cx="2625" cy="25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0" y="1"/>
                  </a:moveTo>
                  <a:lnTo>
                    <a:pt x="104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7"/>
            <p:cNvSpPr/>
            <p:nvPr/>
          </p:nvSpPr>
          <p:spPr>
            <a:xfrm>
              <a:off x="1719875" y="638100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1" y="1"/>
                  </a:moveTo>
                  <a:cubicBezTo>
                    <a:pt x="51" y="1"/>
                    <a:pt x="105" y="1"/>
                    <a:pt x="105" y="51"/>
                  </a:cubicBezTo>
                  <a:cubicBezTo>
                    <a:pt x="105" y="1"/>
                    <a:pt x="51" y="1"/>
                    <a:pt x="1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7"/>
            <p:cNvSpPr/>
            <p:nvPr/>
          </p:nvSpPr>
          <p:spPr>
            <a:xfrm>
              <a:off x="1719875" y="6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7"/>
            <p:cNvSpPr/>
            <p:nvPr/>
          </p:nvSpPr>
          <p:spPr>
            <a:xfrm>
              <a:off x="1725100" y="63935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"/>
                  </a:moveTo>
                  <a:cubicBezTo>
                    <a:pt x="0" y="55"/>
                    <a:pt x="50" y="55"/>
                    <a:pt x="105" y="105"/>
                  </a:cubicBezTo>
                  <a:cubicBezTo>
                    <a:pt x="50" y="55"/>
                    <a:pt x="0" y="55"/>
                    <a:pt x="0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7"/>
            <p:cNvSpPr/>
            <p:nvPr/>
          </p:nvSpPr>
          <p:spPr>
            <a:xfrm>
              <a:off x="1757625" y="666775"/>
              <a:ext cx="27425" cy="70375"/>
            </a:xfrm>
            <a:custGeom>
              <a:avLst/>
              <a:gdLst/>
              <a:ahLst/>
              <a:cxnLst/>
              <a:rect l="l" t="t" r="r" b="b"/>
              <a:pathLst>
                <a:path w="1097" h="2815" extrusionOk="0">
                  <a:moveTo>
                    <a:pt x="0" y="0"/>
                  </a:moveTo>
                  <a:cubicBezTo>
                    <a:pt x="104" y="105"/>
                    <a:pt x="158" y="209"/>
                    <a:pt x="263" y="363"/>
                  </a:cubicBezTo>
                  <a:cubicBezTo>
                    <a:pt x="307" y="408"/>
                    <a:pt x="352" y="462"/>
                    <a:pt x="396" y="522"/>
                  </a:cubicBezTo>
                  <a:lnTo>
                    <a:pt x="396" y="522"/>
                  </a:lnTo>
                  <a:cubicBezTo>
                    <a:pt x="281" y="331"/>
                    <a:pt x="153" y="153"/>
                    <a:pt x="0" y="0"/>
                  </a:cubicBezTo>
                  <a:close/>
                  <a:moveTo>
                    <a:pt x="396" y="522"/>
                  </a:moveTo>
                  <a:lnTo>
                    <a:pt x="396" y="522"/>
                  </a:lnTo>
                  <a:cubicBezTo>
                    <a:pt x="517" y="721"/>
                    <a:pt x="623" y="934"/>
                    <a:pt x="730" y="1147"/>
                  </a:cubicBezTo>
                  <a:cubicBezTo>
                    <a:pt x="836" y="1426"/>
                    <a:pt x="940" y="1728"/>
                    <a:pt x="1014" y="2022"/>
                  </a:cubicBezTo>
                  <a:lnTo>
                    <a:pt x="1014" y="2022"/>
                  </a:lnTo>
                  <a:cubicBezTo>
                    <a:pt x="977" y="1850"/>
                    <a:pt x="933" y="1697"/>
                    <a:pt x="888" y="1564"/>
                  </a:cubicBezTo>
                  <a:cubicBezTo>
                    <a:pt x="784" y="1197"/>
                    <a:pt x="680" y="988"/>
                    <a:pt x="575" y="780"/>
                  </a:cubicBezTo>
                  <a:cubicBezTo>
                    <a:pt x="516" y="692"/>
                    <a:pt x="456" y="602"/>
                    <a:pt x="396" y="522"/>
                  </a:cubicBezTo>
                  <a:close/>
                  <a:moveTo>
                    <a:pt x="1014" y="2022"/>
                  </a:moveTo>
                  <a:cubicBezTo>
                    <a:pt x="1062" y="2252"/>
                    <a:pt x="1096" y="2516"/>
                    <a:pt x="1096" y="2814"/>
                  </a:cubicBezTo>
                  <a:lnTo>
                    <a:pt x="1096" y="2656"/>
                  </a:lnTo>
                  <a:lnTo>
                    <a:pt x="1096" y="2447"/>
                  </a:lnTo>
                  <a:cubicBezTo>
                    <a:pt x="1079" y="2310"/>
                    <a:pt x="1050" y="2167"/>
                    <a:pt x="1014" y="2022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7"/>
            <p:cNvSpPr/>
            <p:nvPr/>
          </p:nvSpPr>
          <p:spPr>
            <a:xfrm>
              <a:off x="1585300" y="626325"/>
              <a:ext cx="64250" cy="33475"/>
            </a:xfrm>
            <a:custGeom>
              <a:avLst/>
              <a:gdLst/>
              <a:ahLst/>
              <a:cxnLst/>
              <a:rect l="l" t="t" r="r" b="b"/>
              <a:pathLst>
                <a:path w="2570" h="1339" extrusionOk="0">
                  <a:moveTo>
                    <a:pt x="2516" y="1"/>
                  </a:moveTo>
                  <a:cubicBezTo>
                    <a:pt x="2307" y="55"/>
                    <a:pt x="1840" y="159"/>
                    <a:pt x="1424" y="314"/>
                  </a:cubicBezTo>
                  <a:cubicBezTo>
                    <a:pt x="1007" y="522"/>
                    <a:pt x="590" y="785"/>
                    <a:pt x="327" y="993"/>
                  </a:cubicBezTo>
                  <a:cubicBezTo>
                    <a:pt x="186" y="1135"/>
                    <a:pt x="90" y="1246"/>
                    <a:pt x="41" y="1301"/>
                  </a:cubicBezTo>
                  <a:lnTo>
                    <a:pt x="41" y="1301"/>
                  </a:lnTo>
                  <a:cubicBezTo>
                    <a:pt x="62" y="1295"/>
                    <a:pt x="91" y="1282"/>
                    <a:pt x="119" y="1252"/>
                  </a:cubicBezTo>
                  <a:cubicBezTo>
                    <a:pt x="173" y="1201"/>
                    <a:pt x="223" y="1097"/>
                    <a:pt x="327" y="1043"/>
                  </a:cubicBezTo>
                  <a:cubicBezTo>
                    <a:pt x="536" y="889"/>
                    <a:pt x="744" y="680"/>
                    <a:pt x="1057" y="522"/>
                  </a:cubicBezTo>
                  <a:cubicBezTo>
                    <a:pt x="1319" y="368"/>
                    <a:pt x="1632" y="263"/>
                    <a:pt x="1945" y="159"/>
                  </a:cubicBezTo>
                  <a:cubicBezTo>
                    <a:pt x="2203" y="55"/>
                    <a:pt x="2466" y="55"/>
                    <a:pt x="2570" y="1"/>
                  </a:cubicBezTo>
                  <a:close/>
                  <a:moveTo>
                    <a:pt x="41" y="1301"/>
                  </a:moveTo>
                  <a:cubicBezTo>
                    <a:pt x="25" y="1306"/>
                    <a:pt x="14" y="1306"/>
                    <a:pt x="14" y="1306"/>
                  </a:cubicBezTo>
                  <a:cubicBezTo>
                    <a:pt x="4" y="1328"/>
                    <a:pt x="0" y="1338"/>
                    <a:pt x="3" y="1338"/>
                  </a:cubicBezTo>
                  <a:cubicBezTo>
                    <a:pt x="7" y="1338"/>
                    <a:pt x="20" y="1325"/>
                    <a:pt x="41" y="130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7"/>
            <p:cNvSpPr/>
            <p:nvPr/>
          </p:nvSpPr>
          <p:spPr>
            <a:xfrm>
              <a:off x="1568775" y="626325"/>
              <a:ext cx="82025" cy="53500"/>
            </a:xfrm>
            <a:custGeom>
              <a:avLst/>
              <a:gdLst/>
              <a:ahLst/>
              <a:cxnLst/>
              <a:rect l="l" t="t" r="r" b="b"/>
              <a:pathLst>
                <a:path w="3281" h="2140" extrusionOk="0">
                  <a:moveTo>
                    <a:pt x="3073" y="1"/>
                  </a:moveTo>
                  <a:cubicBezTo>
                    <a:pt x="3023" y="55"/>
                    <a:pt x="2918" y="55"/>
                    <a:pt x="2864" y="55"/>
                  </a:cubicBezTo>
                  <a:cubicBezTo>
                    <a:pt x="2806" y="74"/>
                    <a:pt x="2751" y="94"/>
                    <a:pt x="2697" y="113"/>
                  </a:cubicBezTo>
                  <a:lnTo>
                    <a:pt x="2697" y="113"/>
                  </a:lnTo>
                  <a:cubicBezTo>
                    <a:pt x="2865" y="76"/>
                    <a:pt x="3059" y="39"/>
                    <a:pt x="3281" y="1"/>
                  </a:cubicBezTo>
                  <a:close/>
                  <a:moveTo>
                    <a:pt x="2697" y="113"/>
                  </a:moveTo>
                  <a:lnTo>
                    <a:pt x="2697" y="113"/>
                  </a:lnTo>
                  <a:cubicBezTo>
                    <a:pt x="2627" y="128"/>
                    <a:pt x="2562" y="143"/>
                    <a:pt x="2501" y="159"/>
                  </a:cubicBezTo>
                  <a:cubicBezTo>
                    <a:pt x="2293" y="263"/>
                    <a:pt x="2135" y="314"/>
                    <a:pt x="1980" y="368"/>
                  </a:cubicBezTo>
                  <a:lnTo>
                    <a:pt x="1668" y="522"/>
                  </a:lnTo>
                  <a:cubicBezTo>
                    <a:pt x="1668" y="576"/>
                    <a:pt x="1613" y="576"/>
                    <a:pt x="1563" y="576"/>
                  </a:cubicBezTo>
                  <a:lnTo>
                    <a:pt x="1527" y="612"/>
                  </a:lnTo>
                  <a:lnTo>
                    <a:pt x="1527" y="612"/>
                  </a:lnTo>
                  <a:cubicBezTo>
                    <a:pt x="1585" y="576"/>
                    <a:pt x="1678" y="571"/>
                    <a:pt x="1772" y="522"/>
                  </a:cubicBezTo>
                  <a:lnTo>
                    <a:pt x="2085" y="368"/>
                  </a:lnTo>
                  <a:cubicBezTo>
                    <a:pt x="2255" y="283"/>
                    <a:pt x="2458" y="198"/>
                    <a:pt x="2697" y="113"/>
                  </a:cubicBezTo>
                  <a:close/>
                  <a:moveTo>
                    <a:pt x="1527" y="612"/>
                  </a:moveTo>
                  <a:lnTo>
                    <a:pt x="1527" y="612"/>
                  </a:lnTo>
                  <a:cubicBezTo>
                    <a:pt x="1521" y="617"/>
                    <a:pt x="1515" y="621"/>
                    <a:pt x="1509" y="626"/>
                  </a:cubicBezTo>
                  <a:cubicBezTo>
                    <a:pt x="1476" y="649"/>
                    <a:pt x="1443" y="670"/>
                    <a:pt x="1412" y="692"/>
                  </a:cubicBezTo>
                  <a:lnTo>
                    <a:pt x="1412" y="692"/>
                  </a:lnTo>
                  <a:cubicBezTo>
                    <a:pt x="1439" y="680"/>
                    <a:pt x="1459" y="680"/>
                    <a:pt x="1459" y="680"/>
                  </a:cubicBezTo>
                  <a:lnTo>
                    <a:pt x="1527" y="612"/>
                  </a:lnTo>
                  <a:close/>
                  <a:moveTo>
                    <a:pt x="1412" y="692"/>
                  </a:moveTo>
                  <a:cubicBezTo>
                    <a:pt x="1395" y="699"/>
                    <a:pt x="1374" y="711"/>
                    <a:pt x="1355" y="730"/>
                  </a:cubicBezTo>
                  <a:lnTo>
                    <a:pt x="1354" y="732"/>
                  </a:lnTo>
                  <a:lnTo>
                    <a:pt x="1354" y="732"/>
                  </a:lnTo>
                  <a:cubicBezTo>
                    <a:pt x="1373" y="719"/>
                    <a:pt x="1392" y="705"/>
                    <a:pt x="1412" y="692"/>
                  </a:cubicBezTo>
                  <a:close/>
                  <a:moveTo>
                    <a:pt x="1354" y="732"/>
                  </a:moveTo>
                  <a:cubicBezTo>
                    <a:pt x="1290" y="776"/>
                    <a:pt x="1232" y="817"/>
                    <a:pt x="1178" y="858"/>
                  </a:cubicBezTo>
                  <a:lnTo>
                    <a:pt x="1178" y="858"/>
                  </a:lnTo>
                  <a:cubicBezTo>
                    <a:pt x="1214" y="833"/>
                    <a:pt x="1252" y="808"/>
                    <a:pt x="1301" y="785"/>
                  </a:cubicBezTo>
                  <a:lnTo>
                    <a:pt x="1354" y="732"/>
                  </a:lnTo>
                  <a:close/>
                  <a:moveTo>
                    <a:pt x="1178" y="858"/>
                  </a:moveTo>
                  <a:cubicBezTo>
                    <a:pt x="1137" y="885"/>
                    <a:pt x="1097" y="912"/>
                    <a:pt x="1042" y="939"/>
                  </a:cubicBezTo>
                  <a:lnTo>
                    <a:pt x="884" y="1097"/>
                  </a:lnTo>
                  <a:lnTo>
                    <a:pt x="834" y="1147"/>
                  </a:lnTo>
                  <a:cubicBezTo>
                    <a:pt x="926" y="1055"/>
                    <a:pt x="1037" y="962"/>
                    <a:pt x="1178" y="858"/>
                  </a:cubicBezTo>
                  <a:close/>
                  <a:moveTo>
                    <a:pt x="834" y="1147"/>
                  </a:moveTo>
                  <a:lnTo>
                    <a:pt x="730" y="1252"/>
                  </a:lnTo>
                  <a:cubicBezTo>
                    <a:pt x="703" y="1278"/>
                    <a:pt x="672" y="1309"/>
                    <a:pt x="639" y="1343"/>
                  </a:cubicBezTo>
                  <a:lnTo>
                    <a:pt x="639" y="1343"/>
                  </a:lnTo>
                  <a:cubicBezTo>
                    <a:pt x="692" y="1296"/>
                    <a:pt x="784" y="1243"/>
                    <a:pt x="834" y="1147"/>
                  </a:cubicBezTo>
                  <a:close/>
                  <a:moveTo>
                    <a:pt x="639" y="1343"/>
                  </a:moveTo>
                  <a:lnTo>
                    <a:pt x="639" y="1343"/>
                  </a:lnTo>
                  <a:cubicBezTo>
                    <a:pt x="634" y="1347"/>
                    <a:pt x="630" y="1352"/>
                    <a:pt x="625" y="1356"/>
                  </a:cubicBezTo>
                  <a:cubicBezTo>
                    <a:pt x="625" y="1356"/>
                    <a:pt x="625" y="1357"/>
                    <a:pt x="625" y="1357"/>
                  </a:cubicBezTo>
                  <a:lnTo>
                    <a:pt x="625" y="1357"/>
                  </a:lnTo>
                  <a:cubicBezTo>
                    <a:pt x="630" y="1352"/>
                    <a:pt x="634" y="1348"/>
                    <a:pt x="639" y="1343"/>
                  </a:cubicBezTo>
                  <a:close/>
                  <a:moveTo>
                    <a:pt x="625" y="1357"/>
                  </a:moveTo>
                  <a:cubicBezTo>
                    <a:pt x="602" y="1381"/>
                    <a:pt x="578" y="1407"/>
                    <a:pt x="553" y="1434"/>
                  </a:cubicBezTo>
                  <a:lnTo>
                    <a:pt x="553" y="1434"/>
                  </a:lnTo>
                  <a:cubicBezTo>
                    <a:pt x="591" y="1408"/>
                    <a:pt x="625" y="1399"/>
                    <a:pt x="625" y="1357"/>
                  </a:cubicBezTo>
                  <a:close/>
                  <a:moveTo>
                    <a:pt x="553" y="1434"/>
                  </a:moveTo>
                  <a:cubicBezTo>
                    <a:pt x="542" y="1441"/>
                    <a:pt x="532" y="1449"/>
                    <a:pt x="521" y="1460"/>
                  </a:cubicBezTo>
                  <a:cubicBezTo>
                    <a:pt x="521" y="1463"/>
                    <a:pt x="521" y="1466"/>
                    <a:pt x="521" y="1469"/>
                  </a:cubicBezTo>
                  <a:lnTo>
                    <a:pt x="521" y="1469"/>
                  </a:lnTo>
                  <a:cubicBezTo>
                    <a:pt x="531" y="1457"/>
                    <a:pt x="542" y="1446"/>
                    <a:pt x="553" y="1434"/>
                  </a:cubicBezTo>
                  <a:close/>
                  <a:moveTo>
                    <a:pt x="521" y="1469"/>
                  </a:moveTo>
                  <a:cubicBezTo>
                    <a:pt x="505" y="1486"/>
                    <a:pt x="489" y="1504"/>
                    <a:pt x="474" y="1523"/>
                  </a:cubicBezTo>
                  <a:lnTo>
                    <a:pt x="474" y="1523"/>
                  </a:lnTo>
                  <a:cubicBezTo>
                    <a:pt x="498" y="1508"/>
                    <a:pt x="517" y="1496"/>
                    <a:pt x="521" y="1469"/>
                  </a:cubicBezTo>
                  <a:close/>
                  <a:moveTo>
                    <a:pt x="474" y="1523"/>
                  </a:moveTo>
                  <a:cubicBezTo>
                    <a:pt x="456" y="1533"/>
                    <a:pt x="436" y="1545"/>
                    <a:pt x="417" y="1564"/>
                  </a:cubicBezTo>
                  <a:cubicBezTo>
                    <a:pt x="383" y="1617"/>
                    <a:pt x="342" y="1669"/>
                    <a:pt x="298" y="1724"/>
                  </a:cubicBezTo>
                  <a:lnTo>
                    <a:pt x="298" y="1724"/>
                  </a:lnTo>
                  <a:cubicBezTo>
                    <a:pt x="302" y="1723"/>
                    <a:pt x="307" y="1723"/>
                    <a:pt x="313" y="1723"/>
                  </a:cubicBezTo>
                  <a:cubicBezTo>
                    <a:pt x="367" y="1650"/>
                    <a:pt x="421" y="1583"/>
                    <a:pt x="474" y="1523"/>
                  </a:cubicBezTo>
                  <a:close/>
                  <a:moveTo>
                    <a:pt x="298" y="1724"/>
                  </a:moveTo>
                  <a:lnTo>
                    <a:pt x="298" y="1724"/>
                  </a:lnTo>
                  <a:cubicBezTo>
                    <a:pt x="258" y="1733"/>
                    <a:pt x="254" y="1778"/>
                    <a:pt x="209" y="1827"/>
                  </a:cubicBezTo>
                  <a:lnTo>
                    <a:pt x="193" y="1857"/>
                  </a:lnTo>
                  <a:lnTo>
                    <a:pt x="193" y="1857"/>
                  </a:lnTo>
                  <a:cubicBezTo>
                    <a:pt x="230" y="1809"/>
                    <a:pt x="265" y="1766"/>
                    <a:pt x="298" y="1724"/>
                  </a:cubicBezTo>
                  <a:close/>
                  <a:moveTo>
                    <a:pt x="193" y="1857"/>
                  </a:moveTo>
                  <a:cubicBezTo>
                    <a:pt x="131" y="1937"/>
                    <a:pt x="65" y="2029"/>
                    <a:pt x="0" y="2139"/>
                  </a:cubicBezTo>
                  <a:cubicBezTo>
                    <a:pt x="50" y="2085"/>
                    <a:pt x="104" y="1981"/>
                    <a:pt x="154" y="1931"/>
                  </a:cubicBezTo>
                  <a:lnTo>
                    <a:pt x="193" y="1857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7"/>
            <p:cNvSpPr/>
            <p:nvPr/>
          </p:nvSpPr>
          <p:spPr>
            <a:xfrm>
              <a:off x="1550525" y="695425"/>
              <a:ext cx="9100" cy="49525"/>
            </a:xfrm>
            <a:custGeom>
              <a:avLst/>
              <a:gdLst/>
              <a:ahLst/>
              <a:cxnLst/>
              <a:rect l="l" t="t" r="r" b="b"/>
              <a:pathLst>
                <a:path w="364" h="1981" extrusionOk="0">
                  <a:moveTo>
                    <a:pt x="363" y="1"/>
                  </a:moveTo>
                  <a:lnTo>
                    <a:pt x="363" y="1"/>
                  </a:lnTo>
                  <a:cubicBezTo>
                    <a:pt x="324" y="165"/>
                    <a:pt x="251" y="330"/>
                    <a:pt x="195" y="519"/>
                  </a:cubicBezTo>
                  <a:lnTo>
                    <a:pt x="195" y="519"/>
                  </a:lnTo>
                  <a:cubicBezTo>
                    <a:pt x="215" y="480"/>
                    <a:pt x="226" y="433"/>
                    <a:pt x="259" y="363"/>
                  </a:cubicBezTo>
                  <a:cubicBezTo>
                    <a:pt x="259" y="363"/>
                    <a:pt x="259" y="313"/>
                    <a:pt x="313" y="209"/>
                  </a:cubicBezTo>
                  <a:cubicBezTo>
                    <a:pt x="313" y="155"/>
                    <a:pt x="363" y="105"/>
                    <a:pt x="363" y="1"/>
                  </a:cubicBezTo>
                  <a:close/>
                  <a:moveTo>
                    <a:pt x="195" y="519"/>
                  </a:moveTo>
                  <a:lnTo>
                    <a:pt x="195" y="519"/>
                  </a:lnTo>
                  <a:cubicBezTo>
                    <a:pt x="185" y="538"/>
                    <a:pt x="173" y="555"/>
                    <a:pt x="155" y="572"/>
                  </a:cubicBezTo>
                  <a:cubicBezTo>
                    <a:pt x="155" y="676"/>
                    <a:pt x="105" y="780"/>
                    <a:pt x="51" y="939"/>
                  </a:cubicBezTo>
                  <a:lnTo>
                    <a:pt x="51" y="1197"/>
                  </a:lnTo>
                  <a:cubicBezTo>
                    <a:pt x="51" y="1147"/>
                    <a:pt x="51" y="1093"/>
                    <a:pt x="105" y="989"/>
                  </a:cubicBezTo>
                  <a:cubicBezTo>
                    <a:pt x="105" y="885"/>
                    <a:pt x="155" y="780"/>
                    <a:pt x="155" y="676"/>
                  </a:cubicBezTo>
                  <a:cubicBezTo>
                    <a:pt x="166" y="622"/>
                    <a:pt x="180" y="569"/>
                    <a:pt x="195" y="519"/>
                  </a:cubicBezTo>
                  <a:close/>
                  <a:moveTo>
                    <a:pt x="51" y="1251"/>
                  </a:moveTo>
                  <a:cubicBezTo>
                    <a:pt x="1" y="1301"/>
                    <a:pt x="1" y="1356"/>
                    <a:pt x="1" y="1406"/>
                  </a:cubicBezTo>
                  <a:lnTo>
                    <a:pt x="1" y="1564"/>
                  </a:lnTo>
                  <a:lnTo>
                    <a:pt x="1" y="1718"/>
                  </a:lnTo>
                  <a:lnTo>
                    <a:pt x="1" y="1877"/>
                  </a:lnTo>
                  <a:lnTo>
                    <a:pt x="1" y="1981"/>
                  </a:lnTo>
                  <a:cubicBezTo>
                    <a:pt x="1" y="1773"/>
                    <a:pt x="1" y="1564"/>
                    <a:pt x="51" y="1406"/>
                  </a:cubicBezTo>
                  <a:lnTo>
                    <a:pt x="51" y="1356"/>
                  </a:lnTo>
                  <a:lnTo>
                    <a:pt x="51" y="125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7"/>
            <p:cNvSpPr/>
            <p:nvPr/>
          </p:nvSpPr>
          <p:spPr>
            <a:xfrm>
              <a:off x="1549175" y="690225"/>
              <a:ext cx="11800" cy="44325"/>
            </a:xfrm>
            <a:custGeom>
              <a:avLst/>
              <a:gdLst/>
              <a:ahLst/>
              <a:cxnLst/>
              <a:rect l="l" t="t" r="r" b="b"/>
              <a:pathLst>
                <a:path w="472" h="1773" extrusionOk="0">
                  <a:moveTo>
                    <a:pt x="471" y="0"/>
                  </a:moveTo>
                  <a:lnTo>
                    <a:pt x="471" y="0"/>
                  </a:lnTo>
                  <a:cubicBezTo>
                    <a:pt x="447" y="49"/>
                    <a:pt x="425" y="101"/>
                    <a:pt x="405" y="154"/>
                  </a:cubicBezTo>
                  <a:lnTo>
                    <a:pt x="405" y="154"/>
                  </a:lnTo>
                  <a:cubicBezTo>
                    <a:pt x="426" y="104"/>
                    <a:pt x="448" y="53"/>
                    <a:pt x="471" y="0"/>
                  </a:cubicBezTo>
                  <a:close/>
                  <a:moveTo>
                    <a:pt x="405" y="154"/>
                  </a:moveTo>
                  <a:cubicBezTo>
                    <a:pt x="283" y="441"/>
                    <a:pt x="194" y="671"/>
                    <a:pt x="105" y="938"/>
                  </a:cubicBezTo>
                  <a:cubicBezTo>
                    <a:pt x="59" y="1174"/>
                    <a:pt x="10" y="1413"/>
                    <a:pt x="2" y="1689"/>
                  </a:cubicBezTo>
                  <a:lnTo>
                    <a:pt x="2" y="1689"/>
                  </a:lnTo>
                  <a:cubicBezTo>
                    <a:pt x="10" y="1594"/>
                    <a:pt x="55" y="1491"/>
                    <a:pt x="55" y="1301"/>
                  </a:cubicBezTo>
                  <a:cubicBezTo>
                    <a:pt x="105" y="1147"/>
                    <a:pt x="159" y="938"/>
                    <a:pt x="209" y="676"/>
                  </a:cubicBezTo>
                  <a:cubicBezTo>
                    <a:pt x="289" y="516"/>
                    <a:pt x="339" y="327"/>
                    <a:pt x="405" y="154"/>
                  </a:cubicBezTo>
                  <a:close/>
                  <a:moveTo>
                    <a:pt x="2" y="1689"/>
                  </a:moveTo>
                  <a:lnTo>
                    <a:pt x="2" y="1689"/>
                  </a:lnTo>
                  <a:cubicBezTo>
                    <a:pt x="1" y="1699"/>
                    <a:pt x="0" y="1708"/>
                    <a:pt x="0" y="1718"/>
                  </a:cubicBezTo>
                  <a:lnTo>
                    <a:pt x="0" y="1772"/>
                  </a:lnTo>
                  <a:cubicBezTo>
                    <a:pt x="0" y="1744"/>
                    <a:pt x="1" y="1717"/>
                    <a:pt x="2" y="1689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7"/>
            <p:cNvSpPr/>
            <p:nvPr/>
          </p:nvSpPr>
          <p:spPr>
            <a:xfrm>
              <a:off x="1627350" y="631550"/>
              <a:ext cx="3975" cy="1375"/>
            </a:xfrm>
            <a:custGeom>
              <a:avLst/>
              <a:gdLst/>
              <a:ahLst/>
              <a:cxnLst/>
              <a:rect l="l" t="t" r="r" b="b"/>
              <a:pathLst>
                <a:path w="159" h="55" extrusionOk="0">
                  <a:moveTo>
                    <a:pt x="0" y="54"/>
                  </a:moveTo>
                  <a:cubicBezTo>
                    <a:pt x="54" y="54"/>
                    <a:pt x="104" y="0"/>
                    <a:pt x="158" y="0"/>
                  </a:cubicBezTo>
                  <a:cubicBezTo>
                    <a:pt x="104" y="0"/>
                    <a:pt x="54" y="54"/>
                    <a:pt x="0" y="54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7"/>
            <p:cNvSpPr/>
            <p:nvPr/>
          </p:nvSpPr>
          <p:spPr>
            <a:xfrm>
              <a:off x="1551775" y="713675"/>
              <a:ext cx="4000" cy="26075"/>
            </a:xfrm>
            <a:custGeom>
              <a:avLst/>
              <a:gdLst/>
              <a:ahLst/>
              <a:cxnLst/>
              <a:rect l="l" t="t" r="r" b="b"/>
              <a:pathLst>
                <a:path w="160" h="1043" extrusionOk="0">
                  <a:moveTo>
                    <a:pt x="159" y="0"/>
                  </a:moveTo>
                  <a:cubicBezTo>
                    <a:pt x="159" y="29"/>
                    <a:pt x="155" y="62"/>
                    <a:pt x="148" y="97"/>
                  </a:cubicBezTo>
                  <a:lnTo>
                    <a:pt x="148" y="97"/>
                  </a:lnTo>
                  <a:cubicBezTo>
                    <a:pt x="154" y="82"/>
                    <a:pt x="159" y="66"/>
                    <a:pt x="159" y="50"/>
                  </a:cubicBezTo>
                  <a:lnTo>
                    <a:pt x="159" y="0"/>
                  </a:lnTo>
                  <a:close/>
                  <a:moveTo>
                    <a:pt x="148" y="97"/>
                  </a:moveTo>
                  <a:cubicBezTo>
                    <a:pt x="132" y="134"/>
                    <a:pt x="105" y="170"/>
                    <a:pt x="105" y="209"/>
                  </a:cubicBezTo>
                  <a:cubicBezTo>
                    <a:pt x="105" y="233"/>
                    <a:pt x="102" y="257"/>
                    <a:pt x="98" y="282"/>
                  </a:cubicBezTo>
                  <a:lnTo>
                    <a:pt x="98" y="282"/>
                  </a:lnTo>
                  <a:cubicBezTo>
                    <a:pt x="119" y="215"/>
                    <a:pt x="137" y="153"/>
                    <a:pt x="148" y="97"/>
                  </a:cubicBezTo>
                  <a:close/>
                  <a:moveTo>
                    <a:pt x="98" y="282"/>
                  </a:moveTo>
                  <a:cubicBezTo>
                    <a:pt x="84" y="326"/>
                    <a:pt x="69" y="371"/>
                    <a:pt x="55" y="417"/>
                  </a:cubicBezTo>
                  <a:cubicBezTo>
                    <a:pt x="55" y="573"/>
                    <a:pt x="41" y="728"/>
                    <a:pt x="28" y="838"/>
                  </a:cubicBezTo>
                  <a:lnTo>
                    <a:pt x="28" y="838"/>
                  </a:lnTo>
                  <a:cubicBezTo>
                    <a:pt x="35" y="820"/>
                    <a:pt x="44" y="801"/>
                    <a:pt x="55" y="780"/>
                  </a:cubicBezTo>
                  <a:lnTo>
                    <a:pt x="55" y="676"/>
                  </a:lnTo>
                  <a:lnTo>
                    <a:pt x="55" y="521"/>
                  </a:lnTo>
                  <a:cubicBezTo>
                    <a:pt x="55" y="441"/>
                    <a:pt x="84" y="362"/>
                    <a:pt x="98" y="282"/>
                  </a:cubicBezTo>
                  <a:close/>
                  <a:moveTo>
                    <a:pt x="28" y="838"/>
                  </a:moveTo>
                  <a:cubicBezTo>
                    <a:pt x="6" y="893"/>
                    <a:pt x="2" y="937"/>
                    <a:pt x="1" y="993"/>
                  </a:cubicBezTo>
                  <a:lnTo>
                    <a:pt x="1" y="993"/>
                  </a:lnTo>
                  <a:cubicBezTo>
                    <a:pt x="1" y="992"/>
                    <a:pt x="1" y="991"/>
                    <a:pt x="1" y="988"/>
                  </a:cubicBezTo>
                  <a:lnTo>
                    <a:pt x="1" y="1043"/>
                  </a:lnTo>
                  <a:cubicBezTo>
                    <a:pt x="1" y="1025"/>
                    <a:pt x="1" y="1009"/>
                    <a:pt x="1" y="993"/>
                  </a:cubicBezTo>
                  <a:lnTo>
                    <a:pt x="1" y="993"/>
                  </a:lnTo>
                  <a:cubicBezTo>
                    <a:pt x="1" y="994"/>
                    <a:pt x="1" y="995"/>
                    <a:pt x="2" y="995"/>
                  </a:cubicBezTo>
                  <a:cubicBezTo>
                    <a:pt x="5" y="995"/>
                    <a:pt x="16" y="933"/>
                    <a:pt x="28" y="838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7"/>
            <p:cNvSpPr/>
            <p:nvPr/>
          </p:nvSpPr>
          <p:spPr>
            <a:xfrm>
              <a:off x="1555750" y="711075"/>
              <a:ext cx="1275" cy="127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0" y="50"/>
                  </a:moveTo>
                  <a:lnTo>
                    <a:pt x="50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7"/>
            <p:cNvSpPr/>
            <p:nvPr/>
          </p:nvSpPr>
          <p:spPr>
            <a:xfrm>
              <a:off x="1551775" y="740975"/>
              <a:ext cx="17550" cy="64425"/>
            </a:xfrm>
            <a:custGeom>
              <a:avLst/>
              <a:gdLst/>
              <a:ahLst/>
              <a:cxnLst/>
              <a:rect l="l" t="t" r="r" b="b"/>
              <a:pathLst>
                <a:path w="702" h="2577" extrusionOk="0">
                  <a:moveTo>
                    <a:pt x="1" y="1"/>
                  </a:moveTo>
                  <a:cubicBezTo>
                    <a:pt x="1" y="313"/>
                    <a:pt x="55" y="576"/>
                    <a:pt x="55" y="834"/>
                  </a:cubicBezTo>
                  <a:cubicBezTo>
                    <a:pt x="85" y="992"/>
                    <a:pt x="116" y="1147"/>
                    <a:pt x="159" y="1304"/>
                  </a:cubicBezTo>
                  <a:lnTo>
                    <a:pt x="159" y="1304"/>
                  </a:lnTo>
                  <a:cubicBezTo>
                    <a:pt x="159" y="1201"/>
                    <a:pt x="159" y="1146"/>
                    <a:pt x="105" y="1043"/>
                  </a:cubicBezTo>
                  <a:lnTo>
                    <a:pt x="105" y="889"/>
                  </a:lnTo>
                  <a:cubicBezTo>
                    <a:pt x="55" y="834"/>
                    <a:pt x="55" y="784"/>
                    <a:pt x="55" y="730"/>
                  </a:cubicBezTo>
                  <a:cubicBezTo>
                    <a:pt x="55" y="472"/>
                    <a:pt x="1" y="263"/>
                    <a:pt x="1" y="1"/>
                  </a:cubicBezTo>
                  <a:close/>
                  <a:moveTo>
                    <a:pt x="159" y="1304"/>
                  </a:moveTo>
                  <a:cubicBezTo>
                    <a:pt x="159" y="1304"/>
                    <a:pt x="159" y="1305"/>
                    <a:pt x="159" y="1305"/>
                  </a:cubicBezTo>
                  <a:cubicBezTo>
                    <a:pt x="160" y="1308"/>
                    <a:pt x="161" y="1311"/>
                    <a:pt x="162" y="1314"/>
                  </a:cubicBezTo>
                  <a:lnTo>
                    <a:pt x="162" y="1314"/>
                  </a:lnTo>
                  <a:cubicBezTo>
                    <a:pt x="161" y="1311"/>
                    <a:pt x="160" y="1307"/>
                    <a:pt x="159" y="1304"/>
                  </a:cubicBezTo>
                  <a:close/>
                  <a:moveTo>
                    <a:pt x="162" y="1314"/>
                  </a:moveTo>
                  <a:lnTo>
                    <a:pt x="162" y="1314"/>
                  </a:lnTo>
                  <a:cubicBezTo>
                    <a:pt x="190" y="1415"/>
                    <a:pt x="223" y="1516"/>
                    <a:pt x="263" y="1618"/>
                  </a:cubicBezTo>
                  <a:cubicBezTo>
                    <a:pt x="295" y="1696"/>
                    <a:pt x="326" y="1778"/>
                    <a:pt x="360" y="1864"/>
                  </a:cubicBezTo>
                  <a:lnTo>
                    <a:pt x="360" y="1864"/>
                  </a:lnTo>
                  <a:cubicBezTo>
                    <a:pt x="353" y="1863"/>
                    <a:pt x="339" y="1851"/>
                    <a:pt x="313" y="1827"/>
                  </a:cubicBezTo>
                  <a:lnTo>
                    <a:pt x="313" y="1827"/>
                  </a:lnTo>
                  <a:cubicBezTo>
                    <a:pt x="393" y="1944"/>
                    <a:pt x="443" y="2093"/>
                    <a:pt x="508" y="2203"/>
                  </a:cubicBezTo>
                  <a:lnTo>
                    <a:pt x="508" y="2203"/>
                  </a:lnTo>
                  <a:cubicBezTo>
                    <a:pt x="451" y="2086"/>
                    <a:pt x="403" y="1973"/>
                    <a:pt x="360" y="1864"/>
                  </a:cubicBezTo>
                  <a:lnTo>
                    <a:pt x="360" y="1864"/>
                  </a:lnTo>
                  <a:cubicBezTo>
                    <a:pt x="360" y="1864"/>
                    <a:pt x="360" y="1864"/>
                    <a:pt x="361" y="1864"/>
                  </a:cubicBezTo>
                  <a:cubicBezTo>
                    <a:pt x="367" y="1864"/>
                    <a:pt x="367" y="1852"/>
                    <a:pt x="367" y="1827"/>
                  </a:cubicBezTo>
                  <a:cubicBezTo>
                    <a:pt x="314" y="1773"/>
                    <a:pt x="264" y="1621"/>
                    <a:pt x="162" y="1314"/>
                  </a:cubicBezTo>
                  <a:close/>
                  <a:moveTo>
                    <a:pt x="508" y="2203"/>
                  </a:moveTo>
                  <a:lnTo>
                    <a:pt x="508" y="2203"/>
                  </a:lnTo>
                  <a:cubicBezTo>
                    <a:pt x="543" y="2273"/>
                    <a:pt x="582" y="2344"/>
                    <a:pt x="625" y="2416"/>
                  </a:cubicBezTo>
                  <a:lnTo>
                    <a:pt x="625" y="2416"/>
                  </a:lnTo>
                  <a:cubicBezTo>
                    <a:pt x="611" y="2380"/>
                    <a:pt x="594" y="2339"/>
                    <a:pt x="576" y="2293"/>
                  </a:cubicBezTo>
                  <a:cubicBezTo>
                    <a:pt x="551" y="2269"/>
                    <a:pt x="529" y="2238"/>
                    <a:pt x="508" y="2203"/>
                  </a:cubicBezTo>
                  <a:close/>
                  <a:moveTo>
                    <a:pt x="625" y="2416"/>
                  </a:moveTo>
                  <a:cubicBezTo>
                    <a:pt x="667" y="2519"/>
                    <a:pt x="694" y="2577"/>
                    <a:pt x="699" y="2577"/>
                  </a:cubicBezTo>
                  <a:cubicBezTo>
                    <a:pt x="702" y="2577"/>
                    <a:pt x="696" y="2553"/>
                    <a:pt x="680" y="2502"/>
                  </a:cubicBezTo>
                  <a:cubicBezTo>
                    <a:pt x="661" y="2473"/>
                    <a:pt x="643" y="2444"/>
                    <a:pt x="625" y="2416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7"/>
            <p:cNvSpPr/>
            <p:nvPr/>
          </p:nvSpPr>
          <p:spPr>
            <a:xfrm>
              <a:off x="1555750" y="712325"/>
              <a:ext cx="25" cy="1375"/>
            </a:xfrm>
            <a:custGeom>
              <a:avLst/>
              <a:gdLst/>
              <a:ahLst/>
              <a:cxnLst/>
              <a:rect l="l" t="t" r="r" b="b"/>
              <a:pathLst>
                <a:path w="1" h="55" extrusionOk="0">
                  <a:moveTo>
                    <a:pt x="0" y="5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7"/>
            <p:cNvSpPr/>
            <p:nvPr/>
          </p:nvSpPr>
          <p:spPr>
            <a:xfrm>
              <a:off x="1551775" y="739725"/>
              <a:ext cx="25" cy="1275"/>
            </a:xfrm>
            <a:custGeom>
              <a:avLst/>
              <a:gdLst/>
              <a:ahLst/>
              <a:cxnLst/>
              <a:rect l="l" t="t" r="r" b="b"/>
              <a:pathLst>
                <a:path w="1" h="51" extrusionOk="0">
                  <a:moveTo>
                    <a:pt x="1" y="1"/>
                  </a:moveTo>
                  <a:lnTo>
                    <a:pt x="1" y="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7"/>
            <p:cNvSpPr/>
            <p:nvPr/>
          </p:nvSpPr>
          <p:spPr>
            <a:xfrm>
              <a:off x="1627600" y="622125"/>
              <a:ext cx="66250" cy="7400"/>
            </a:xfrm>
            <a:custGeom>
              <a:avLst/>
              <a:gdLst/>
              <a:ahLst/>
              <a:cxnLst/>
              <a:rect l="l" t="t" r="r" b="b"/>
              <a:pathLst>
                <a:path w="2650" h="296" extrusionOk="0">
                  <a:moveTo>
                    <a:pt x="1600" y="0"/>
                  </a:moveTo>
                  <a:cubicBezTo>
                    <a:pt x="1355" y="0"/>
                    <a:pt x="1121" y="21"/>
                    <a:pt x="901" y="64"/>
                  </a:cubicBezTo>
                  <a:lnTo>
                    <a:pt x="901" y="64"/>
                  </a:lnTo>
                  <a:cubicBezTo>
                    <a:pt x="1105" y="61"/>
                    <a:pt x="1352" y="15"/>
                    <a:pt x="1553" y="15"/>
                  </a:cubicBezTo>
                  <a:cubicBezTo>
                    <a:pt x="1889" y="15"/>
                    <a:pt x="2197" y="40"/>
                    <a:pt x="2422" y="74"/>
                  </a:cubicBezTo>
                  <a:lnTo>
                    <a:pt x="2422" y="74"/>
                  </a:lnTo>
                  <a:cubicBezTo>
                    <a:pt x="2138" y="25"/>
                    <a:pt x="1863" y="0"/>
                    <a:pt x="1600" y="0"/>
                  </a:cubicBezTo>
                  <a:close/>
                  <a:moveTo>
                    <a:pt x="901" y="64"/>
                  </a:moveTo>
                  <a:cubicBezTo>
                    <a:pt x="893" y="65"/>
                    <a:pt x="886" y="65"/>
                    <a:pt x="878" y="65"/>
                  </a:cubicBezTo>
                  <a:cubicBezTo>
                    <a:pt x="858" y="65"/>
                    <a:pt x="838" y="72"/>
                    <a:pt x="819" y="82"/>
                  </a:cubicBezTo>
                  <a:lnTo>
                    <a:pt x="819" y="82"/>
                  </a:lnTo>
                  <a:cubicBezTo>
                    <a:pt x="846" y="76"/>
                    <a:pt x="873" y="70"/>
                    <a:pt x="901" y="64"/>
                  </a:cubicBezTo>
                  <a:close/>
                  <a:moveTo>
                    <a:pt x="2422" y="74"/>
                  </a:moveTo>
                  <a:cubicBezTo>
                    <a:pt x="2497" y="87"/>
                    <a:pt x="2573" y="102"/>
                    <a:pt x="2650" y="119"/>
                  </a:cubicBezTo>
                  <a:cubicBezTo>
                    <a:pt x="2590" y="103"/>
                    <a:pt x="2512" y="88"/>
                    <a:pt x="2422" y="74"/>
                  </a:cubicBezTo>
                  <a:close/>
                  <a:moveTo>
                    <a:pt x="819" y="82"/>
                  </a:moveTo>
                  <a:cubicBezTo>
                    <a:pt x="768" y="93"/>
                    <a:pt x="718" y="105"/>
                    <a:pt x="670" y="119"/>
                  </a:cubicBezTo>
                  <a:cubicBezTo>
                    <a:pt x="357" y="169"/>
                    <a:pt x="94" y="273"/>
                    <a:pt x="44" y="273"/>
                  </a:cubicBezTo>
                  <a:cubicBezTo>
                    <a:pt x="13" y="289"/>
                    <a:pt x="1" y="296"/>
                    <a:pt x="5" y="296"/>
                  </a:cubicBezTo>
                  <a:cubicBezTo>
                    <a:pt x="15" y="296"/>
                    <a:pt x="121" y="258"/>
                    <a:pt x="303" y="223"/>
                  </a:cubicBezTo>
                  <a:cubicBezTo>
                    <a:pt x="357" y="169"/>
                    <a:pt x="461" y="169"/>
                    <a:pt x="565" y="169"/>
                  </a:cubicBezTo>
                  <a:cubicBezTo>
                    <a:pt x="615" y="119"/>
                    <a:pt x="670" y="119"/>
                    <a:pt x="720" y="119"/>
                  </a:cubicBezTo>
                  <a:cubicBezTo>
                    <a:pt x="754" y="119"/>
                    <a:pt x="786" y="97"/>
                    <a:pt x="819" y="82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7"/>
            <p:cNvSpPr/>
            <p:nvPr/>
          </p:nvSpPr>
          <p:spPr>
            <a:xfrm>
              <a:off x="1623775" y="621125"/>
              <a:ext cx="36200" cy="8850"/>
            </a:xfrm>
            <a:custGeom>
              <a:avLst/>
              <a:gdLst/>
              <a:ahLst/>
              <a:cxnLst/>
              <a:rect l="l" t="t" r="r" b="b"/>
              <a:pathLst>
                <a:path w="1448" h="354" extrusionOk="0">
                  <a:moveTo>
                    <a:pt x="1344" y="0"/>
                  </a:moveTo>
                  <a:cubicBezTo>
                    <a:pt x="1344" y="55"/>
                    <a:pt x="1289" y="55"/>
                    <a:pt x="1239" y="55"/>
                  </a:cubicBezTo>
                  <a:lnTo>
                    <a:pt x="1394" y="55"/>
                  </a:lnTo>
                  <a:cubicBezTo>
                    <a:pt x="1448" y="0"/>
                    <a:pt x="1448" y="0"/>
                    <a:pt x="1344" y="0"/>
                  </a:cubicBezTo>
                  <a:close/>
                  <a:moveTo>
                    <a:pt x="977" y="55"/>
                  </a:moveTo>
                  <a:cubicBezTo>
                    <a:pt x="664" y="105"/>
                    <a:pt x="406" y="209"/>
                    <a:pt x="143" y="313"/>
                  </a:cubicBezTo>
                  <a:cubicBezTo>
                    <a:pt x="301" y="263"/>
                    <a:pt x="560" y="159"/>
                    <a:pt x="823" y="105"/>
                  </a:cubicBezTo>
                  <a:cubicBezTo>
                    <a:pt x="977" y="105"/>
                    <a:pt x="1081" y="55"/>
                    <a:pt x="1185" y="55"/>
                  </a:cubicBezTo>
                  <a:close/>
                  <a:moveTo>
                    <a:pt x="143" y="313"/>
                  </a:moveTo>
                  <a:lnTo>
                    <a:pt x="143" y="313"/>
                  </a:lnTo>
                  <a:cubicBezTo>
                    <a:pt x="39" y="340"/>
                    <a:pt x="0" y="354"/>
                    <a:pt x="7" y="354"/>
                  </a:cubicBezTo>
                  <a:cubicBezTo>
                    <a:pt x="14" y="354"/>
                    <a:pt x="66" y="340"/>
                    <a:pt x="143" y="313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7"/>
            <p:cNvSpPr/>
            <p:nvPr/>
          </p:nvSpPr>
          <p:spPr>
            <a:xfrm>
              <a:off x="2029950" y="680575"/>
              <a:ext cx="216275" cy="179025"/>
            </a:xfrm>
            <a:custGeom>
              <a:avLst/>
              <a:gdLst/>
              <a:ahLst/>
              <a:cxnLst/>
              <a:rect l="l" t="t" r="r" b="b"/>
              <a:pathLst>
                <a:path w="8651" h="7161" extrusionOk="0">
                  <a:moveTo>
                    <a:pt x="4628" y="1"/>
                  </a:moveTo>
                  <a:cubicBezTo>
                    <a:pt x="4456" y="1"/>
                    <a:pt x="4280" y="27"/>
                    <a:pt x="4115" y="74"/>
                  </a:cubicBezTo>
                  <a:cubicBezTo>
                    <a:pt x="3961" y="124"/>
                    <a:pt x="3752" y="178"/>
                    <a:pt x="3594" y="282"/>
                  </a:cubicBezTo>
                  <a:cubicBezTo>
                    <a:pt x="3441" y="435"/>
                    <a:pt x="3337" y="539"/>
                    <a:pt x="3234" y="695"/>
                  </a:cubicBezTo>
                  <a:lnTo>
                    <a:pt x="3234" y="695"/>
                  </a:lnTo>
                  <a:cubicBezTo>
                    <a:pt x="3268" y="661"/>
                    <a:pt x="3301" y="628"/>
                    <a:pt x="3335" y="595"/>
                  </a:cubicBezTo>
                  <a:cubicBezTo>
                    <a:pt x="3489" y="436"/>
                    <a:pt x="3648" y="282"/>
                    <a:pt x="3802" y="178"/>
                  </a:cubicBezTo>
                  <a:cubicBezTo>
                    <a:pt x="4011" y="124"/>
                    <a:pt x="4219" y="19"/>
                    <a:pt x="4427" y="19"/>
                  </a:cubicBezTo>
                  <a:cubicBezTo>
                    <a:pt x="4636" y="19"/>
                    <a:pt x="4844" y="19"/>
                    <a:pt x="5053" y="74"/>
                  </a:cubicBezTo>
                  <a:cubicBezTo>
                    <a:pt x="5107" y="124"/>
                    <a:pt x="5157" y="124"/>
                    <a:pt x="5211" y="124"/>
                  </a:cubicBezTo>
                  <a:cubicBezTo>
                    <a:pt x="5040" y="39"/>
                    <a:pt x="4837" y="1"/>
                    <a:pt x="4628" y="1"/>
                  </a:cubicBezTo>
                  <a:close/>
                  <a:moveTo>
                    <a:pt x="3234" y="695"/>
                  </a:moveTo>
                  <a:cubicBezTo>
                    <a:pt x="3201" y="727"/>
                    <a:pt x="3168" y="760"/>
                    <a:pt x="3135" y="792"/>
                  </a:cubicBezTo>
                  <a:lnTo>
                    <a:pt x="3135" y="792"/>
                  </a:lnTo>
                  <a:cubicBezTo>
                    <a:pt x="3167" y="761"/>
                    <a:pt x="3200" y="730"/>
                    <a:pt x="3231" y="699"/>
                  </a:cubicBezTo>
                  <a:cubicBezTo>
                    <a:pt x="3232" y="698"/>
                    <a:pt x="3233" y="696"/>
                    <a:pt x="3234" y="695"/>
                  </a:cubicBezTo>
                  <a:close/>
                  <a:moveTo>
                    <a:pt x="3135" y="792"/>
                  </a:moveTo>
                  <a:cubicBezTo>
                    <a:pt x="2893" y="1020"/>
                    <a:pt x="2618" y="1245"/>
                    <a:pt x="2343" y="1429"/>
                  </a:cubicBezTo>
                  <a:cubicBezTo>
                    <a:pt x="2155" y="1565"/>
                    <a:pt x="1962" y="1691"/>
                    <a:pt x="1763" y="1804"/>
                  </a:cubicBezTo>
                  <a:lnTo>
                    <a:pt x="1763" y="1804"/>
                  </a:lnTo>
                  <a:cubicBezTo>
                    <a:pt x="2000" y="1691"/>
                    <a:pt x="2270" y="1508"/>
                    <a:pt x="2501" y="1324"/>
                  </a:cubicBezTo>
                  <a:cubicBezTo>
                    <a:pt x="2735" y="1169"/>
                    <a:pt x="2938" y="983"/>
                    <a:pt x="3135" y="792"/>
                  </a:cubicBezTo>
                  <a:close/>
                  <a:moveTo>
                    <a:pt x="1763" y="1804"/>
                  </a:moveTo>
                  <a:lnTo>
                    <a:pt x="1763" y="1804"/>
                  </a:lnTo>
                  <a:cubicBezTo>
                    <a:pt x="1730" y="1819"/>
                    <a:pt x="1699" y="1833"/>
                    <a:pt x="1668" y="1845"/>
                  </a:cubicBezTo>
                  <a:cubicBezTo>
                    <a:pt x="1632" y="1869"/>
                    <a:pt x="1599" y="1890"/>
                    <a:pt x="1568" y="1908"/>
                  </a:cubicBezTo>
                  <a:lnTo>
                    <a:pt x="1568" y="1908"/>
                  </a:lnTo>
                  <a:cubicBezTo>
                    <a:pt x="1634" y="1875"/>
                    <a:pt x="1699" y="1840"/>
                    <a:pt x="1763" y="1804"/>
                  </a:cubicBezTo>
                  <a:close/>
                  <a:moveTo>
                    <a:pt x="1568" y="1908"/>
                  </a:moveTo>
                  <a:cubicBezTo>
                    <a:pt x="1463" y="1962"/>
                    <a:pt x="1356" y="2012"/>
                    <a:pt x="1248" y="2058"/>
                  </a:cubicBezTo>
                  <a:lnTo>
                    <a:pt x="1248" y="2058"/>
                  </a:lnTo>
                  <a:cubicBezTo>
                    <a:pt x="1264" y="2056"/>
                    <a:pt x="1281" y="2054"/>
                    <a:pt x="1301" y="2054"/>
                  </a:cubicBezTo>
                  <a:cubicBezTo>
                    <a:pt x="1382" y="2012"/>
                    <a:pt x="1462" y="1972"/>
                    <a:pt x="1568" y="1908"/>
                  </a:cubicBezTo>
                  <a:close/>
                  <a:moveTo>
                    <a:pt x="1248" y="2058"/>
                  </a:moveTo>
                  <a:cubicBezTo>
                    <a:pt x="1178" y="2071"/>
                    <a:pt x="1136" y="2104"/>
                    <a:pt x="1092" y="2104"/>
                  </a:cubicBezTo>
                  <a:cubicBezTo>
                    <a:pt x="1080" y="2117"/>
                    <a:pt x="1067" y="2127"/>
                    <a:pt x="1055" y="2136"/>
                  </a:cubicBezTo>
                  <a:lnTo>
                    <a:pt x="1055" y="2136"/>
                  </a:lnTo>
                  <a:cubicBezTo>
                    <a:pt x="1119" y="2111"/>
                    <a:pt x="1184" y="2086"/>
                    <a:pt x="1248" y="2058"/>
                  </a:cubicBezTo>
                  <a:close/>
                  <a:moveTo>
                    <a:pt x="1055" y="2136"/>
                  </a:moveTo>
                  <a:cubicBezTo>
                    <a:pt x="927" y="2184"/>
                    <a:pt x="798" y="2226"/>
                    <a:pt x="666" y="2262"/>
                  </a:cubicBezTo>
                  <a:lnTo>
                    <a:pt x="780" y="2262"/>
                  </a:lnTo>
                  <a:cubicBezTo>
                    <a:pt x="834" y="2208"/>
                    <a:pt x="884" y="2208"/>
                    <a:pt x="938" y="2208"/>
                  </a:cubicBezTo>
                  <a:cubicBezTo>
                    <a:pt x="976" y="2170"/>
                    <a:pt x="1016" y="2161"/>
                    <a:pt x="1055" y="2136"/>
                  </a:cubicBezTo>
                  <a:close/>
                  <a:moveTo>
                    <a:pt x="625" y="2262"/>
                  </a:moveTo>
                  <a:cubicBezTo>
                    <a:pt x="619" y="2268"/>
                    <a:pt x="614" y="2273"/>
                    <a:pt x="609" y="2278"/>
                  </a:cubicBezTo>
                  <a:lnTo>
                    <a:pt x="609" y="2278"/>
                  </a:lnTo>
                  <a:cubicBezTo>
                    <a:pt x="628" y="2273"/>
                    <a:pt x="647" y="2268"/>
                    <a:pt x="666" y="2262"/>
                  </a:cubicBezTo>
                  <a:close/>
                  <a:moveTo>
                    <a:pt x="609" y="2278"/>
                  </a:moveTo>
                  <a:cubicBezTo>
                    <a:pt x="562" y="2290"/>
                    <a:pt x="515" y="2302"/>
                    <a:pt x="467" y="2312"/>
                  </a:cubicBezTo>
                  <a:cubicBezTo>
                    <a:pt x="104" y="2417"/>
                    <a:pt x="0" y="2417"/>
                    <a:pt x="104" y="2417"/>
                  </a:cubicBezTo>
                  <a:cubicBezTo>
                    <a:pt x="154" y="2417"/>
                    <a:pt x="259" y="2367"/>
                    <a:pt x="417" y="2367"/>
                  </a:cubicBezTo>
                  <a:cubicBezTo>
                    <a:pt x="417" y="2367"/>
                    <a:pt x="467" y="2312"/>
                    <a:pt x="521" y="2312"/>
                  </a:cubicBezTo>
                  <a:cubicBezTo>
                    <a:pt x="566" y="2312"/>
                    <a:pt x="571" y="2312"/>
                    <a:pt x="609" y="2278"/>
                  </a:cubicBezTo>
                  <a:close/>
                  <a:moveTo>
                    <a:pt x="5211" y="124"/>
                  </a:moveTo>
                  <a:lnTo>
                    <a:pt x="5261" y="178"/>
                  </a:lnTo>
                  <a:lnTo>
                    <a:pt x="5365" y="228"/>
                  </a:lnTo>
                  <a:cubicBezTo>
                    <a:pt x="5420" y="282"/>
                    <a:pt x="5524" y="332"/>
                    <a:pt x="5628" y="386"/>
                  </a:cubicBezTo>
                  <a:lnTo>
                    <a:pt x="5941" y="541"/>
                  </a:lnTo>
                  <a:cubicBezTo>
                    <a:pt x="5991" y="645"/>
                    <a:pt x="6095" y="699"/>
                    <a:pt x="6149" y="803"/>
                  </a:cubicBezTo>
                  <a:cubicBezTo>
                    <a:pt x="6253" y="853"/>
                    <a:pt x="6303" y="957"/>
                    <a:pt x="6358" y="1062"/>
                  </a:cubicBezTo>
                  <a:cubicBezTo>
                    <a:pt x="6408" y="1166"/>
                    <a:pt x="6462" y="1270"/>
                    <a:pt x="6462" y="1374"/>
                  </a:cubicBezTo>
                  <a:cubicBezTo>
                    <a:pt x="6566" y="1583"/>
                    <a:pt x="6566" y="1791"/>
                    <a:pt x="6566" y="2000"/>
                  </a:cubicBezTo>
                  <a:cubicBezTo>
                    <a:pt x="6566" y="2208"/>
                    <a:pt x="6512" y="2471"/>
                    <a:pt x="6566" y="2679"/>
                  </a:cubicBezTo>
                  <a:lnTo>
                    <a:pt x="6566" y="2262"/>
                  </a:lnTo>
                  <a:cubicBezTo>
                    <a:pt x="6566" y="2054"/>
                    <a:pt x="6616" y="1895"/>
                    <a:pt x="6566" y="1687"/>
                  </a:cubicBezTo>
                  <a:cubicBezTo>
                    <a:pt x="6566" y="1533"/>
                    <a:pt x="6512" y="1374"/>
                    <a:pt x="6462" y="1166"/>
                  </a:cubicBezTo>
                  <a:cubicBezTo>
                    <a:pt x="6358" y="1012"/>
                    <a:pt x="6253" y="853"/>
                    <a:pt x="6149" y="749"/>
                  </a:cubicBezTo>
                  <a:cubicBezTo>
                    <a:pt x="6045" y="595"/>
                    <a:pt x="5887" y="491"/>
                    <a:pt x="5732" y="386"/>
                  </a:cubicBezTo>
                  <a:cubicBezTo>
                    <a:pt x="5524" y="282"/>
                    <a:pt x="5365" y="178"/>
                    <a:pt x="5211" y="124"/>
                  </a:cubicBezTo>
                  <a:close/>
                  <a:moveTo>
                    <a:pt x="6566" y="2679"/>
                  </a:moveTo>
                  <a:lnTo>
                    <a:pt x="6566" y="2783"/>
                  </a:lnTo>
                  <a:cubicBezTo>
                    <a:pt x="6566" y="2821"/>
                    <a:pt x="6567" y="2859"/>
                    <a:pt x="6568" y="2896"/>
                  </a:cubicBezTo>
                  <a:lnTo>
                    <a:pt x="6568" y="2896"/>
                  </a:lnTo>
                  <a:cubicBezTo>
                    <a:pt x="6566" y="2824"/>
                    <a:pt x="6566" y="2752"/>
                    <a:pt x="6566" y="2679"/>
                  </a:cubicBezTo>
                  <a:close/>
                  <a:moveTo>
                    <a:pt x="6568" y="2896"/>
                  </a:moveTo>
                  <a:cubicBezTo>
                    <a:pt x="6570" y="2966"/>
                    <a:pt x="6574" y="3035"/>
                    <a:pt x="6582" y="3105"/>
                  </a:cubicBezTo>
                  <a:lnTo>
                    <a:pt x="6582" y="3105"/>
                  </a:lnTo>
                  <a:cubicBezTo>
                    <a:pt x="6575" y="3035"/>
                    <a:pt x="6571" y="2966"/>
                    <a:pt x="6568" y="2896"/>
                  </a:cubicBezTo>
                  <a:close/>
                  <a:moveTo>
                    <a:pt x="6582" y="3105"/>
                  </a:moveTo>
                  <a:lnTo>
                    <a:pt x="6582" y="3105"/>
                  </a:lnTo>
                  <a:cubicBezTo>
                    <a:pt x="6591" y="3199"/>
                    <a:pt x="6602" y="3293"/>
                    <a:pt x="6616" y="3388"/>
                  </a:cubicBezTo>
                  <a:lnTo>
                    <a:pt x="6616" y="3388"/>
                  </a:lnTo>
                  <a:lnTo>
                    <a:pt x="6616" y="3305"/>
                  </a:lnTo>
                  <a:cubicBezTo>
                    <a:pt x="6600" y="3238"/>
                    <a:pt x="6589" y="3171"/>
                    <a:pt x="6582" y="3105"/>
                  </a:cubicBezTo>
                  <a:close/>
                  <a:moveTo>
                    <a:pt x="6616" y="3388"/>
                  </a:moveTo>
                  <a:lnTo>
                    <a:pt x="6616" y="3409"/>
                  </a:lnTo>
                  <a:lnTo>
                    <a:pt x="6616" y="3459"/>
                  </a:lnTo>
                  <a:cubicBezTo>
                    <a:pt x="6616" y="3504"/>
                    <a:pt x="6616" y="3547"/>
                    <a:pt x="6648" y="3591"/>
                  </a:cubicBezTo>
                  <a:lnTo>
                    <a:pt x="6648" y="3591"/>
                  </a:lnTo>
                  <a:cubicBezTo>
                    <a:pt x="6637" y="3523"/>
                    <a:pt x="6626" y="3456"/>
                    <a:pt x="6616" y="3388"/>
                  </a:cubicBezTo>
                  <a:close/>
                  <a:moveTo>
                    <a:pt x="6648" y="3591"/>
                  </a:moveTo>
                  <a:cubicBezTo>
                    <a:pt x="6655" y="3635"/>
                    <a:pt x="6663" y="3678"/>
                    <a:pt x="6670" y="3721"/>
                  </a:cubicBezTo>
                  <a:lnTo>
                    <a:pt x="6670" y="3617"/>
                  </a:lnTo>
                  <a:cubicBezTo>
                    <a:pt x="6662" y="3608"/>
                    <a:pt x="6654" y="3600"/>
                    <a:pt x="6648" y="3591"/>
                  </a:cubicBezTo>
                  <a:close/>
                  <a:moveTo>
                    <a:pt x="6670" y="3721"/>
                  </a:moveTo>
                  <a:lnTo>
                    <a:pt x="6670" y="3771"/>
                  </a:lnTo>
                  <a:cubicBezTo>
                    <a:pt x="6670" y="3826"/>
                    <a:pt x="6670" y="3876"/>
                    <a:pt x="6720" y="3930"/>
                  </a:cubicBezTo>
                  <a:cubicBezTo>
                    <a:pt x="6737" y="3996"/>
                    <a:pt x="6754" y="4060"/>
                    <a:pt x="6772" y="4124"/>
                  </a:cubicBezTo>
                  <a:lnTo>
                    <a:pt x="6772" y="4124"/>
                  </a:lnTo>
                  <a:cubicBezTo>
                    <a:pt x="6760" y="3990"/>
                    <a:pt x="6713" y="3854"/>
                    <a:pt x="6670" y="3721"/>
                  </a:cubicBezTo>
                  <a:close/>
                  <a:moveTo>
                    <a:pt x="6772" y="4124"/>
                  </a:moveTo>
                  <a:cubicBezTo>
                    <a:pt x="6773" y="4146"/>
                    <a:pt x="6774" y="4167"/>
                    <a:pt x="6774" y="4188"/>
                  </a:cubicBezTo>
                  <a:cubicBezTo>
                    <a:pt x="6816" y="4321"/>
                    <a:pt x="6861" y="4450"/>
                    <a:pt x="6904" y="4550"/>
                  </a:cubicBezTo>
                  <a:lnTo>
                    <a:pt x="6904" y="4550"/>
                  </a:lnTo>
                  <a:cubicBezTo>
                    <a:pt x="6857" y="4413"/>
                    <a:pt x="6812" y="4271"/>
                    <a:pt x="6772" y="4124"/>
                  </a:cubicBezTo>
                  <a:close/>
                  <a:moveTo>
                    <a:pt x="6904" y="4550"/>
                  </a:moveTo>
                  <a:cubicBezTo>
                    <a:pt x="6929" y="4622"/>
                    <a:pt x="6955" y="4693"/>
                    <a:pt x="6981" y="4762"/>
                  </a:cubicBezTo>
                  <a:lnTo>
                    <a:pt x="6981" y="4762"/>
                  </a:lnTo>
                  <a:cubicBezTo>
                    <a:pt x="6977" y="4724"/>
                    <a:pt x="6965" y="4676"/>
                    <a:pt x="6929" y="4605"/>
                  </a:cubicBezTo>
                  <a:cubicBezTo>
                    <a:pt x="6921" y="4588"/>
                    <a:pt x="6912" y="4570"/>
                    <a:pt x="6904" y="4550"/>
                  </a:cubicBezTo>
                  <a:close/>
                  <a:moveTo>
                    <a:pt x="6981" y="4762"/>
                  </a:moveTo>
                  <a:cubicBezTo>
                    <a:pt x="6983" y="4781"/>
                    <a:pt x="6983" y="4798"/>
                    <a:pt x="6983" y="4814"/>
                  </a:cubicBezTo>
                  <a:cubicBezTo>
                    <a:pt x="6995" y="4827"/>
                    <a:pt x="7008" y="4844"/>
                    <a:pt x="7020" y="4862"/>
                  </a:cubicBezTo>
                  <a:lnTo>
                    <a:pt x="7020" y="4862"/>
                  </a:lnTo>
                  <a:cubicBezTo>
                    <a:pt x="7007" y="4829"/>
                    <a:pt x="6994" y="4796"/>
                    <a:pt x="6981" y="4762"/>
                  </a:cubicBezTo>
                  <a:close/>
                  <a:moveTo>
                    <a:pt x="7020" y="4862"/>
                  </a:moveTo>
                  <a:cubicBezTo>
                    <a:pt x="7042" y="4916"/>
                    <a:pt x="7064" y="4969"/>
                    <a:pt x="7087" y="5022"/>
                  </a:cubicBezTo>
                  <a:lnTo>
                    <a:pt x="7087" y="5022"/>
                  </a:lnTo>
                  <a:cubicBezTo>
                    <a:pt x="7087" y="4984"/>
                    <a:pt x="7056" y="4916"/>
                    <a:pt x="7020" y="4862"/>
                  </a:cubicBezTo>
                  <a:close/>
                  <a:moveTo>
                    <a:pt x="7087" y="5022"/>
                  </a:moveTo>
                  <a:lnTo>
                    <a:pt x="7087" y="5022"/>
                  </a:lnTo>
                  <a:cubicBezTo>
                    <a:pt x="7087" y="5022"/>
                    <a:pt x="7087" y="5022"/>
                    <a:pt x="7087" y="5022"/>
                  </a:cubicBezTo>
                  <a:cubicBezTo>
                    <a:pt x="7087" y="5023"/>
                    <a:pt x="7088" y="5023"/>
                    <a:pt x="7088" y="5024"/>
                  </a:cubicBezTo>
                  <a:lnTo>
                    <a:pt x="7088" y="5024"/>
                  </a:lnTo>
                  <a:cubicBezTo>
                    <a:pt x="7088" y="5023"/>
                    <a:pt x="7087" y="5023"/>
                    <a:pt x="7087" y="5022"/>
                  </a:cubicBezTo>
                  <a:close/>
                  <a:moveTo>
                    <a:pt x="7088" y="5024"/>
                  </a:moveTo>
                  <a:cubicBezTo>
                    <a:pt x="7106" y="5065"/>
                    <a:pt x="7124" y="5106"/>
                    <a:pt x="7143" y="5146"/>
                  </a:cubicBezTo>
                  <a:lnTo>
                    <a:pt x="7143" y="5146"/>
                  </a:lnTo>
                  <a:cubicBezTo>
                    <a:pt x="7123" y="5102"/>
                    <a:pt x="7105" y="5060"/>
                    <a:pt x="7088" y="5024"/>
                  </a:cubicBezTo>
                  <a:close/>
                  <a:moveTo>
                    <a:pt x="7143" y="5146"/>
                  </a:moveTo>
                  <a:cubicBezTo>
                    <a:pt x="7149" y="5159"/>
                    <a:pt x="7155" y="5174"/>
                    <a:pt x="7162" y="5188"/>
                  </a:cubicBezTo>
                  <a:lnTo>
                    <a:pt x="7162" y="5188"/>
                  </a:lnTo>
                  <a:cubicBezTo>
                    <a:pt x="7156" y="5174"/>
                    <a:pt x="7149" y="5160"/>
                    <a:pt x="7143" y="5146"/>
                  </a:cubicBezTo>
                  <a:close/>
                  <a:moveTo>
                    <a:pt x="7162" y="5188"/>
                  </a:moveTo>
                  <a:cubicBezTo>
                    <a:pt x="7298" y="5475"/>
                    <a:pt x="7448" y="5732"/>
                    <a:pt x="7608" y="5960"/>
                  </a:cubicBezTo>
                  <a:cubicBezTo>
                    <a:pt x="7643" y="6014"/>
                    <a:pt x="7677" y="6067"/>
                    <a:pt x="7712" y="6118"/>
                  </a:cubicBezTo>
                  <a:lnTo>
                    <a:pt x="7712" y="6118"/>
                  </a:lnTo>
                  <a:lnTo>
                    <a:pt x="7712" y="6064"/>
                  </a:lnTo>
                  <a:cubicBezTo>
                    <a:pt x="7658" y="6064"/>
                    <a:pt x="7658" y="6014"/>
                    <a:pt x="7658" y="6014"/>
                  </a:cubicBezTo>
                  <a:cubicBezTo>
                    <a:pt x="7608" y="5910"/>
                    <a:pt x="7504" y="5806"/>
                    <a:pt x="7450" y="5702"/>
                  </a:cubicBezTo>
                  <a:lnTo>
                    <a:pt x="7296" y="5389"/>
                  </a:lnTo>
                  <a:cubicBezTo>
                    <a:pt x="7239" y="5332"/>
                    <a:pt x="7197" y="5259"/>
                    <a:pt x="7162" y="5188"/>
                  </a:cubicBezTo>
                  <a:close/>
                  <a:moveTo>
                    <a:pt x="7712" y="6118"/>
                  </a:moveTo>
                  <a:lnTo>
                    <a:pt x="7712" y="6118"/>
                  </a:lnTo>
                  <a:cubicBezTo>
                    <a:pt x="7713" y="6119"/>
                    <a:pt x="7714" y="6120"/>
                    <a:pt x="7714" y="6120"/>
                  </a:cubicBezTo>
                  <a:lnTo>
                    <a:pt x="7714" y="6120"/>
                  </a:lnTo>
                  <a:cubicBezTo>
                    <a:pt x="7714" y="6119"/>
                    <a:pt x="7713" y="6119"/>
                    <a:pt x="7712" y="6118"/>
                  </a:cubicBezTo>
                  <a:close/>
                  <a:moveTo>
                    <a:pt x="7714" y="6120"/>
                  </a:moveTo>
                  <a:cubicBezTo>
                    <a:pt x="7748" y="6169"/>
                    <a:pt x="7782" y="6216"/>
                    <a:pt x="7816" y="6261"/>
                  </a:cubicBezTo>
                  <a:lnTo>
                    <a:pt x="7816" y="6261"/>
                  </a:lnTo>
                  <a:cubicBezTo>
                    <a:pt x="7808" y="6215"/>
                    <a:pt x="7760" y="6166"/>
                    <a:pt x="7714" y="6120"/>
                  </a:cubicBezTo>
                  <a:close/>
                  <a:moveTo>
                    <a:pt x="7816" y="6261"/>
                  </a:moveTo>
                  <a:cubicBezTo>
                    <a:pt x="7816" y="6265"/>
                    <a:pt x="7817" y="6269"/>
                    <a:pt x="7817" y="6273"/>
                  </a:cubicBezTo>
                  <a:lnTo>
                    <a:pt x="7851" y="6307"/>
                  </a:lnTo>
                  <a:lnTo>
                    <a:pt x="7851" y="6307"/>
                  </a:lnTo>
                  <a:cubicBezTo>
                    <a:pt x="7839" y="6292"/>
                    <a:pt x="7827" y="6276"/>
                    <a:pt x="7816" y="6261"/>
                  </a:cubicBezTo>
                  <a:close/>
                  <a:moveTo>
                    <a:pt x="7851" y="6307"/>
                  </a:moveTo>
                  <a:lnTo>
                    <a:pt x="7851" y="6307"/>
                  </a:lnTo>
                  <a:cubicBezTo>
                    <a:pt x="8145" y="6689"/>
                    <a:pt x="8445" y="6955"/>
                    <a:pt x="8650" y="7161"/>
                  </a:cubicBezTo>
                  <a:lnTo>
                    <a:pt x="8338" y="6848"/>
                  </a:lnTo>
                  <a:cubicBezTo>
                    <a:pt x="8234" y="6744"/>
                    <a:pt x="8129" y="6585"/>
                    <a:pt x="8025" y="6481"/>
                  </a:cubicBezTo>
                  <a:lnTo>
                    <a:pt x="7851" y="6307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7"/>
            <p:cNvSpPr/>
            <p:nvPr/>
          </p:nvSpPr>
          <p:spPr>
            <a:xfrm>
              <a:off x="2104150" y="479175"/>
              <a:ext cx="2625" cy="1275"/>
            </a:xfrm>
            <a:custGeom>
              <a:avLst/>
              <a:gdLst/>
              <a:ahLst/>
              <a:cxnLst/>
              <a:rect l="l" t="t" r="r" b="b"/>
              <a:pathLst>
                <a:path w="105" h="51" extrusionOk="0">
                  <a:moveTo>
                    <a:pt x="105" y="51"/>
                  </a:moveTo>
                  <a:cubicBezTo>
                    <a:pt x="55" y="51"/>
                    <a:pt x="55" y="0"/>
                    <a:pt x="0" y="0"/>
                  </a:cubicBezTo>
                  <a:cubicBezTo>
                    <a:pt x="55" y="0"/>
                    <a:pt x="55" y="51"/>
                    <a:pt x="105" y="5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7"/>
            <p:cNvSpPr/>
            <p:nvPr/>
          </p:nvSpPr>
          <p:spPr>
            <a:xfrm>
              <a:off x="2102900" y="476575"/>
              <a:ext cx="25" cy="1275"/>
            </a:xfrm>
            <a:custGeom>
              <a:avLst/>
              <a:gdLst/>
              <a:ahLst/>
              <a:cxnLst/>
              <a:rect l="l" t="t" r="r" b="b"/>
              <a:pathLst>
                <a:path w="1" h="51" extrusionOk="0">
                  <a:moveTo>
                    <a:pt x="0" y="5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7"/>
            <p:cNvSpPr/>
            <p:nvPr/>
          </p:nvSpPr>
          <p:spPr>
            <a:xfrm>
              <a:off x="2093725" y="470000"/>
              <a:ext cx="9200" cy="6600"/>
            </a:xfrm>
            <a:custGeom>
              <a:avLst/>
              <a:gdLst/>
              <a:ahLst/>
              <a:cxnLst/>
              <a:rect l="l" t="t" r="r" b="b"/>
              <a:pathLst>
                <a:path w="368" h="264" extrusionOk="0">
                  <a:moveTo>
                    <a:pt x="0" y="1"/>
                  </a:moveTo>
                  <a:lnTo>
                    <a:pt x="0" y="1"/>
                  </a:lnTo>
                  <a:cubicBezTo>
                    <a:pt x="81" y="81"/>
                    <a:pt x="162" y="132"/>
                    <a:pt x="268" y="199"/>
                  </a:cubicBezTo>
                  <a:lnTo>
                    <a:pt x="268" y="199"/>
                  </a:lnTo>
                  <a:cubicBezTo>
                    <a:pt x="193" y="144"/>
                    <a:pt x="109" y="72"/>
                    <a:pt x="0" y="1"/>
                  </a:cubicBezTo>
                  <a:close/>
                  <a:moveTo>
                    <a:pt x="268" y="199"/>
                  </a:moveTo>
                  <a:cubicBezTo>
                    <a:pt x="302" y="225"/>
                    <a:pt x="335" y="246"/>
                    <a:pt x="367" y="263"/>
                  </a:cubicBezTo>
                  <a:cubicBezTo>
                    <a:pt x="332" y="240"/>
                    <a:pt x="299" y="219"/>
                    <a:pt x="268" y="199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7"/>
            <p:cNvSpPr/>
            <p:nvPr/>
          </p:nvSpPr>
          <p:spPr>
            <a:xfrm>
              <a:off x="2102900" y="477825"/>
              <a:ext cx="1275" cy="1375"/>
            </a:xfrm>
            <a:custGeom>
              <a:avLst/>
              <a:gdLst/>
              <a:ahLst/>
              <a:cxnLst/>
              <a:rect l="l" t="t" r="r" b="b"/>
              <a:pathLst>
                <a:path w="51" h="55" extrusionOk="0">
                  <a:moveTo>
                    <a:pt x="50" y="54"/>
                  </a:moveTo>
                  <a:cubicBezTo>
                    <a:pt x="50" y="0"/>
                    <a:pt x="50" y="0"/>
                    <a:pt x="0" y="0"/>
                  </a:cubicBezTo>
                  <a:cubicBezTo>
                    <a:pt x="50" y="0"/>
                    <a:pt x="50" y="0"/>
                    <a:pt x="50" y="54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7"/>
            <p:cNvSpPr/>
            <p:nvPr/>
          </p:nvSpPr>
          <p:spPr>
            <a:xfrm>
              <a:off x="2106750" y="481775"/>
              <a:ext cx="2625" cy="1275"/>
            </a:xfrm>
            <a:custGeom>
              <a:avLst/>
              <a:gdLst/>
              <a:ahLst/>
              <a:cxnLst/>
              <a:rect l="l" t="t" r="r" b="b"/>
              <a:pathLst>
                <a:path w="105" h="51" extrusionOk="0">
                  <a:moveTo>
                    <a:pt x="1" y="1"/>
                  </a:moveTo>
                  <a:cubicBezTo>
                    <a:pt x="55" y="1"/>
                    <a:pt x="55" y="51"/>
                    <a:pt x="105" y="51"/>
                  </a:cubicBezTo>
                  <a:cubicBezTo>
                    <a:pt x="55" y="51"/>
                    <a:pt x="55" y="1"/>
                    <a:pt x="1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7"/>
            <p:cNvSpPr/>
            <p:nvPr/>
          </p:nvSpPr>
          <p:spPr>
            <a:xfrm>
              <a:off x="2109350" y="483025"/>
              <a:ext cx="25" cy="1375"/>
            </a:xfrm>
            <a:custGeom>
              <a:avLst/>
              <a:gdLst/>
              <a:ahLst/>
              <a:cxnLst/>
              <a:rect l="l" t="t" r="r" b="b"/>
              <a:pathLst>
                <a:path w="1" h="55" extrusionOk="0">
                  <a:moveTo>
                    <a:pt x="1" y="1"/>
                  </a:moveTo>
                  <a:lnTo>
                    <a:pt x="1" y="55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7"/>
            <p:cNvSpPr/>
            <p:nvPr/>
          </p:nvSpPr>
          <p:spPr>
            <a:xfrm>
              <a:off x="2106750" y="480425"/>
              <a:ext cx="25" cy="1375"/>
            </a:xfrm>
            <a:custGeom>
              <a:avLst/>
              <a:gdLst/>
              <a:ahLst/>
              <a:cxnLst/>
              <a:rect l="l" t="t" r="r" b="b"/>
              <a:pathLst>
                <a:path w="1" h="55" extrusionOk="0">
                  <a:moveTo>
                    <a:pt x="1" y="55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7"/>
            <p:cNvSpPr/>
            <p:nvPr/>
          </p:nvSpPr>
          <p:spPr>
            <a:xfrm>
              <a:off x="2100300" y="475225"/>
              <a:ext cx="2625" cy="2625"/>
            </a:xfrm>
            <a:custGeom>
              <a:avLst/>
              <a:gdLst/>
              <a:ahLst/>
              <a:cxnLst/>
              <a:rect l="l" t="t" r="r" b="b"/>
              <a:pathLst>
                <a:path w="105" h="105" extrusionOk="0">
                  <a:moveTo>
                    <a:pt x="0" y="0"/>
                  </a:moveTo>
                  <a:cubicBezTo>
                    <a:pt x="0" y="0"/>
                    <a:pt x="40" y="43"/>
                    <a:pt x="87" y="52"/>
                  </a:cubicBezTo>
                  <a:lnTo>
                    <a:pt x="87" y="52"/>
                  </a:lnTo>
                  <a:cubicBezTo>
                    <a:pt x="67" y="23"/>
                    <a:pt x="33" y="0"/>
                    <a:pt x="0" y="0"/>
                  </a:cubicBezTo>
                  <a:close/>
                  <a:moveTo>
                    <a:pt x="87" y="52"/>
                  </a:moveTo>
                  <a:cubicBezTo>
                    <a:pt x="98" y="69"/>
                    <a:pt x="104" y="87"/>
                    <a:pt x="104" y="104"/>
                  </a:cubicBezTo>
                  <a:lnTo>
                    <a:pt x="104" y="54"/>
                  </a:lnTo>
                  <a:cubicBezTo>
                    <a:pt x="98" y="54"/>
                    <a:pt x="93" y="54"/>
                    <a:pt x="87" y="52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7"/>
            <p:cNvSpPr/>
            <p:nvPr/>
          </p:nvSpPr>
          <p:spPr>
            <a:xfrm>
              <a:off x="2102900" y="477825"/>
              <a:ext cx="13050" cy="13050"/>
            </a:xfrm>
            <a:custGeom>
              <a:avLst/>
              <a:gdLst/>
              <a:ahLst/>
              <a:cxnLst/>
              <a:rect l="l" t="t" r="r" b="b"/>
              <a:pathLst>
                <a:path w="522" h="522" extrusionOk="0">
                  <a:moveTo>
                    <a:pt x="0" y="0"/>
                  </a:moveTo>
                  <a:cubicBezTo>
                    <a:pt x="204" y="155"/>
                    <a:pt x="355" y="357"/>
                    <a:pt x="510" y="510"/>
                  </a:cubicBezTo>
                  <a:lnTo>
                    <a:pt x="510" y="510"/>
                  </a:lnTo>
                  <a:cubicBezTo>
                    <a:pt x="358" y="359"/>
                    <a:pt x="256" y="206"/>
                    <a:pt x="155" y="105"/>
                  </a:cubicBezTo>
                  <a:cubicBezTo>
                    <a:pt x="105" y="54"/>
                    <a:pt x="50" y="0"/>
                    <a:pt x="0" y="0"/>
                  </a:cubicBezTo>
                  <a:close/>
                  <a:moveTo>
                    <a:pt x="510" y="510"/>
                  </a:moveTo>
                  <a:cubicBezTo>
                    <a:pt x="513" y="514"/>
                    <a:pt x="517" y="518"/>
                    <a:pt x="521" y="521"/>
                  </a:cubicBezTo>
                  <a:cubicBezTo>
                    <a:pt x="517" y="518"/>
                    <a:pt x="514" y="514"/>
                    <a:pt x="510" y="51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7"/>
            <p:cNvSpPr/>
            <p:nvPr/>
          </p:nvSpPr>
          <p:spPr>
            <a:xfrm>
              <a:off x="2117175" y="492200"/>
              <a:ext cx="131650" cy="172000"/>
            </a:xfrm>
            <a:custGeom>
              <a:avLst/>
              <a:gdLst/>
              <a:ahLst/>
              <a:cxnLst/>
              <a:rect l="l" t="t" r="r" b="b"/>
              <a:pathLst>
                <a:path w="5266" h="688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133"/>
                    <a:pt x="236" y="287"/>
                    <a:pt x="360" y="462"/>
                  </a:cubicBezTo>
                  <a:lnTo>
                    <a:pt x="360" y="462"/>
                  </a:lnTo>
                  <a:cubicBezTo>
                    <a:pt x="328" y="412"/>
                    <a:pt x="295" y="362"/>
                    <a:pt x="263" y="313"/>
                  </a:cubicBezTo>
                  <a:cubicBezTo>
                    <a:pt x="159" y="209"/>
                    <a:pt x="105" y="105"/>
                    <a:pt x="0" y="1"/>
                  </a:cubicBezTo>
                  <a:close/>
                  <a:moveTo>
                    <a:pt x="360" y="462"/>
                  </a:moveTo>
                  <a:lnTo>
                    <a:pt x="360" y="462"/>
                  </a:lnTo>
                  <a:cubicBezTo>
                    <a:pt x="535" y="737"/>
                    <a:pt x="704" y="1037"/>
                    <a:pt x="834" y="1301"/>
                  </a:cubicBezTo>
                  <a:cubicBezTo>
                    <a:pt x="1037" y="1677"/>
                    <a:pt x="1175" y="2052"/>
                    <a:pt x="1267" y="2435"/>
                  </a:cubicBezTo>
                  <a:lnTo>
                    <a:pt x="1267" y="2435"/>
                  </a:lnTo>
                  <a:cubicBezTo>
                    <a:pt x="1197" y="2110"/>
                    <a:pt x="1078" y="1820"/>
                    <a:pt x="993" y="1564"/>
                  </a:cubicBezTo>
                  <a:cubicBezTo>
                    <a:pt x="794" y="1133"/>
                    <a:pt x="574" y="766"/>
                    <a:pt x="360" y="462"/>
                  </a:cubicBezTo>
                  <a:close/>
                  <a:moveTo>
                    <a:pt x="1267" y="2435"/>
                  </a:moveTo>
                  <a:cubicBezTo>
                    <a:pt x="1282" y="2507"/>
                    <a:pt x="1296" y="2581"/>
                    <a:pt x="1305" y="2656"/>
                  </a:cubicBezTo>
                  <a:cubicBezTo>
                    <a:pt x="1316" y="2694"/>
                    <a:pt x="1326" y="2732"/>
                    <a:pt x="1336" y="2770"/>
                  </a:cubicBezTo>
                  <a:lnTo>
                    <a:pt x="1336" y="2770"/>
                  </a:lnTo>
                  <a:cubicBezTo>
                    <a:pt x="1316" y="2658"/>
                    <a:pt x="1294" y="2546"/>
                    <a:pt x="1267" y="2435"/>
                  </a:cubicBezTo>
                  <a:close/>
                  <a:moveTo>
                    <a:pt x="1336" y="2770"/>
                  </a:moveTo>
                  <a:cubicBezTo>
                    <a:pt x="1370" y="2972"/>
                    <a:pt x="1394" y="3177"/>
                    <a:pt x="1410" y="3386"/>
                  </a:cubicBezTo>
                  <a:cubicBezTo>
                    <a:pt x="1451" y="3731"/>
                    <a:pt x="1458" y="4043"/>
                    <a:pt x="1431" y="4377"/>
                  </a:cubicBezTo>
                  <a:lnTo>
                    <a:pt x="1431" y="4377"/>
                  </a:lnTo>
                  <a:cubicBezTo>
                    <a:pt x="1460" y="4204"/>
                    <a:pt x="1460" y="4030"/>
                    <a:pt x="1460" y="3857"/>
                  </a:cubicBezTo>
                  <a:cubicBezTo>
                    <a:pt x="1460" y="3483"/>
                    <a:pt x="1419" y="3108"/>
                    <a:pt x="1336" y="2770"/>
                  </a:cubicBezTo>
                  <a:close/>
                  <a:moveTo>
                    <a:pt x="1431" y="4377"/>
                  </a:moveTo>
                  <a:cubicBezTo>
                    <a:pt x="1425" y="4412"/>
                    <a:pt x="1418" y="4447"/>
                    <a:pt x="1410" y="4482"/>
                  </a:cubicBezTo>
                  <a:lnTo>
                    <a:pt x="1410" y="4586"/>
                  </a:lnTo>
                  <a:cubicBezTo>
                    <a:pt x="1418" y="4515"/>
                    <a:pt x="1425" y="4446"/>
                    <a:pt x="1431" y="4377"/>
                  </a:cubicBezTo>
                  <a:close/>
                  <a:moveTo>
                    <a:pt x="1410" y="4795"/>
                  </a:moveTo>
                  <a:cubicBezTo>
                    <a:pt x="1410" y="4845"/>
                    <a:pt x="1355" y="4899"/>
                    <a:pt x="1355" y="4949"/>
                  </a:cubicBezTo>
                  <a:lnTo>
                    <a:pt x="1355" y="5053"/>
                  </a:lnTo>
                  <a:lnTo>
                    <a:pt x="1355" y="5107"/>
                  </a:lnTo>
                  <a:cubicBezTo>
                    <a:pt x="1355" y="5127"/>
                    <a:pt x="1356" y="5147"/>
                    <a:pt x="1356" y="5167"/>
                  </a:cubicBezTo>
                  <a:lnTo>
                    <a:pt x="1356" y="5167"/>
                  </a:lnTo>
                  <a:cubicBezTo>
                    <a:pt x="1359" y="5077"/>
                    <a:pt x="1370" y="4975"/>
                    <a:pt x="1410" y="4899"/>
                  </a:cubicBezTo>
                  <a:lnTo>
                    <a:pt x="1410" y="4795"/>
                  </a:lnTo>
                  <a:close/>
                  <a:moveTo>
                    <a:pt x="1356" y="5167"/>
                  </a:moveTo>
                  <a:lnTo>
                    <a:pt x="1356" y="5167"/>
                  </a:lnTo>
                  <a:cubicBezTo>
                    <a:pt x="1355" y="5201"/>
                    <a:pt x="1355" y="5233"/>
                    <a:pt x="1355" y="5262"/>
                  </a:cubicBezTo>
                  <a:cubicBezTo>
                    <a:pt x="1355" y="5302"/>
                    <a:pt x="1355" y="5339"/>
                    <a:pt x="1377" y="5378"/>
                  </a:cubicBezTo>
                  <a:lnTo>
                    <a:pt x="1377" y="5378"/>
                  </a:lnTo>
                  <a:cubicBezTo>
                    <a:pt x="1366" y="5309"/>
                    <a:pt x="1359" y="5238"/>
                    <a:pt x="1356" y="5167"/>
                  </a:cubicBezTo>
                  <a:close/>
                  <a:moveTo>
                    <a:pt x="5266" y="5316"/>
                  </a:moveTo>
                  <a:lnTo>
                    <a:pt x="5108" y="5473"/>
                  </a:lnTo>
                  <a:lnTo>
                    <a:pt x="5108" y="5473"/>
                  </a:lnTo>
                  <a:cubicBezTo>
                    <a:pt x="5143" y="5442"/>
                    <a:pt x="5178" y="5420"/>
                    <a:pt x="5211" y="5420"/>
                  </a:cubicBezTo>
                  <a:lnTo>
                    <a:pt x="5266" y="5316"/>
                  </a:lnTo>
                  <a:close/>
                  <a:moveTo>
                    <a:pt x="5108" y="5473"/>
                  </a:moveTo>
                  <a:cubicBezTo>
                    <a:pt x="5091" y="5489"/>
                    <a:pt x="5074" y="5506"/>
                    <a:pt x="5057" y="5524"/>
                  </a:cubicBezTo>
                  <a:lnTo>
                    <a:pt x="5108" y="5473"/>
                  </a:lnTo>
                  <a:close/>
                  <a:moveTo>
                    <a:pt x="1377" y="5378"/>
                  </a:moveTo>
                  <a:lnTo>
                    <a:pt x="1377" y="5378"/>
                  </a:lnTo>
                  <a:cubicBezTo>
                    <a:pt x="1386" y="5431"/>
                    <a:pt x="1396" y="5483"/>
                    <a:pt x="1410" y="5535"/>
                  </a:cubicBezTo>
                  <a:lnTo>
                    <a:pt x="1410" y="5535"/>
                  </a:lnTo>
                  <a:lnTo>
                    <a:pt x="1410" y="5420"/>
                  </a:lnTo>
                  <a:cubicBezTo>
                    <a:pt x="1395" y="5406"/>
                    <a:pt x="1385" y="5392"/>
                    <a:pt x="1377" y="5378"/>
                  </a:cubicBezTo>
                  <a:close/>
                  <a:moveTo>
                    <a:pt x="5057" y="5524"/>
                  </a:moveTo>
                  <a:cubicBezTo>
                    <a:pt x="5009" y="5569"/>
                    <a:pt x="4920" y="5617"/>
                    <a:pt x="4866" y="5701"/>
                  </a:cubicBezTo>
                  <a:lnTo>
                    <a:pt x="4866" y="5701"/>
                  </a:lnTo>
                  <a:cubicBezTo>
                    <a:pt x="4877" y="5693"/>
                    <a:pt x="4888" y="5686"/>
                    <a:pt x="4899" y="5679"/>
                  </a:cubicBezTo>
                  <a:lnTo>
                    <a:pt x="5057" y="5524"/>
                  </a:lnTo>
                  <a:close/>
                  <a:moveTo>
                    <a:pt x="4866" y="5701"/>
                  </a:moveTo>
                  <a:cubicBezTo>
                    <a:pt x="4828" y="5729"/>
                    <a:pt x="4790" y="5760"/>
                    <a:pt x="4751" y="5794"/>
                  </a:cubicBezTo>
                  <a:lnTo>
                    <a:pt x="4751" y="5794"/>
                  </a:lnTo>
                  <a:cubicBezTo>
                    <a:pt x="4784" y="5769"/>
                    <a:pt x="4816" y="5748"/>
                    <a:pt x="4849" y="5733"/>
                  </a:cubicBezTo>
                  <a:cubicBezTo>
                    <a:pt x="4854" y="5722"/>
                    <a:pt x="4860" y="5711"/>
                    <a:pt x="4866" y="5701"/>
                  </a:cubicBezTo>
                  <a:close/>
                  <a:moveTo>
                    <a:pt x="4751" y="5794"/>
                  </a:moveTo>
                  <a:cubicBezTo>
                    <a:pt x="4680" y="5848"/>
                    <a:pt x="4608" y="5919"/>
                    <a:pt x="4536" y="5991"/>
                  </a:cubicBezTo>
                  <a:cubicBezTo>
                    <a:pt x="4518" y="6026"/>
                    <a:pt x="4500" y="6056"/>
                    <a:pt x="4483" y="6083"/>
                  </a:cubicBezTo>
                  <a:lnTo>
                    <a:pt x="4483" y="6083"/>
                  </a:lnTo>
                  <a:cubicBezTo>
                    <a:pt x="4572" y="5970"/>
                    <a:pt x="4662" y="5873"/>
                    <a:pt x="4751" y="5794"/>
                  </a:cubicBezTo>
                  <a:close/>
                  <a:moveTo>
                    <a:pt x="1410" y="5535"/>
                  </a:moveTo>
                  <a:lnTo>
                    <a:pt x="1410" y="5574"/>
                  </a:lnTo>
                  <a:cubicBezTo>
                    <a:pt x="1460" y="5733"/>
                    <a:pt x="1514" y="5837"/>
                    <a:pt x="1564" y="5941"/>
                  </a:cubicBezTo>
                  <a:cubicBezTo>
                    <a:pt x="1618" y="6045"/>
                    <a:pt x="1668" y="6150"/>
                    <a:pt x="1772" y="6254"/>
                  </a:cubicBezTo>
                  <a:cubicBezTo>
                    <a:pt x="1603" y="6049"/>
                    <a:pt x="1477" y="5800"/>
                    <a:pt x="1410" y="5535"/>
                  </a:cubicBezTo>
                  <a:close/>
                  <a:moveTo>
                    <a:pt x="4483" y="6083"/>
                  </a:moveTo>
                  <a:lnTo>
                    <a:pt x="4483" y="6083"/>
                  </a:lnTo>
                  <a:cubicBezTo>
                    <a:pt x="4466" y="6105"/>
                    <a:pt x="4449" y="6127"/>
                    <a:pt x="4432" y="6150"/>
                  </a:cubicBezTo>
                  <a:cubicBezTo>
                    <a:pt x="4389" y="6189"/>
                    <a:pt x="4348" y="6232"/>
                    <a:pt x="4334" y="6273"/>
                  </a:cubicBezTo>
                  <a:lnTo>
                    <a:pt x="4334" y="6273"/>
                  </a:lnTo>
                  <a:cubicBezTo>
                    <a:pt x="4345" y="6263"/>
                    <a:pt x="4357" y="6254"/>
                    <a:pt x="4378" y="6254"/>
                  </a:cubicBezTo>
                  <a:cubicBezTo>
                    <a:pt x="4414" y="6185"/>
                    <a:pt x="4448" y="6137"/>
                    <a:pt x="4483" y="6083"/>
                  </a:cubicBezTo>
                  <a:close/>
                  <a:moveTo>
                    <a:pt x="1772" y="6254"/>
                  </a:moveTo>
                  <a:cubicBezTo>
                    <a:pt x="1803" y="6313"/>
                    <a:pt x="1833" y="6355"/>
                    <a:pt x="1872" y="6390"/>
                  </a:cubicBezTo>
                  <a:lnTo>
                    <a:pt x="1872" y="6390"/>
                  </a:lnTo>
                  <a:cubicBezTo>
                    <a:pt x="1831" y="6348"/>
                    <a:pt x="1797" y="6301"/>
                    <a:pt x="1772" y="6254"/>
                  </a:cubicBezTo>
                  <a:close/>
                  <a:moveTo>
                    <a:pt x="4334" y="6273"/>
                  </a:moveTo>
                  <a:cubicBezTo>
                    <a:pt x="4318" y="6287"/>
                    <a:pt x="4305" y="6304"/>
                    <a:pt x="4274" y="6304"/>
                  </a:cubicBezTo>
                  <a:cubicBezTo>
                    <a:pt x="4274" y="6358"/>
                    <a:pt x="4223" y="6408"/>
                    <a:pt x="4223" y="6408"/>
                  </a:cubicBezTo>
                  <a:lnTo>
                    <a:pt x="4328" y="6304"/>
                  </a:lnTo>
                  <a:cubicBezTo>
                    <a:pt x="4328" y="6294"/>
                    <a:pt x="4330" y="6283"/>
                    <a:pt x="4334" y="6273"/>
                  </a:cubicBezTo>
                  <a:close/>
                  <a:moveTo>
                    <a:pt x="1872" y="6390"/>
                  </a:moveTo>
                  <a:cubicBezTo>
                    <a:pt x="1918" y="6439"/>
                    <a:pt x="1972" y="6481"/>
                    <a:pt x="2027" y="6508"/>
                  </a:cubicBezTo>
                  <a:lnTo>
                    <a:pt x="2027" y="6508"/>
                  </a:lnTo>
                  <a:lnTo>
                    <a:pt x="1981" y="6462"/>
                  </a:lnTo>
                  <a:cubicBezTo>
                    <a:pt x="1936" y="6439"/>
                    <a:pt x="1901" y="6416"/>
                    <a:pt x="1872" y="6390"/>
                  </a:cubicBezTo>
                  <a:close/>
                  <a:moveTo>
                    <a:pt x="2027" y="6508"/>
                  </a:moveTo>
                  <a:lnTo>
                    <a:pt x="2085" y="6566"/>
                  </a:lnTo>
                  <a:cubicBezTo>
                    <a:pt x="2103" y="6566"/>
                    <a:pt x="2121" y="6572"/>
                    <a:pt x="2139" y="6580"/>
                  </a:cubicBezTo>
                  <a:lnTo>
                    <a:pt x="2139" y="6580"/>
                  </a:lnTo>
                  <a:cubicBezTo>
                    <a:pt x="2106" y="6560"/>
                    <a:pt x="2072" y="6537"/>
                    <a:pt x="2035" y="6512"/>
                  </a:cubicBezTo>
                  <a:cubicBezTo>
                    <a:pt x="2032" y="6511"/>
                    <a:pt x="2029" y="6510"/>
                    <a:pt x="2027" y="6508"/>
                  </a:cubicBezTo>
                  <a:close/>
                  <a:moveTo>
                    <a:pt x="4223" y="6408"/>
                  </a:moveTo>
                  <a:lnTo>
                    <a:pt x="4223" y="6408"/>
                  </a:lnTo>
                  <a:cubicBezTo>
                    <a:pt x="4065" y="6567"/>
                    <a:pt x="3911" y="6617"/>
                    <a:pt x="3752" y="6721"/>
                  </a:cubicBezTo>
                  <a:cubicBezTo>
                    <a:pt x="3911" y="6671"/>
                    <a:pt x="4065" y="6566"/>
                    <a:pt x="4169" y="6462"/>
                  </a:cubicBezTo>
                  <a:lnTo>
                    <a:pt x="4223" y="6408"/>
                  </a:lnTo>
                  <a:close/>
                  <a:moveTo>
                    <a:pt x="2139" y="6580"/>
                  </a:moveTo>
                  <a:cubicBezTo>
                    <a:pt x="2239" y="6642"/>
                    <a:pt x="2318" y="6683"/>
                    <a:pt x="2398" y="6721"/>
                  </a:cubicBezTo>
                  <a:lnTo>
                    <a:pt x="2423" y="6729"/>
                  </a:lnTo>
                  <a:lnTo>
                    <a:pt x="2423" y="6729"/>
                  </a:lnTo>
                  <a:cubicBezTo>
                    <a:pt x="2361" y="6695"/>
                    <a:pt x="2302" y="6656"/>
                    <a:pt x="2243" y="6617"/>
                  </a:cubicBezTo>
                  <a:cubicBezTo>
                    <a:pt x="2207" y="6617"/>
                    <a:pt x="2173" y="6595"/>
                    <a:pt x="2139" y="6580"/>
                  </a:cubicBezTo>
                  <a:close/>
                  <a:moveTo>
                    <a:pt x="2423" y="6729"/>
                  </a:moveTo>
                  <a:cubicBezTo>
                    <a:pt x="2506" y="6775"/>
                    <a:pt x="2595" y="6810"/>
                    <a:pt x="2696" y="6821"/>
                  </a:cubicBezTo>
                  <a:lnTo>
                    <a:pt x="2696" y="6821"/>
                  </a:lnTo>
                  <a:lnTo>
                    <a:pt x="2423" y="6729"/>
                  </a:lnTo>
                  <a:close/>
                  <a:moveTo>
                    <a:pt x="3752" y="6721"/>
                  </a:moveTo>
                  <a:lnTo>
                    <a:pt x="3752" y="6721"/>
                  </a:lnTo>
                  <a:cubicBezTo>
                    <a:pt x="3598" y="6775"/>
                    <a:pt x="3440" y="6825"/>
                    <a:pt x="3285" y="6825"/>
                  </a:cubicBezTo>
                  <a:cubicBezTo>
                    <a:pt x="3197" y="6855"/>
                    <a:pt x="3109" y="6869"/>
                    <a:pt x="3031" y="6875"/>
                  </a:cubicBezTo>
                  <a:lnTo>
                    <a:pt x="3031" y="6875"/>
                  </a:lnTo>
                  <a:cubicBezTo>
                    <a:pt x="2943" y="6867"/>
                    <a:pt x="2854" y="6851"/>
                    <a:pt x="2764" y="6825"/>
                  </a:cubicBezTo>
                  <a:cubicBezTo>
                    <a:pt x="2741" y="6825"/>
                    <a:pt x="2718" y="6824"/>
                    <a:pt x="2696" y="6821"/>
                  </a:cubicBezTo>
                  <a:lnTo>
                    <a:pt x="2696" y="6821"/>
                  </a:lnTo>
                  <a:lnTo>
                    <a:pt x="2869" y="6879"/>
                  </a:lnTo>
                  <a:cubicBezTo>
                    <a:pt x="2914" y="6879"/>
                    <a:pt x="2970" y="6879"/>
                    <a:pt x="3031" y="6875"/>
                  </a:cubicBezTo>
                  <a:lnTo>
                    <a:pt x="3031" y="6875"/>
                  </a:lnTo>
                  <a:cubicBezTo>
                    <a:pt x="3071" y="6878"/>
                    <a:pt x="3110" y="6880"/>
                    <a:pt x="3149" y="6880"/>
                  </a:cubicBezTo>
                  <a:cubicBezTo>
                    <a:pt x="3375" y="6880"/>
                    <a:pt x="3586" y="6823"/>
                    <a:pt x="3752" y="672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7"/>
            <p:cNvSpPr/>
            <p:nvPr/>
          </p:nvSpPr>
          <p:spPr>
            <a:xfrm>
              <a:off x="2115925" y="490850"/>
              <a:ext cx="1275" cy="1375"/>
            </a:xfrm>
            <a:custGeom>
              <a:avLst/>
              <a:gdLst/>
              <a:ahLst/>
              <a:cxnLst/>
              <a:rect l="l" t="t" r="r" b="b"/>
              <a:pathLst>
                <a:path w="51" h="55" extrusionOk="0">
                  <a:moveTo>
                    <a:pt x="0" y="0"/>
                  </a:moveTo>
                  <a:cubicBezTo>
                    <a:pt x="50" y="0"/>
                    <a:pt x="50" y="55"/>
                    <a:pt x="50" y="55"/>
                  </a:cubicBezTo>
                  <a:cubicBezTo>
                    <a:pt x="50" y="0"/>
                    <a:pt x="50" y="0"/>
                    <a:pt x="0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7"/>
            <p:cNvSpPr/>
            <p:nvPr/>
          </p:nvSpPr>
          <p:spPr>
            <a:xfrm>
              <a:off x="1687275" y="683650"/>
              <a:ext cx="228050" cy="213675"/>
            </a:xfrm>
            <a:custGeom>
              <a:avLst/>
              <a:gdLst/>
              <a:ahLst/>
              <a:cxnLst/>
              <a:rect l="l" t="t" r="r" b="b"/>
              <a:pathLst>
                <a:path w="9122" h="8547" extrusionOk="0">
                  <a:moveTo>
                    <a:pt x="6774" y="1"/>
                  </a:moveTo>
                  <a:cubicBezTo>
                    <a:pt x="6711" y="23"/>
                    <a:pt x="6646" y="45"/>
                    <a:pt x="6581" y="70"/>
                  </a:cubicBezTo>
                  <a:lnTo>
                    <a:pt x="6581" y="70"/>
                  </a:lnTo>
                  <a:cubicBezTo>
                    <a:pt x="6624" y="61"/>
                    <a:pt x="6671" y="55"/>
                    <a:pt x="6724" y="55"/>
                  </a:cubicBezTo>
                  <a:cubicBezTo>
                    <a:pt x="6829" y="1"/>
                    <a:pt x="6983" y="1"/>
                    <a:pt x="7087" y="1"/>
                  </a:cubicBezTo>
                  <a:close/>
                  <a:moveTo>
                    <a:pt x="7087" y="1"/>
                  </a:moveTo>
                  <a:cubicBezTo>
                    <a:pt x="7191" y="1"/>
                    <a:pt x="7350" y="55"/>
                    <a:pt x="7454" y="55"/>
                  </a:cubicBezTo>
                  <a:lnTo>
                    <a:pt x="7633" y="143"/>
                  </a:lnTo>
                  <a:lnTo>
                    <a:pt x="7633" y="143"/>
                  </a:lnTo>
                  <a:cubicBezTo>
                    <a:pt x="7538" y="85"/>
                    <a:pt x="7443" y="34"/>
                    <a:pt x="7350" y="1"/>
                  </a:cubicBezTo>
                  <a:close/>
                  <a:moveTo>
                    <a:pt x="6581" y="70"/>
                  </a:moveTo>
                  <a:cubicBezTo>
                    <a:pt x="6496" y="89"/>
                    <a:pt x="6427" y="123"/>
                    <a:pt x="6358" y="159"/>
                  </a:cubicBezTo>
                  <a:cubicBezTo>
                    <a:pt x="6339" y="177"/>
                    <a:pt x="6320" y="196"/>
                    <a:pt x="6301" y="213"/>
                  </a:cubicBezTo>
                  <a:lnTo>
                    <a:pt x="6301" y="213"/>
                  </a:lnTo>
                  <a:lnTo>
                    <a:pt x="6308" y="209"/>
                  </a:lnTo>
                  <a:cubicBezTo>
                    <a:pt x="6398" y="148"/>
                    <a:pt x="6490" y="106"/>
                    <a:pt x="6581" y="70"/>
                  </a:cubicBezTo>
                  <a:close/>
                  <a:moveTo>
                    <a:pt x="6301" y="213"/>
                  </a:moveTo>
                  <a:lnTo>
                    <a:pt x="6221" y="261"/>
                  </a:lnTo>
                  <a:lnTo>
                    <a:pt x="6221" y="261"/>
                  </a:lnTo>
                  <a:cubicBezTo>
                    <a:pt x="6248" y="255"/>
                    <a:pt x="6275" y="236"/>
                    <a:pt x="6301" y="213"/>
                  </a:cubicBezTo>
                  <a:close/>
                  <a:moveTo>
                    <a:pt x="7633" y="143"/>
                  </a:moveTo>
                  <a:cubicBezTo>
                    <a:pt x="7694" y="181"/>
                    <a:pt x="7756" y="222"/>
                    <a:pt x="7817" y="263"/>
                  </a:cubicBezTo>
                  <a:cubicBezTo>
                    <a:pt x="7868" y="263"/>
                    <a:pt x="7871" y="309"/>
                    <a:pt x="7914" y="313"/>
                  </a:cubicBezTo>
                  <a:lnTo>
                    <a:pt x="7914" y="313"/>
                  </a:lnTo>
                  <a:cubicBezTo>
                    <a:pt x="7869" y="275"/>
                    <a:pt x="7818" y="236"/>
                    <a:pt x="7767" y="209"/>
                  </a:cubicBezTo>
                  <a:lnTo>
                    <a:pt x="7633" y="143"/>
                  </a:lnTo>
                  <a:close/>
                  <a:moveTo>
                    <a:pt x="7914" y="313"/>
                  </a:moveTo>
                  <a:lnTo>
                    <a:pt x="7914" y="313"/>
                  </a:lnTo>
                  <a:cubicBezTo>
                    <a:pt x="7960" y="353"/>
                    <a:pt x="8000" y="392"/>
                    <a:pt x="8025" y="418"/>
                  </a:cubicBezTo>
                  <a:lnTo>
                    <a:pt x="7975" y="368"/>
                  </a:lnTo>
                  <a:lnTo>
                    <a:pt x="7921" y="313"/>
                  </a:lnTo>
                  <a:cubicBezTo>
                    <a:pt x="7918" y="313"/>
                    <a:pt x="7916" y="313"/>
                    <a:pt x="7914" y="313"/>
                  </a:cubicBezTo>
                  <a:close/>
                  <a:moveTo>
                    <a:pt x="6221" y="261"/>
                  </a:moveTo>
                  <a:cubicBezTo>
                    <a:pt x="6215" y="263"/>
                    <a:pt x="6209" y="263"/>
                    <a:pt x="6203" y="263"/>
                  </a:cubicBezTo>
                  <a:cubicBezTo>
                    <a:pt x="6099" y="313"/>
                    <a:pt x="6045" y="368"/>
                    <a:pt x="5995" y="368"/>
                  </a:cubicBezTo>
                  <a:cubicBezTo>
                    <a:pt x="5918" y="424"/>
                    <a:pt x="5848" y="488"/>
                    <a:pt x="5786" y="560"/>
                  </a:cubicBezTo>
                  <a:lnTo>
                    <a:pt x="5786" y="560"/>
                  </a:lnTo>
                  <a:cubicBezTo>
                    <a:pt x="5802" y="546"/>
                    <a:pt x="5819" y="534"/>
                    <a:pt x="5836" y="522"/>
                  </a:cubicBezTo>
                  <a:cubicBezTo>
                    <a:pt x="5891" y="472"/>
                    <a:pt x="5995" y="418"/>
                    <a:pt x="6045" y="368"/>
                  </a:cubicBezTo>
                  <a:lnTo>
                    <a:pt x="6221" y="261"/>
                  </a:lnTo>
                  <a:close/>
                  <a:moveTo>
                    <a:pt x="8025" y="418"/>
                  </a:moveTo>
                  <a:lnTo>
                    <a:pt x="8025" y="418"/>
                  </a:lnTo>
                  <a:cubicBezTo>
                    <a:pt x="8392" y="834"/>
                    <a:pt x="8755" y="1147"/>
                    <a:pt x="9121" y="1356"/>
                  </a:cubicBezTo>
                  <a:cubicBezTo>
                    <a:pt x="8809" y="1147"/>
                    <a:pt x="8496" y="889"/>
                    <a:pt x="8234" y="626"/>
                  </a:cubicBezTo>
                  <a:lnTo>
                    <a:pt x="8129" y="522"/>
                  </a:lnTo>
                  <a:lnTo>
                    <a:pt x="8025" y="418"/>
                  </a:lnTo>
                  <a:close/>
                  <a:moveTo>
                    <a:pt x="5786" y="560"/>
                  </a:moveTo>
                  <a:cubicBezTo>
                    <a:pt x="5659" y="662"/>
                    <a:pt x="5572" y="802"/>
                    <a:pt x="5524" y="939"/>
                  </a:cubicBezTo>
                  <a:cubicBezTo>
                    <a:pt x="5420" y="1097"/>
                    <a:pt x="5370" y="1251"/>
                    <a:pt x="5370" y="1460"/>
                  </a:cubicBezTo>
                  <a:lnTo>
                    <a:pt x="5370" y="1564"/>
                  </a:lnTo>
                  <a:cubicBezTo>
                    <a:pt x="5370" y="1514"/>
                    <a:pt x="5370" y="1514"/>
                    <a:pt x="5420" y="1460"/>
                  </a:cubicBezTo>
                  <a:lnTo>
                    <a:pt x="5420" y="1356"/>
                  </a:lnTo>
                  <a:cubicBezTo>
                    <a:pt x="5420" y="1251"/>
                    <a:pt x="5474" y="1097"/>
                    <a:pt x="5524" y="993"/>
                  </a:cubicBezTo>
                  <a:cubicBezTo>
                    <a:pt x="5590" y="827"/>
                    <a:pt x="5677" y="682"/>
                    <a:pt x="5786" y="560"/>
                  </a:cubicBezTo>
                  <a:close/>
                  <a:moveTo>
                    <a:pt x="5370" y="1564"/>
                  </a:moveTo>
                  <a:lnTo>
                    <a:pt x="5370" y="1722"/>
                  </a:lnTo>
                  <a:cubicBezTo>
                    <a:pt x="5370" y="1827"/>
                    <a:pt x="5420" y="1931"/>
                    <a:pt x="5420" y="2035"/>
                  </a:cubicBezTo>
                  <a:lnTo>
                    <a:pt x="5420" y="1772"/>
                  </a:lnTo>
                  <a:lnTo>
                    <a:pt x="5420" y="1668"/>
                  </a:lnTo>
                  <a:cubicBezTo>
                    <a:pt x="5370" y="1618"/>
                    <a:pt x="5370" y="1618"/>
                    <a:pt x="5370" y="1564"/>
                  </a:cubicBezTo>
                  <a:close/>
                  <a:moveTo>
                    <a:pt x="5420" y="2035"/>
                  </a:moveTo>
                  <a:cubicBezTo>
                    <a:pt x="5420" y="2398"/>
                    <a:pt x="5420" y="2815"/>
                    <a:pt x="5370" y="3182"/>
                  </a:cubicBezTo>
                  <a:cubicBezTo>
                    <a:pt x="5265" y="3961"/>
                    <a:pt x="5003" y="4691"/>
                    <a:pt x="4640" y="5370"/>
                  </a:cubicBezTo>
                  <a:cubicBezTo>
                    <a:pt x="4223" y="6204"/>
                    <a:pt x="3648" y="6775"/>
                    <a:pt x="3127" y="7192"/>
                  </a:cubicBezTo>
                  <a:cubicBezTo>
                    <a:pt x="2606" y="7609"/>
                    <a:pt x="2139" y="7921"/>
                    <a:pt x="1722" y="8080"/>
                  </a:cubicBezTo>
                  <a:cubicBezTo>
                    <a:pt x="1498" y="8179"/>
                    <a:pt x="1309" y="8255"/>
                    <a:pt x="1146" y="8312"/>
                  </a:cubicBezTo>
                  <a:lnTo>
                    <a:pt x="1146" y="8312"/>
                  </a:lnTo>
                  <a:cubicBezTo>
                    <a:pt x="1479" y="8215"/>
                    <a:pt x="1868" y="8060"/>
                    <a:pt x="2293" y="7817"/>
                  </a:cubicBezTo>
                  <a:cubicBezTo>
                    <a:pt x="2660" y="7609"/>
                    <a:pt x="3022" y="7350"/>
                    <a:pt x="3389" y="7038"/>
                  </a:cubicBezTo>
                  <a:cubicBezTo>
                    <a:pt x="3544" y="6879"/>
                    <a:pt x="3752" y="6671"/>
                    <a:pt x="3910" y="6462"/>
                  </a:cubicBezTo>
                  <a:cubicBezTo>
                    <a:pt x="4065" y="6308"/>
                    <a:pt x="4223" y="6100"/>
                    <a:pt x="4377" y="5837"/>
                  </a:cubicBezTo>
                  <a:cubicBezTo>
                    <a:pt x="4536" y="5629"/>
                    <a:pt x="4690" y="5420"/>
                    <a:pt x="4794" y="5162"/>
                  </a:cubicBezTo>
                  <a:lnTo>
                    <a:pt x="5107" y="4378"/>
                  </a:lnTo>
                  <a:cubicBezTo>
                    <a:pt x="5211" y="4065"/>
                    <a:pt x="5265" y="3807"/>
                    <a:pt x="5315" y="3544"/>
                  </a:cubicBezTo>
                  <a:lnTo>
                    <a:pt x="5370" y="3286"/>
                  </a:lnTo>
                  <a:cubicBezTo>
                    <a:pt x="5370" y="3232"/>
                    <a:pt x="5370" y="3182"/>
                    <a:pt x="5420" y="3077"/>
                  </a:cubicBezTo>
                  <a:lnTo>
                    <a:pt x="5420" y="2660"/>
                  </a:lnTo>
                  <a:lnTo>
                    <a:pt x="5420" y="2035"/>
                  </a:lnTo>
                  <a:close/>
                  <a:moveTo>
                    <a:pt x="1146" y="8312"/>
                  </a:moveTo>
                  <a:cubicBezTo>
                    <a:pt x="906" y="8382"/>
                    <a:pt x="695" y="8422"/>
                    <a:pt x="521" y="8443"/>
                  </a:cubicBezTo>
                  <a:cubicBezTo>
                    <a:pt x="158" y="8547"/>
                    <a:pt x="0" y="8547"/>
                    <a:pt x="158" y="8547"/>
                  </a:cubicBezTo>
                  <a:cubicBezTo>
                    <a:pt x="263" y="8497"/>
                    <a:pt x="417" y="8497"/>
                    <a:pt x="680" y="8443"/>
                  </a:cubicBezTo>
                  <a:cubicBezTo>
                    <a:pt x="815" y="8416"/>
                    <a:pt x="965" y="8375"/>
                    <a:pt x="1146" y="8312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7"/>
            <p:cNvSpPr/>
            <p:nvPr/>
          </p:nvSpPr>
          <p:spPr>
            <a:xfrm>
              <a:off x="2277475" y="602875"/>
              <a:ext cx="3875" cy="1400"/>
            </a:xfrm>
            <a:custGeom>
              <a:avLst/>
              <a:gdLst/>
              <a:ahLst/>
              <a:cxnLst/>
              <a:rect l="l" t="t" r="r" b="b"/>
              <a:pathLst>
                <a:path w="155" h="56" extrusionOk="0">
                  <a:moveTo>
                    <a:pt x="0" y="55"/>
                  </a:moveTo>
                  <a:lnTo>
                    <a:pt x="0" y="55"/>
                  </a:lnTo>
                  <a:cubicBezTo>
                    <a:pt x="50" y="1"/>
                    <a:pt x="104" y="1"/>
                    <a:pt x="154" y="1"/>
                  </a:cubicBezTo>
                  <a:cubicBezTo>
                    <a:pt x="104" y="1"/>
                    <a:pt x="50" y="1"/>
                    <a:pt x="0" y="55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7"/>
            <p:cNvSpPr/>
            <p:nvPr/>
          </p:nvSpPr>
          <p:spPr>
            <a:xfrm>
              <a:off x="1672975" y="685775"/>
              <a:ext cx="280075" cy="219375"/>
            </a:xfrm>
            <a:custGeom>
              <a:avLst/>
              <a:gdLst/>
              <a:ahLst/>
              <a:cxnLst/>
              <a:rect l="l" t="t" r="r" b="b"/>
              <a:pathLst>
                <a:path w="11203" h="8775" extrusionOk="0">
                  <a:moveTo>
                    <a:pt x="7588" y="0"/>
                  </a:moveTo>
                  <a:cubicBezTo>
                    <a:pt x="7524" y="0"/>
                    <a:pt x="7459" y="7"/>
                    <a:pt x="7394" y="20"/>
                  </a:cubicBezTo>
                  <a:lnTo>
                    <a:pt x="7763" y="20"/>
                  </a:lnTo>
                  <a:cubicBezTo>
                    <a:pt x="7708" y="7"/>
                    <a:pt x="7649" y="0"/>
                    <a:pt x="7588" y="0"/>
                  </a:cubicBezTo>
                  <a:close/>
                  <a:moveTo>
                    <a:pt x="7296" y="20"/>
                  </a:moveTo>
                  <a:lnTo>
                    <a:pt x="7131" y="104"/>
                  </a:lnTo>
                  <a:lnTo>
                    <a:pt x="7131" y="104"/>
                  </a:lnTo>
                  <a:cubicBezTo>
                    <a:pt x="7214" y="66"/>
                    <a:pt x="7304" y="38"/>
                    <a:pt x="7394" y="20"/>
                  </a:cubicBezTo>
                  <a:close/>
                  <a:moveTo>
                    <a:pt x="7763" y="20"/>
                  </a:moveTo>
                  <a:cubicBezTo>
                    <a:pt x="7868" y="20"/>
                    <a:pt x="7972" y="74"/>
                    <a:pt x="8076" y="74"/>
                  </a:cubicBezTo>
                  <a:cubicBezTo>
                    <a:pt x="8111" y="91"/>
                    <a:pt x="8147" y="109"/>
                    <a:pt x="8180" y="126"/>
                  </a:cubicBezTo>
                  <a:lnTo>
                    <a:pt x="8180" y="126"/>
                  </a:lnTo>
                  <a:cubicBezTo>
                    <a:pt x="8102" y="80"/>
                    <a:pt x="8017" y="45"/>
                    <a:pt x="7922" y="20"/>
                  </a:cubicBezTo>
                  <a:close/>
                  <a:moveTo>
                    <a:pt x="7131" y="104"/>
                  </a:moveTo>
                  <a:cubicBezTo>
                    <a:pt x="7117" y="110"/>
                    <a:pt x="7102" y="117"/>
                    <a:pt x="7088" y="124"/>
                  </a:cubicBezTo>
                  <a:cubicBezTo>
                    <a:pt x="6984" y="178"/>
                    <a:pt x="6825" y="228"/>
                    <a:pt x="6721" y="333"/>
                  </a:cubicBezTo>
                  <a:lnTo>
                    <a:pt x="6825" y="283"/>
                  </a:lnTo>
                  <a:cubicBezTo>
                    <a:pt x="6880" y="228"/>
                    <a:pt x="6930" y="228"/>
                    <a:pt x="6984" y="178"/>
                  </a:cubicBezTo>
                  <a:lnTo>
                    <a:pt x="7131" y="104"/>
                  </a:lnTo>
                  <a:close/>
                  <a:moveTo>
                    <a:pt x="6671" y="333"/>
                  </a:moveTo>
                  <a:lnTo>
                    <a:pt x="6617" y="387"/>
                  </a:lnTo>
                  <a:cubicBezTo>
                    <a:pt x="6617" y="387"/>
                    <a:pt x="6567" y="387"/>
                    <a:pt x="6567" y="437"/>
                  </a:cubicBezTo>
                  <a:cubicBezTo>
                    <a:pt x="6567" y="437"/>
                    <a:pt x="6518" y="437"/>
                    <a:pt x="6513" y="483"/>
                  </a:cubicBezTo>
                  <a:lnTo>
                    <a:pt x="6513" y="483"/>
                  </a:lnTo>
                  <a:cubicBezTo>
                    <a:pt x="6562" y="447"/>
                    <a:pt x="6615" y="415"/>
                    <a:pt x="6671" y="387"/>
                  </a:cubicBezTo>
                  <a:lnTo>
                    <a:pt x="6671" y="333"/>
                  </a:lnTo>
                  <a:close/>
                  <a:moveTo>
                    <a:pt x="6513" y="483"/>
                  </a:moveTo>
                  <a:lnTo>
                    <a:pt x="6513" y="483"/>
                  </a:lnTo>
                  <a:cubicBezTo>
                    <a:pt x="6509" y="486"/>
                    <a:pt x="6506" y="489"/>
                    <a:pt x="6502" y="492"/>
                  </a:cubicBezTo>
                  <a:lnTo>
                    <a:pt x="6502" y="492"/>
                  </a:lnTo>
                  <a:cubicBezTo>
                    <a:pt x="6505" y="491"/>
                    <a:pt x="6509" y="491"/>
                    <a:pt x="6513" y="491"/>
                  </a:cubicBezTo>
                  <a:cubicBezTo>
                    <a:pt x="6513" y="488"/>
                    <a:pt x="6513" y="486"/>
                    <a:pt x="6513" y="483"/>
                  </a:cubicBezTo>
                  <a:close/>
                  <a:moveTo>
                    <a:pt x="8180" y="126"/>
                  </a:moveTo>
                  <a:cubicBezTo>
                    <a:pt x="8273" y="180"/>
                    <a:pt x="8357" y="249"/>
                    <a:pt x="8443" y="333"/>
                  </a:cubicBezTo>
                  <a:lnTo>
                    <a:pt x="8748" y="638"/>
                  </a:lnTo>
                  <a:lnTo>
                    <a:pt x="8748" y="638"/>
                  </a:lnTo>
                  <a:cubicBezTo>
                    <a:pt x="8697" y="582"/>
                    <a:pt x="8635" y="509"/>
                    <a:pt x="8597" y="437"/>
                  </a:cubicBezTo>
                  <a:lnTo>
                    <a:pt x="8547" y="387"/>
                  </a:lnTo>
                  <a:cubicBezTo>
                    <a:pt x="8493" y="387"/>
                    <a:pt x="8493" y="387"/>
                    <a:pt x="8493" y="333"/>
                  </a:cubicBezTo>
                  <a:cubicBezTo>
                    <a:pt x="8443" y="333"/>
                    <a:pt x="8389" y="283"/>
                    <a:pt x="8339" y="228"/>
                  </a:cubicBezTo>
                  <a:cubicBezTo>
                    <a:pt x="8303" y="195"/>
                    <a:pt x="8245" y="160"/>
                    <a:pt x="8180" y="126"/>
                  </a:cubicBezTo>
                  <a:close/>
                  <a:moveTo>
                    <a:pt x="6502" y="492"/>
                  </a:moveTo>
                  <a:cubicBezTo>
                    <a:pt x="6462" y="498"/>
                    <a:pt x="6458" y="541"/>
                    <a:pt x="6408" y="541"/>
                  </a:cubicBezTo>
                  <a:cubicBezTo>
                    <a:pt x="6291" y="699"/>
                    <a:pt x="6203" y="857"/>
                    <a:pt x="6144" y="1039"/>
                  </a:cubicBezTo>
                  <a:lnTo>
                    <a:pt x="6144" y="1039"/>
                  </a:lnTo>
                  <a:cubicBezTo>
                    <a:pt x="6160" y="993"/>
                    <a:pt x="6179" y="950"/>
                    <a:pt x="6200" y="908"/>
                  </a:cubicBezTo>
                  <a:cubicBezTo>
                    <a:pt x="6274" y="722"/>
                    <a:pt x="6375" y="590"/>
                    <a:pt x="6502" y="492"/>
                  </a:cubicBezTo>
                  <a:close/>
                  <a:moveTo>
                    <a:pt x="6144" y="1039"/>
                  </a:moveTo>
                  <a:lnTo>
                    <a:pt x="6144" y="1039"/>
                  </a:lnTo>
                  <a:cubicBezTo>
                    <a:pt x="6116" y="1115"/>
                    <a:pt x="6094" y="1196"/>
                    <a:pt x="6078" y="1279"/>
                  </a:cubicBezTo>
                  <a:lnTo>
                    <a:pt x="6078" y="1279"/>
                  </a:lnTo>
                  <a:cubicBezTo>
                    <a:pt x="6083" y="1261"/>
                    <a:pt x="6089" y="1241"/>
                    <a:pt x="6096" y="1221"/>
                  </a:cubicBezTo>
                  <a:cubicBezTo>
                    <a:pt x="6109" y="1157"/>
                    <a:pt x="6125" y="1097"/>
                    <a:pt x="6144" y="1039"/>
                  </a:cubicBezTo>
                  <a:close/>
                  <a:moveTo>
                    <a:pt x="6078" y="1279"/>
                  </a:moveTo>
                  <a:cubicBezTo>
                    <a:pt x="6046" y="1403"/>
                    <a:pt x="6046" y="1500"/>
                    <a:pt x="6046" y="1637"/>
                  </a:cubicBezTo>
                  <a:cubicBezTo>
                    <a:pt x="6046" y="1516"/>
                    <a:pt x="6056" y="1395"/>
                    <a:pt x="6078" y="1279"/>
                  </a:cubicBezTo>
                  <a:close/>
                  <a:moveTo>
                    <a:pt x="8748" y="638"/>
                  </a:moveTo>
                  <a:cubicBezTo>
                    <a:pt x="8770" y="662"/>
                    <a:pt x="8790" y="683"/>
                    <a:pt x="8806" y="699"/>
                  </a:cubicBezTo>
                  <a:cubicBezTo>
                    <a:pt x="9118" y="1012"/>
                    <a:pt x="9485" y="1271"/>
                    <a:pt x="9743" y="1479"/>
                  </a:cubicBezTo>
                  <a:cubicBezTo>
                    <a:pt x="9995" y="1647"/>
                    <a:pt x="10214" y="1747"/>
                    <a:pt x="10398" y="1834"/>
                  </a:cubicBezTo>
                  <a:lnTo>
                    <a:pt x="10398" y="1834"/>
                  </a:lnTo>
                  <a:cubicBezTo>
                    <a:pt x="10322" y="1791"/>
                    <a:pt x="10243" y="1742"/>
                    <a:pt x="10160" y="1687"/>
                  </a:cubicBezTo>
                  <a:cubicBezTo>
                    <a:pt x="9902" y="1533"/>
                    <a:pt x="9589" y="1375"/>
                    <a:pt x="9327" y="1116"/>
                  </a:cubicBezTo>
                  <a:cubicBezTo>
                    <a:pt x="9172" y="1012"/>
                    <a:pt x="9014" y="908"/>
                    <a:pt x="8860" y="749"/>
                  </a:cubicBezTo>
                  <a:lnTo>
                    <a:pt x="8748" y="638"/>
                  </a:lnTo>
                  <a:close/>
                  <a:moveTo>
                    <a:pt x="10398" y="1834"/>
                  </a:moveTo>
                  <a:cubicBezTo>
                    <a:pt x="10698" y="2003"/>
                    <a:pt x="10941" y="2086"/>
                    <a:pt x="11113" y="2134"/>
                  </a:cubicBezTo>
                  <a:lnTo>
                    <a:pt x="11113" y="2134"/>
                  </a:lnTo>
                  <a:cubicBezTo>
                    <a:pt x="11095" y="2127"/>
                    <a:pt x="11073" y="2117"/>
                    <a:pt x="11048" y="2104"/>
                  </a:cubicBezTo>
                  <a:cubicBezTo>
                    <a:pt x="10944" y="2104"/>
                    <a:pt x="10786" y="2000"/>
                    <a:pt x="10527" y="1896"/>
                  </a:cubicBezTo>
                  <a:cubicBezTo>
                    <a:pt x="10486" y="1875"/>
                    <a:pt x="10443" y="1855"/>
                    <a:pt x="10398" y="1834"/>
                  </a:cubicBezTo>
                  <a:close/>
                  <a:moveTo>
                    <a:pt x="11113" y="2134"/>
                  </a:moveTo>
                  <a:cubicBezTo>
                    <a:pt x="11173" y="2159"/>
                    <a:pt x="11203" y="2159"/>
                    <a:pt x="11203" y="2159"/>
                  </a:cubicBezTo>
                  <a:cubicBezTo>
                    <a:pt x="11175" y="2151"/>
                    <a:pt x="11146" y="2144"/>
                    <a:pt x="11113" y="2134"/>
                  </a:cubicBezTo>
                  <a:close/>
                  <a:moveTo>
                    <a:pt x="6046" y="1637"/>
                  </a:moveTo>
                  <a:cubicBezTo>
                    <a:pt x="6082" y="1826"/>
                    <a:pt x="6092" y="2042"/>
                    <a:pt x="6095" y="2267"/>
                  </a:cubicBezTo>
                  <a:lnTo>
                    <a:pt x="6095" y="2267"/>
                  </a:lnTo>
                  <a:cubicBezTo>
                    <a:pt x="6095" y="2213"/>
                    <a:pt x="6096" y="2159"/>
                    <a:pt x="6096" y="2104"/>
                  </a:cubicBezTo>
                  <a:cubicBezTo>
                    <a:pt x="6096" y="1950"/>
                    <a:pt x="6096" y="1792"/>
                    <a:pt x="6046" y="1637"/>
                  </a:cubicBezTo>
                  <a:close/>
                  <a:moveTo>
                    <a:pt x="6095" y="2267"/>
                  </a:moveTo>
                  <a:cubicBezTo>
                    <a:pt x="6092" y="2488"/>
                    <a:pt x="6083" y="2709"/>
                    <a:pt x="6064" y="2927"/>
                  </a:cubicBezTo>
                  <a:lnTo>
                    <a:pt x="6064" y="2927"/>
                  </a:lnTo>
                  <a:cubicBezTo>
                    <a:pt x="6096" y="2791"/>
                    <a:pt x="6096" y="2658"/>
                    <a:pt x="6096" y="2521"/>
                  </a:cubicBezTo>
                  <a:cubicBezTo>
                    <a:pt x="6096" y="2436"/>
                    <a:pt x="6096" y="2351"/>
                    <a:pt x="6095" y="2267"/>
                  </a:cubicBezTo>
                  <a:close/>
                  <a:moveTo>
                    <a:pt x="6064" y="2927"/>
                  </a:moveTo>
                  <a:lnTo>
                    <a:pt x="6064" y="2927"/>
                  </a:lnTo>
                  <a:cubicBezTo>
                    <a:pt x="6059" y="2948"/>
                    <a:pt x="6053" y="2970"/>
                    <a:pt x="6046" y="2992"/>
                  </a:cubicBezTo>
                  <a:lnTo>
                    <a:pt x="6046" y="3106"/>
                  </a:lnTo>
                  <a:lnTo>
                    <a:pt x="6046" y="3106"/>
                  </a:lnTo>
                  <a:cubicBezTo>
                    <a:pt x="6053" y="3046"/>
                    <a:pt x="6059" y="2987"/>
                    <a:pt x="6064" y="2927"/>
                  </a:cubicBezTo>
                  <a:close/>
                  <a:moveTo>
                    <a:pt x="6046" y="3106"/>
                  </a:moveTo>
                  <a:lnTo>
                    <a:pt x="6046" y="3106"/>
                  </a:lnTo>
                  <a:cubicBezTo>
                    <a:pt x="6041" y="3148"/>
                    <a:pt x="6036" y="3191"/>
                    <a:pt x="6030" y="3233"/>
                  </a:cubicBezTo>
                  <a:lnTo>
                    <a:pt x="6030" y="3233"/>
                  </a:lnTo>
                  <a:cubicBezTo>
                    <a:pt x="6034" y="3223"/>
                    <a:pt x="6040" y="3212"/>
                    <a:pt x="6046" y="3201"/>
                  </a:cubicBezTo>
                  <a:lnTo>
                    <a:pt x="6046" y="3106"/>
                  </a:lnTo>
                  <a:close/>
                  <a:moveTo>
                    <a:pt x="6030" y="3233"/>
                  </a:moveTo>
                  <a:cubicBezTo>
                    <a:pt x="5992" y="3317"/>
                    <a:pt x="5992" y="3366"/>
                    <a:pt x="5992" y="3459"/>
                  </a:cubicBezTo>
                  <a:cubicBezTo>
                    <a:pt x="5942" y="3772"/>
                    <a:pt x="5837" y="4085"/>
                    <a:pt x="5733" y="4347"/>
                  </a:cubicBezTo>
                  <a:cubicBezTo>
                    <a:pt x="5316" y="5598"/>
                    <a:pt x="4482" y="6744"/>
                    <a:pt x="3336" y="7524"/>
                  </a:cubicBezTo>
                  <a:cubicBezTo>
                    <a:pt x="3113" y="7681"/>
                    <a:pt x="2871" y="7828"/>
                    <a:pt x="2613" y="7957"/>
                  </a:cubicBezTo>
                  <a:lnTo>
                    <a:pt x="2613" y="7957"/>
                  </a:lnTo>
                  <a:cubicBezTo>
                    <a:pt x="2877" y="7833"/>
                    <a:pt x="3136" y="7691"/>
                    <a:pt x="3386" y="7524"/>
                  </a:cubicBezTo>
                  <a:cubicBezTo>
                    <a:pt x="3961" y="7107"/>
                    <a:pt x="4482" y="6586"/>
                    <a:pt x="4899" y="6015"/>
                  </a:cubicBezTo>
                  <a:cubicBezTo>
                    <a:pt x="5316" y="5439"/>
                    <a:pt x="5629" y="4764"/>
                    <a:pt x="5837" y="4085"/>
                  </a:cubicBezTo>
                  <a:cubicBezTo>
                    <a:pt x="5929" y="3809"/>
                    <a:pt x="5990" y="3524"/>
                    <a:pt x="6030" y="3233"/>
                  </a:cubicBezTo>
                  <a:close/>
                  <a:moveTo>
                    <a:pt x="2613" y="7957"/>
                  </a:moveTo>
                  <a:cubicBezTo>
                    <a:pt x="2364" y="8074"/>
                    <a:pt x="2111" y="8175"/>
                    <a:pt x="1855" y="8265"/>
                  </a:cubicBezTo>
                  <a:lnTo>
                    <a:pt x="1855" y="8265"/>
                  </a:lnTo>
                  <a:cubicBezTo>
                    <a:pt x="2119" y="8182"/>
                    <a:pt x="2373" y="8078"/>
                    <a:pt x="2613" y="7957"/>
                  </a:cubicBezTo>
                  <a:close/>
                  <a:moveTo>
                    <a:pt x="1855" y="8265"/>
                  </a:moveTo>
                  <a:lnTo>
                    <a:pt x="1855" y="8265"/>
                  </a:lnTo>
                  <a:cubicBezTo>
                    <a:pt x="1742" y="8300"/>
                    <a:pt x="1627" y="8331"/>
                    <a:pt x="1510" y="8358"/>
                  </a:cubicBezTo>
                  <a:cubicBezTo>
                    <a:pt x="1158" y="8459"/>
                    <a:pt x="854" y="8513"/>
                    <a:pt x="550" y="8561"/>
                  </a:cubicBezTo>
                  <a:lnTo>
                    <a:pt x="550" y="8561"/>
                  </a:lnTo>
                  <a:cubicBezTo>
                    <a:pt x="841" y="8547"/>
                    <a:pt x="1106" y="8498"/>
                    <a:pt x="1406" y="8412"/>
                  </a:cubicBezTo>
                  <a:cubicBezTo>
                    <a:pt x="1556" y="8366"/>
                    <a:pt x="1706" y="8317"/>
                    <a:pt x="1855" y="8265"/>
                  </a:cubicBezTo>
                  <a:close/>
                  <a:moveTo>
                    <a:pt x="550" y="8561"/>
                  </a:moveTo>
                  <a:cubicBezTo>
                    <a:pt x="489" y="8565"/>
                    <a:pt x="427" y="8566"/>
                    <a:pt x="364" y="8566"/>
                  </a:cubicBezTo>
                  <a:lnTo>
                    <a:pt x="522" y="8566"/>
                  </a:lnTo>
                  <a:cubicBezTo>
                    <a:pt x="532" y="8565"/>
                    <a:pt x="541" y="8563"/>
                    <a:pt x="550" y="8561"/>
                  </a:cubicBezTo>
                  <a:close/>
                  <a:moveTo>
                    <a:pt x="155" y="8566"/>
                  </a:moveTo>
                  <a:lnTo>
                    <a:pt x="155" y="8620"/>
                  </a:lnTo>
                  <a:lnTo>
                    <a:pt x="209" y="8620"/>
                  </a:lnTo>
                  <a:lnTo>
                    <a:pt x="364" y="8566"/>
                  </a:lnTo>
                  <a:close/>
                  <a:moveTo>
                    <a:pt x="105" y="8620"/>
                  </a:moveTo>
                  <a:cubicBezTo>
                    <a:pt x="51" y="8620"/>
                    <a:pt x="51" y="8670"/>
                    <a:pt x="1" y="8724"/>
                  </a:cubicBezTo>
                  <a:lnTo>
                    <a:pt x="1" y="8774"/>
                  </a:lnTo>
                  <a:cubicBezTo>
                    <a:pt x="1" y="8724"/>
                    <a:pt x="1" y="8724"/>
                    <a:pt x="51" y="8724"/>
                  </a:cubicBezTo>
                  <a:lnTo>
                    <a:pt x="51" y="8670"/>
                  </a:lnTo>
                  <a:cubicBezTo>
                    <a:pt x="51" y="8620"/>
                    <a:pt x="105" y="8620"/>
                    <a:pt x="155" y="862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7"/>
            <p:cNvSpPr/>
            <p:nvPr/>
          </p:nvSpPr>
          <p:spPr>
            <a:xfrm>
              <a:off x="2686525" y="434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7"/>
            <p:cNvSpPr/>
            <p:nvPr/>
          </p:nvSpPr>
          <p:spPr>
            <a:xfrm>
              <a:off x="2831075" y="5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7"/>
            <p:cNvSpPr/>
            <p:nvPr/>
          </p:nvSpPr>
          <p:spPr>
            <a:xfrm>
              <a:off x="2686525" y="434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7"/>
            <p:cNvSpPr/>
            <p:nvPr/>
          </p:nvSpPr>
          <p:spPr>
            <a:xfrm>
              <a:off x="2686525" y="287625"/>
              <a:ext cx="25" cy="147275"/>
            </a:xfrm>
            <a:custGeom>
              <a:avLst/>
              <a:gdLst/>
              <a:ahLst/>
              <a:cxnLst/>
              <a:rect l="l" t="t" r="r" b="b"/>
              <a:pathLst>
                <a:path w="1" h="5891" extrusionOk="0">
                  <a:moveTo>
                    <a:pt x="1" y="0"/>
                  </a:moveTo>
                  <a:lnTo>
                    <a:pt x="1" y="938"/>
                  </a:lnTo>
                  <a:lnTo>
                    <a:pt x="1" y="5315"/>
                  </a:lnTo>
                  <a:lnTo>
                    <a:pt x="1" y="5837"/>
                  </a:lnTo>
                  <a:lnTo>
                    <a:pt x="1" y="5891"/>
                  </a:lnTo>
                  <a:lnTo>
                    <a:pt x="1" y="589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7"/>
            <p:cNvSpPr/>
            <p:nvPr/>
          </p:nvSpPr>
          <p:spPr>
            <a:xfrm>
              <a:off x="1915300" y="459575"/>
              <a:ext cx="1275" cy="25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0" y="1"/>
                  </a:moveTo>
                  <a:lnTo>
                    <a:pt x="5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7"/>
            <p:cNvSpPr/>
            <p:nvPr/>
          </p:nvSpPr>
          <p:spPr>
            <a:xfrm>
              <a:off x="1916550" y="458325"/>
              <a:ext cx="2625" cy="25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0" y="1"/>
                  </a:moveTo>
                  <a:cubicBezTo>
                    <a:pt x="105" y="1"/>
                    <a:pt x="105" y="1"/>
                    <a:pt x="0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7"/>
            <p:cNvSpPr/>
            <p:nvPr/>
          </p:nvSpPr>
          <p:spPr>
            <a:xfrm>
              <a:off x="1910100" y="463550"/>
              <a:ext cx="1275" cy="25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0" y="0"/>
                  </a:moveTo>
                  <a:lnTo>
                    <a:pt x="50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7"/>
            <p:cNvSpPr/>
            <p:nvPr/>
          </p:nvSpPr>
          <p:spPr>
            <a:xfrm>
              <a:off x="1521875" y="69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7"/>
            <p:cNvSpPr/>
            <p:nvPr/>
          </p:nvSpPr>
          <p:spPr>
            <a:xfrm>
              <a:off x="1517900" y="704500"/>
              <a:ext cx="25" cy="2625"/>
            </a:xfrm>
            <a:custGeom>
              <a:avLst/>
              <a:gdLst/>
              <a:ahLst/>
              <a:cxnLst/>
              <a:rect l="l" t="t" r="r" b="b"/>
              <a:pathLst>
                <a:path w="1" h="105" extrusionOk="0">
                  <a:moveTo>
                    <a:pt x="1" y="10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7"/>
            <p:cNvSpPr/>
            <p:nvPr/>
          </p:nvSpPr>
          <p:spPr>
            <a:xfrm>
              <a:off x="1916550" y="458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7"/>
            <p:cNvSpPr/>
            <p:nvPr/>
          </p:nvSpPr>
          <p:spPr>
            <a:xfrm>
              <a:off x="1517900" y="700650"/>
              <a:ext cx="1375" cy="3875"/>
            </a:xfrm>
            <a:custGeom>
              <a:avLst/>
              <a:gdLst/>
              <a:ahLst/>
              <a:cxnLst/>
              <a:rect l="l" t="t" r="r" b="b"/>
              <a:pathLst>
                <a:path w="55" h="155" extrusionOk="0">
                  <a:moveTo>
                    <a:pt x="1" y="154"/>
                  </a:moveTo>
                  <a:cubicBezTo>
                    <a:pt x="55" y="104"/>
                    <a:pt x="55" y="50"/>
                    <a:pt x="55" y="0"/>
                  </a:cubicBezTo>
                  <a:cubicBezTo>
                    <a:pt x="55" y="50"/>
                    <a:pt x="55" y="104"/>
                    <a:pt x="1" y="154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7"/>
            <p:cNvSpPr/>
            <p:nvPr/>
          </p:nvSpPr>
          <p:spPr>
            <a:xfrm>
              <a:off x="1560950" y="855625"/>
              <a:ext cx="1275" cy="1375"/>
            </a:xfrm>
            <a:custGeom>
              <a:avLst/>
              <a:gdLst/>
              <a:ahLst/>
              <a:cxnLst/>
              <a:rect l="l" t="t" r="r" b="b"/>
              <a:pathLst>
                <a:path w="51" h="55" extrusionOk="0">
                  <a:moveTo>
                    <a:pt x="50" y="54"/>
                  </a:moveTo>
                  <a:cubicBezTo>
                    <a:pt x="0" y="54"/>
                    <a:pt x="0" y="54"/>
                    <a:pt x="0" y="0"/>
                  </a:cubicBezTo>
                  <a:cubicBezTo>
                    <a:pt x="0" y="54"/>
                    <a:pt x="0" y="54"/>
                    <a:pt x="50" y="54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7"/>
            <p:cNvSpPr/>
            <p:nvPr/>
          </p:nvSpPr>
          <p:spPr>
            <a:xfrm>
              <a:off x="1557000" y="851775"/>
              <a:ext cx="3975" cy="3875"/>
            </a:xfrm>
            <a:custGeom>
              <a:avLst/>
              <a:gdLst/>
              <a:ahLst/>
              <a:cxnLst/>
              <a:rect l="l" t="t" r="r" b="b"/>
              <a:pathLst>
                <a:path w="159" h="155" extrusionOk="0">
                  <a:moveTo>
                    <a:pt x="158" y="15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7"/>
            <p:cNvSpPr/>
            <p:nvPr/>
          </p:nvSpPr>
          <p:spPr>
            <a:xfrm>
              <a:off x="1727700" y="88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7"/>
            <p:cNvSpPr/>
            <p:nvPr/>
          </p:nvSpPr>
          <p:spPr>
            <a:xfrm>
              <a:off x="1722500" y="889500"/>
              <a:ext cx="5225" cy="2625"/>
            </a:xfrm>
            <a:custGeom>
              <a:avLst/>
              <a:gdLst/>
              <a:ahLst/>
              <a:cxnLst/>
              <a:rect l="l" t="t" r="r" b="b"/>
              <a:pathLst>
                <a:path w="209" h="105" extrusionOk="0">
                  <a:moveTo>
                    <a:pt x="0" y="104"/>
                  </a:moveTo>
                  <a:cubicBezTo>
                    <a:pt x="50" y="54"/>
                    <a:pt x="104" y="54"/>
                    <a:pt x="209" y="0"/>
                  </a:cubicBezTo>
                  <a:cubicBezTo>
                    <a:pt x="104" y="54"/>
                    <a:pt x="50" y="54"/>
                    <a:pt x="0" y="104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7"/>
            <p:cNvSpPr/>
            <p:nvPr/>
          </p:nvSpPr>
          <p:spPr>
            <a:xfrm>
              <a:off x="1722500" y="892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7"/>
            <p:cNvSpPr/>
            <p:nvPr/>
          </p:nvSpPr>
          <p:spPr>
            <a:xfrm>
              <a:off x="1761575" y="868650"/>
              <a:ext cx="2625" cy="2625"/>
            </a:xfrm>
            <a:custGeom>
              <a:avLst/>
              <a:gdLst/>
              <a:ahLst/>
              <a:cxnLst/>
              <a:rect l="l" t="t" r="r" b="b"/>
              <a:pathLst>
                <a:path w="105" h="105" extrusionOk="0">
                  <a:moveTo>
                    <a:pt x="0" y="105"/>
                  </a:moveTo>
                  <a:lnTo>
                    <a:pt x="105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7"/>
            <p:cNvSpPr/>
            <p:nvPr/>
          </p:nvSpPr>
          <p:spPr>
            <a:xfrm>
              <a:off x="1727700" y="888250"/>
              <a:ext cx="3875" cy="1275"/>
            </a:xfrm>
            <a:custGeom>
              <a:avLst/>
              <a:gdLst/>
              <a:ahLst/>
              <a:cxnLst/>
              <a:rect l="l" t="t" r="r" b="b"/>
              <a:pathLst>
                <a:path w="155" h="51" extrusionOk="0">
                  <a:moveTo>
                    <a:pt x="1" y="50"/>
                  </a:moveTo>
                  <a:cubicBezTo>
                    <a:pt x="51" y="50"/>
                    <a:pt x="105" y="0"/>
                    <a:pt x="155" y="0"/>
                  </a:cubicBezTo>
                  <a:cubicBezTo>
                    <a:pt x="105" y="0"/>
                    <a:pt x="51" y="50"/>
                    <a:pt x="1" y="5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7"/>
            <p:cNvSpPr/>
            <p:nvPr/>
          </p:nvSpPr>
          <p:spPr>
            <a:xfrm>
              <a:off x="1684650" y="899925"/>
              <a:ext cx="2650" cy="25"/>
            </a:xfrm>
            <a:custGeom>
              <a:avLst/>
              <a:gdLst/>
              <a:ahLst/>
              <a:cxnLst/>
              <a:rect l="l" t="t" r="r" b="b"/>
              <a:pathLst>
                <a:path w="106" h="1" extrusionOk="0">
                  <a:moveTo>
                    <a:pt x="1" y="0"/>
                  </a:moveTo>
                  <a:lnTo>
                    <a:pt x="105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7"/>
            <p:cNvSpPr/>
            <p:nvPr/>
          </p:nvSpPr>
          <p:spPr>
            <a:xfrm>
              <a:off x="1764175" y="867400"/>
              <a:ext cx="1275" cy="127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1" y="50"/>
                  </a:moveTo>
                  <a:lnTo>
                    <a:pt x="5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7"/>
            <p:cNvSpPr/>
            <p:nvPr/>
          </p:nvSpPr>
          <p:spPr>
            <a:xfrm>
              <a:off x="1689875" y="899925"/>
              <a:ext cx="1375" cy="25"/>
            </a:xfrm>
            <a:custGeom>
              <a:avLst/>
              <a:gdLst/>
              <a:ahLst/>
              <a:cxnLst/>
              <a:rect l="l" t="t" r="r" b="b"/>
              <a:pathLst>
                <a:path w="55" h="1" extrusionOk="0">
                  <a:moveTo>
                    <a:pt x="0" y="0"/>
                  </a:moveTo>
                  <a:lnTo>
                    <a:pt x="54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7"/>
            <p:cNvSpPr/>
            <p:nvPr/>
          </p:nvSpPr>
          <p:spPr>
            <a:xfrm>
              <a:off x="1687275" y="899925"/>
              <a:ext cx="2625" cy="25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0" y="0"/>
                  </a:moveTo>
                  <a:lnTo>
                    <a:pt x="104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7"/>
            <p:cNvSpPr/>
            <p:nvPr/>
          </p:nvSpPr>
          <p:spPr>
            <a:xfrm>
              <a:off x="1674225" y="902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7"/>
            <p:cNvSpPr/>
            <p:nvPr/>
          </p:nvSpPr>
          <p:spPr>
            <a:xfrm>
              <a:off x="1755000" y="873850"/>
              <a:ext cx="1400" cy="1400"/>
            </a:xfrm>
            <a:custGeom>
              <a:avLst/>
              <a:gdLst/>
              <a:ahLst/>
              <a:cxnLst/>
              <a:rect l="l" t="t" r="r" b="b"/>
              <a:pathLst>
                <a:path w="56" h="56" extrusionOk="0">
                  <a:moveTo>
                    <a:pt x="1" y="55"/>
                  </a:moveTo>
                  <a:cubicBezTo>
                    <a:pt x="1" y="55"/>
                    <a:pt x="55" y="55"/>
                    <a:pt x="55" y="1"/>
                  </a:cubicBezTo>
                  <a:cubicBezTo>
                    <a:pt x="55" y="55"/>
                    <a:pt x="1" y="55"/>
                    <a:pt x="1" y="55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7"/>
            <p:cNvSpPr/>
            <p:nvPr/>
          </p:nvSpPr>
          <p:spPr>
            <a:xfrm>
              <a:off x="1751150" y="875225"/>
              <a:ext cx="3875" cy="2625"/>
            </a:xfrm>
            <a:custGeom>
              <a:avLst/>
              <a:gdLst/>
              <a:ahLst/>
              <a:cxnLst/>
              <a:rect l="l" t="t" r="r" b="b"/>
              <a:pathLst>
                <a:path w="155" h="105" extrusionOk="0">
                  <a:moveTo>
                    <a:pt x="1" y="104"/>
                  </a:moveTo>
                  <a:cubicBezTo>
                    <a:pt x="51" y="50"/>
                    <a:pt x="105" y="50"/>
                    <a:pt x="155" y="0"/>
                  </a:cubicBezTo>
                  <a:cubicBezTo>
                    <a:pt x="105" y="50"/>
                    <a:pt x="51" y="50"/>
                    <a:pt x="1" y="104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7"/>
            <p:cNvSpPr/>
            <p:nvPr/>
          </p:nvSpPr>
          <p:spPr>
            <a:xfrm>
              <a:off x="1749800" y="877825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0" y="50"/>
                  </a:moveTo>
                  <a:cubicBezTo>
                    <a:pt x="0" y="0"/>
                    <a:pt x="55" y="0"/>
                    <a:pt x="55" y="0"/>
                  </a:cubicBezTo>
                  <a:cubicBezTo>
                    <a:pt x="55" y="0"/>
                    <a:pt x="0" y="0"/>
                    <a:pt x="0" y="5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7"/>
            <p:cNvSpPr/>
            <p:nvPr/>
          </p:nvSpPr>
          <p:spPr>
            <a:xfrm>
              <a:off x="1756375" y="871250"/>
              <a:ext cx="3875" cy="2625"/>
            </a:xfrm>
            <a:custGeom>
              <a:avLst/>
              <a:gdLst/>
              <a:ahLst/>
              <a:cxnLst/>
              <a:rect l="l" t="t" r="r" b="b"/>
              <a:pathLst>
                <a:path w="155" h="105" extrusionOk="0">
                  <a:moveTo>
                    <a:pt x="0" y="105"/>
                  </a:moveTo>
                  <a:cubicBezTo>
                    <a:pt x="50" y="105"/>
                    <a:pt x="104" y="55"/>
                    <a:pt x="154" y="1"/>
                  </a:cubicBezTo>
                  <a:cubicBezTo>
                    <a:pt x="104" y="55"/>
                    <a:pt x="50" y="105"/>
                    <a:pt x="0" y="105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7"/>
            <p:cNvSpPr/>
            <p:nvPr/>
          </p:nvSpPr>
          <p:spPr>
            <a:xfrm>
              <a:off x="1732925" y="885625"/>
              <a:ext cx="3875" cy="1275"/>
            </a:xfrm>
            <a:custGeom>
              <a:avLst/>
              <a:gdLst/>
              <a:ahLst/>
              <a:cxnLst/>
              <a:rect l="l" t="t" r="r" b="b"/>
              <a:pathLst>
                <a:path w="155" h="51" extrusionOk="0">
                  <a:moveTo>
                    <a:pt x="0" y="51"/>
                  </a:moveTo>
                  <a:cubicBezTo>
                    <a:pt x="50" y="51"/>
                    <a:pt x="104" y="1"/>
                    <a:pt x="154" y="1"/>
                  </a:cubicBezTo>
                  <a:cubicBezTo>
                    <a:pt x="104" y="1"/>
                    <a:pt x="50" y="51"/>
                    <a:pt x="0" y="5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7"/>
            <p:cNvSpPr/>
            <p:nvPr/>
          </p:nvSpPr>
          <p:spPr>
            <a:xfrm>
              <a:off x="1760225" y="871250"/>
              <a:ext cx="1375" cy="25"/>
            </a:xfrm>
            <a:custGeom>
              <a:avLst/>
              <a:gdLst/>
              <a:ahLst/>
              <a:cxnLst/>
              <a:rect l="l" t="t" r="r" b="b"/>
              <a:pathLst>
                <a:path w="55" h="1" extrusionOk="0">
                  <a:moveTo>
                    <a:pt x="0" y="1"/>
                  </a:moveTo>
                  <a:lnTo>
                    <a:pt x="54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7"/>
            <p:cNvSpPr/>
            <p:nvPr/>
          </p:nvSpPr>
          <p:spPr>
            <a:xfrm>
              <a:off x="1739375" y="883025"/>
              <a:ext cx="2625" cy="1275"/>
            </a:xfrm>
            <a:custGeom>
              <a:avLst/>
              <a:gdLst/>
              <a:ahLst/>
              <a:cxnLst/>
              <a:rect l="l" t="t" r="r" b="b"/>
              <a:pathLst>
                <a:path w="105" h="51" extrusionOk="0">
                  <a:moveTo>
                    <a:pt x="0" y="51"/>
                  </a:moveTo>
                  <a:cubicBezTo>
                    <a:pt x="0" y="51"/>
                    <a:pt x="55" y="1"/>
                    <a:pt x="105" y="1"/>
                  </a:cubicBezTo>
                  <a:cubicBezTo>
                    <a:pt x="55" y="1"/>
                    <a:pt x="0" y="51"/>
                    <a:pt x="0" y="5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7"/>
            <p:cNvSpPr/>
            <p:nvPr/>
          </p:nvSpPr>
          <p:spPr>
            <a:xfrm>
              <a:off x="1747200" y="879075"/>
              <a:ext cx="2625" cy="1375"/>
            </a:xfrm>
            <a:custGeom>
              <a:avLst/>
              <a:gdLst/>
              <a:ahLst/>
              <a:cxnLst/>
              <a:rect l="l" t="t" r="r" b="b"/>
              <a:pathLst>
                <a:path w="105" h="55" extrusionOk="0">
                  <a:moveTo>
                    <a:pt x="0" y="54"/>
                  </a:moveTo>
                  <a:cubicBezTo>
                    <a:pt x="0" y="0"/>
                    <a:pt x="54" y="0"/>
                    <a:pt x="104" y="0"/>
                  </a:cubicBezTo>
                  <a:cubicBezTo>
                    <a:pt x="54" y="0"/>
                    <a:pt x="0" y="0"/>
                    <a:pt x="0" y="54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7"/>
            <p:cNvSpPr/>
            <p:nvPr/>
          </p:nvSpPr>
          <p:spPr>
            <a:xfrm>
              <a:off x="1736775" y="884275"/>
              <a:ext cx="2625" cy="1375"/>
            </a:xfrm>
            <a:custGeom>
              <a:avLst/>
              <a:gdLst/>
              <a:ahLst/>
              <a:cxnLst/>
              <a:rect l="l" t="t" r="r" b="b"/>
              <a:pathLst>
                <a:path w="105" h="55" extrusionOk="0">
                  <a:moveTo>
                    <a:pt x="0" y="55"/>
                  </a:moveTo>
                  <a:cubicBezTo>
                    <a:pt x="54" y="55"/>
                    <a:pt x="54" y="1"/>
                    <a:pt x="104" y="1"/>
                  </a:cubicBezTo>
                  <a:cubicBezTo>
                    <a:pt x="54" y="1"/>
                    <a:pt x="54" y="55"/>
                    <a:pt x="0" y="55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7"/>
            <p:cNvSpPr/>
            <p:nvPr/>
          </p:nvSpPr>
          <p:spPr>
            <a:xfrm>
              <a:off x="1741975" y="881675"/>
              <a:ext cx="2625" cy="1375"/>
            </a:xfrm>
            <a:custGeom>
              <a:avLst/>
              <a:gdLst/>
              <a:ahLst/>
              <a:cxnLst/>
              <a:rect l="l" t="t" r="r" b="b"/>
              <a:pathLst>
                <a:path w="105" h="55" extrusionOk="0">
                  <a:moveTo>
                    <a:pt x="1" y="55"/>
                  </a:moveTo>
                  <a:cubicBezTo>
                    <a:pt x="55" y="55"/>
                    <a:pt x="55" y="0"/>
                    <a:pt x="105" y="0"/>
                  </a:cubicBezTo>
                  <a:cubicBezTo>
                    <a:pt x="55" y="0"/>
                    <a:pt x="55" y="55"/>
                    <a:pt x="1" y="55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7"/>
            <p:cNvSpPr/>
            <p:nvPr/>
          </p:nvSpPr>
          <p:spPr>
            <a:xfrm>
              <a:off x="1744575" y="880425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1" y="50"/>
                  </a:moveTo>
                  <a:cubicBezTo>
                    <a:pt x="1" y="50"/>
                    <a:pt x="55" y="0"/>
                    <a:pt x="105" y="0"/>
                  </a:cubicBezTo>
                  <a:cubicBezTo>
                    <a:pt x="55" y="0"/>
                    <a:pt x="1" y="50"/>
                    <a:pt x="1" y="5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7"/>
            <p:cNvSpPr/>
            <p:nvPr/>
          </p:nvSpPr>
          <p:spPr>
            <a:xfrm>
              <a:off x="1731550" y="886875"/>
              <a:ext cx="1400" cy="1400"/>
            </a:xfrm>
            <a:custGeom>
              <a:avLst/>
              <a:gdLst/>
              <a:ahLst/>
              <a:cxnLst/>
              <a:rect l="l" t="t" r="r" b="b"/>
              <a:pathLst>
                <a:path w="56" h="56" extrusionOk="0">
                  <a:moveTo>
                    <a:pt x="1" y="55"/>
                  </a:moveTo>
                  <a:lnTo>
                    <a:pt x="55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7"/>
            <p:cNvSpPr/>
            <p:nvPr/>
          </p:nvSpPr>
          <p:spPr>
            <a:xfrm>
              <a:off x="1765425" y="863425"/>
              <a:ext cx="4000" cy="4000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1" y="159"/>
                  </a:moveTo>
                  <a:lnTo>
                    <a:pt x="159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7"/>
            <p:cNvSpPr/>
            <p:nvPr/>
          </p:nvSpPr>
          <p:spPr>
            <a:xfrm>
              <a:off x="1774600" y="855625"/>
              <a:ext cx="3875" cy="3975"/>
            </a:xfrm>
            <a:custGeom>
              <a:avLst/>
              <a:gdLst/>
              <a:ahLst/>
              <a:cxnLst/>
              <a:rect l="l" t="t" r="r" b="b"/>
              <a:pathLst>
                <a:path w="155" h="159" extrusionOk="0">
                  <a:moveTo>
                    <a:pt x="1" y="159"/>
                  </a:moveTo>
                  <a:lnTo>
                    <a:pt x="155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7"/>
            <p:cNvSpPr/>
            <p:nvPr/>
          </p:nvSpPr>
          <p:spPr>
            <a:xfrm>
              <a:off x="1769400" y="863425"/>
              <a:ext cx="1275" cy="25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0" y="1"/>
                  </a:moveTo>
                  <a:lnTo>
                    <a:pt x="5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7"/>
            <p:cNvSpPr/>
            <p:nvPr/>
          </p:nvSpPr>
          <p:spPr>
            <a:xfrm>
              <a:off x="1770650" y="859575"/>
              <a:ext cx="3975" cy="3875"/>
            </a:xfrm>
            <a:custGeom>
              <a:avLst/>
              <a:gdLst/>
              <a:ahLst/>
              <a:cxnLst/>
              <a:rect l="l" t="t" r="r" b="b"/>
              <a:pathLst>
                <a:path w="159" h="155" extrusionOk="0">
                  <a:moveTo>
                    <a:pt x="0" y="155"/>
                  </a:moveTo>
                  <a:lnTo>
                    <a:pt x="159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7"/>
            <p:cNvSpPr/>
            <p:nvPr/>
          </p:nvSpPr>
          <p:spPr>
            <a:xfrm>
              <a:off x="1691225" y="892100"/>
              <a:ext cx="31300" cy="7850"/>
            </a:xfrm>
            <a:custGeom>
              <a:avLst/>
              <a:gdLst/>
              <a:ahLst/>
              <a:cxnLst/>
              <a:rect l="l" t="t" r="r" b="b"/>
              <a:pathLst>
                <a:path w="1252" h="314" extrusionOk="0">
                  <a:moveTo>
                    <a:pt x="1251" y="0"/>
                  </a:moveTo>
                  <a:lnTo>
                    <a:pt x="1251" y="0"/>
                  </a:lnTo>
                  <a:cubicBezTo>
                    <a:pt x="1168" y="28"/>
                    <a:pt x="1085" y="56"/>
                    <a:pt x="1002" y="82"/>
                  </a:cubicBezTo>
                  <a:lnTo>
                    <a:pt x="1002" y="82"/>
                  </a:lnTo>
                  <a:cubicBezTo>
                    <a:pt x="1088" y="59"/>
                    <a:pt x="1172" y="32"/>
                    <a:pt x="1251" y="0"/>
                  </a:cubicBezTo>
                  <a:close/>
                  <a:moveTo>
                    <a:pt x="1002" y="82"/>
                  </a:moveTo>
                  <a:cubicBezTo>
                    <a:pt x="804" y="137"/>
                    <a:pt x="598" y="174"/>
                    <a:pt x="417" y="209"/>
                  </a:cubicBezTo>
                  <a:cubicBezTo>
                    <a:pt x="331" y="238"/>
                    <a:pt x="260" y="252"/>
                    <a:pt x="189" y="266"/>
                  </a:cubicBezTo>
                  <a:lnTo>
                    <a:pt x="189" y="266"/>
                  </a:lnTo>
                  <a:cubicBezTo>
                    <a:pt x="230" y="263"/>
                    <a:pt x="272" y="263"/>
                    <a:pt x="313" y="263"/>
                  </a:cubicBezTo>
                  <a:cubicBezTo>
                    <a:pt x="543" y="223"/>
                    <a:pt x="772" y="156"/>
                    <a:pt x="1002" y="82"/>
                  </a:cubicBezTo>
                  <a:close/>
                  <a:moveTo>
                    <a:pt x="189" y="266"/>
                  </a:moveTo>
                  <a:cubicBezTo>
                    <a:pt x="126" y="271"/>
                    <a:pt x="63" y="283"/>
                    <a:pt x="0" y="313"/>
                  </a:cubicBezTo>
                  <a:cubicBezTo>
                    <a:pt x="70" y="290"/>
                    <a:pt x="130" y="278"/>
                    <a:pt x="189" y="266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7"/>
            <p:cNvSpPr/>
            <p:nvPr/>
          </p:nvSpPr>
          <p:spPr>
            <a:xfrm>
              <a:off x="1674225" y="899925"/>
              <a:ext cx="10450" cy="2625"/>
            </a:xfrm>
            <a:custGeom>
              <a:avLst/>
              <a:gdLst/>
              <a:ahLst/>
              <a:cxnLst/>
              <a:rect l="l" t="t" r="r" b="b"/>
              <a:pathLst>
                <a:path w="418" h="105" extrusionOk="0">
                  <a:moveTo>
                    <a:pt x="418" y="0"/>
                  </a:moveTo>
                  <a:cubicBezTo>
                    <a:pt x="388" y="0"/>
                    <a:pt x="357" y="0"/>
                    <a:pt x="327" y="11"/>
                  </a:cubicBezTo>
                  <a:lnTo>
                    <a:pt x="327" y="11"/>
                  </a:lnTo>
                  <a:cubicBezTo>
                    <a:pt x="357" y="5"/>
                    <a:pt x="387" y="0"/>
                    <a:pt x="418" y="0"/>
                  </a:cubicBezTo>
                  <a:close/>
                  <a:moveTo>
                    <a:pt x="327" y="11"/>
                  </a:moveTo>
                  <a:lnTo>
                    <a:pt x="327" y="11"/>
                  </a:lnTo>
                  <a:cubicBezTo>
                    <a:pt x="253" y="27"/>
                    <a:pt x="179" y="54"/>
                    <a:pt x="105" y="54"/>
                  </a:cubicBezTo>
                  <a:lnTo>
                    <a:pt x="264" y="54"/>
                  </a:lnTo>
                  <a:cubicBezTo>
                    <a:pt x="284" y="32"/>
                    <a:pt x="305" y="19"/>
                    <a:pt x="327" y="11"/>
                  </a:cubicBezTo>
                  <a:close/>
                  <a:moveTo>
                    <a:pt x="105" y="54"/>
                  </a:moveTo>
                  <a:cubicBezTo>
                    <a:pt x="55" y="54"/>
                    <a:pt x="55" y="54"/>
                    <a:pt x="1" y="104"/>
                  </a:cubicBezTo>
                  <a:cubicBezTo>
                    <a:pt x="55" y="54"/>
                    <a:pt x="105" y="54"/>
                    <a:pt x="105" y="54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7"/>
            <p:cNvSpPr/>
            <p:nvPr/>
          </p:nvSpPr>
          <p:spPr>
            <a:xfrm>
              <a:off x="1774600" y="859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7"/>
            <p:cNvSpPr/>
            <p:nvPr/>
          </p:nvSpPr>
          <p:spPr>
            <a:xfrm>
              <a:off x="2345200" y="1055000"/>
              <a:ext cx="25" cy="33900"/>
            </a:xfrm>
            <a:custGeom>
              <a:avLst/>
              <a:gdLst/>
              <a:ahLst/>
              <a:cxnLst/>
              <a:rect l="l" t="t" r="r" b="b"/>
              <a:pathLst>
                <a:path w="1" h="1356" extrusionOk="0">
                  <a:moveTo>
                    <a:pt x="1" y="1197"/>
                  </a:moveTo>
                  <a:lnTo>
                    <a:pt x="1" y="1251"/>
                  </a:lnTo>
                  <a:lnTo>
                    <a:pt x="1" y="1301"/>
                  </a:lnTo>
                  <a:lnTo>
                    <a:pt x="1" y="1301"/>
                  </a:lnTo>
                  <a:lnTo>
                    <a:pt x="1" y="1301"/>
                  </a:lnTo>
                  <a:lnTo>
                    <a:pt x="1" y="1301"/>
                  </a:lnTo>
                  <a:cubicBezTo>
                    <a:pt x="1" y="1355"/>
                    <a:pt x="1" y="1355"/>
                    <a:pt x="1" y="130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7"/>
            <p:cNvSpPr/>
            <p:nvPr/>
          </p:nvSpPr>
          <p:spPr>
            <a:xfrm>
              <a:off x="2024725" y="684450"/>
              <a:ext cx="303525" cy="408300"/>
            </a:xfrm>
            <a:custGeom>
              <a:avLst/>
              <a:gdLst/>
              <a:ahLst/>
              <a:cxnLst/>
              <a:rect l="l" t="t" r="r" b="b"/>
              <a:pathLst>
                <a:path w="12141" h="16332" extrusionOk="0">
                  <a:moveTo>
                    <a:pt x="4482" y="23"/>
                  </a:moveTo>
                  <a:cubicBezTo>
                    <a:pt x="4428" y="23"/>
                    <a:pt x="4378" y="73"/>
                    <a:pt x="4324" y="73"/>
                  </a:cubicBezTo>
                  <a:cubicBezTo>
                    <a:pt x="4274" y="73"/>
                    <a:pt x="4220" y="127"/>
                    <a:pt x="4170" y="127"/>
                  </a:cubicBezTo>
                  <a:cubicBezTo>
                    <a:pt x="4131" y="146"/>
                    <a:pt x="4092" y="172"/>
                    <a:pt x="4053" y="200"/>
                  </a:cubicBezTo>
                  <a:lnTo>
                    <a:pt x="4053" y="200"/>
                  </a:lnTo>
                  <a:cubicBezTo>
                    <a:pt x="4107" y="171"/>
                    <a:pt x="4164" y="145"/>
                    <a:pt x="4220" y="127"/>
                  </a:cubicBezTo>
                  <a:cubicBezTo>
                    <a:pt x="4318" y="77"/>
                    <a:pt x="4422" y="43"/>
                    <a:pt x="4529" y="23"/>
                  </a:cubicBezTo>
                  <a:close/>
                  <a:moveTo>
                    <a:pt x="4777" y="0"/>
                  </a:moveTo>
                  <a:cubicBezTo>
                    <a:pt x="4693" y="0"/>
                    <a:pt x="4610" y="8"/>
                    <a:pt x="4529" y="23"/>
                  </a:cubicBezTo>
                  <a:lnTo>
                    <a:pt x="4845" y="23"/>
                  </a:lnTo>
                  <a:cubicBezTo>
                    <a:pt x="5003" y="23"/>
                    <a:pt x="5108" y="23"/>
                    <a:pt x="5212" y="73"/>
                  </a:cubicBezTo>
                  <a:lnTo>
                    <a:pt x="5524" y="231"/>
                  </a:lnTo>
                  <a:cubicBezTo>
                    <a:pt x="5470" y="177"/>
                    <a:pt x="5366" y="127"/>
                    <a:pt x="5262" y="73"/>
                  </a:cubicBezTo>
                  <a:cubicBezTo>
                    <a:pt x="5099" y="26"/>
                    <a:pt x="4936" y="0"/>
                    <a:pt x="4777" y="0"/>
                  </a:cubicBezTo>
                  <a:close/>
                  <a:moveTo>
                    <a:pt x="4053" y="200"/>
                  </a:moveTo>
                  <a:cubicBezTo>
                    <a:pt x="3982" y="240"/>
                    <a:pt x="3914" y="287"/>
                    <a:pt x="3857" y="336"/>
                  </a:cubicBezTo>
                  <a:lnTo>
                    <a:pt x="3857" y="336"/>
                  </a:lnTo>
                  <a:cubicBezTo>
                    <a:pt x="3922" y="302"/>
                    <a:pt x="3988" y="248"/>
                    <a:pt x="4053" y="200"/>
                  </a:cubicBezTo>
                  <a:close/>
                  <a:moveTo>
                    <a:pt x="3857" y="336"/>
                  </a:moveTo>
                  <a:lnTo>
                    <a:pt x="3857" y="336"/>
                  </a:lnTo>
                  <a:cubicBezTo>
                    <a:pt x="3857" y="336"/>
                    <a:pt x="3857" y="336"/>
                    <a:pt x="3857" y="336"/>
                  </a:cubicBezTo>
                  <a:lnTo>
                    <a:pt x="3857" y="336"/>
                  </a:lnTo>
                  <a:lnTo>
                    <a:pt x="3857" y="336"/>
                  </a:lnTo>
                  <a:cubicBezTo>
                    <a:pt x="3857" y="336"/>
                    <a:pt x="3857" y="336"/>
                    <a:pt x="3857" y="336"/>
                  </a:cubicBezTo>
                  <a:close/>
                  <a:moveTo>
                    <a:pt x="3857" y="336"/>
                  </a:moveTo>
                  <a:cubicBezTo>
                    <a:pt x="3837" y="352"/>
                    <a:pt x="3819" y="369"/>
                    <a:pt x="3803" y="386"/>
                  </a:cubicBezTo>
                  <a:lnTo>
                    <a:pt x="3857" y="336"/>
                  </a:lnTo>
                  <a:close/>
                  <a:moveTo>
                    <a:pt x="5524" y="231"/>
                  </a:moveTo>
                  <a:lnTo>
                    <a:pt x="5887" y="440"/>
                  </a:lnTo>
                  <a:cubicBezTo>
                    <a:pt x="5943" y="468"/>
                    <a:pt x="5995" y="499"/>
                    <a:pt x="6045" y="535"/>
                  </a:cubicBezTo>
                  <a:lnTo>
                    <a:pt x="6045" y="535"/>
                  </a:lnTo>
                  <a:cubicBezTo>
                    <a:pt x="6039" y="490"/>
                    <a:pt x="5988" y="487"/>
                    <a:pt x="5941" y="440"/>
                  </a:cubicBezTo>
                  <a:lnTo>
                    <a:pt x="5887" y="386"/>
                  </a:lnTo>
                  <a:lnTo>
                    <a:pt x="5837" y="386"/>
                  </a:lnTo>
                  <a:lnTo>
                    <a:pt x="5524" y="231"/>
                  </a:lnTo>
                  <a:close/>
                  <a:moveTo>
                    <a:pt x="3803" y="386"/>
                  </a:moveTo>
                  <a:cubicBezTo>
                    <a:pt x="3753" y="386"/>
                    <a:pt x="3753" y="440"/>
                    <a:pt x="3698" y="440"/>
                  </a:cubicBezTo>
                  <a:cubicBezTo>
                    <a:pt x="3698" y="490"/>
                    <a:pt x="3648" y="544"/>
                    <a:pt x="3594" y="544"/>
                  </a:cubicBezTo>
                  <a:cubicBezTo>
                    <a:pt x="3562" y="612"/>
                    <a:pt x="3527" y="657"/>
                    <a:pt x="3494" y="695"/>
                  </a:cubicBezTo>
                  <a:lnTo>
                    <a:pt x="3494" y="695"/>
                  </a:lnTo>
                  <a:lnTo>
                    <a:pt x="3594" y="594"/>
                  </a:lnTo>
                  <a:lnTo>
                    <a:pt x="3648" y="544"/>
                  </a:lnTo>
                  <a:lnTo>
                    <a:pt x="3753" y="440"/>
                  </a:lnTo>
                  <a:lnTo>
                    <a:pt x="3803" y="386"/>
                  </a:lnTo>
                  <a:close/>
                  <a:moveTo>
                    <a:pt x="6045" y="535"/>
                  </a:moveTo>
                  <a:cubicBezTo>
                    <a:pt x="6045" y="537"/>
                    <a:pt x="6046" y="541"/>
                    <a:pt x="6046" y="544"/>
                  </a:cubicBezTo>
                  <a:cubicBezTo>
                    <a:pt x="6133" y="586"/>
                    <a:pt x="6182" y="665"/>
                    <a:pt x="6256" y="722"/>
                  </a:cubicBezTo>
                  <a:lnTo>
                    <a:pt x="6256" y="722"/>
                  </a:lnTo>
                  <a:cubicBezTo>
                    <a:pt x="6190" y="651"/>
                    <a:pt x="6121" y="588"/>
                    <a:pt x="6045" y="535"/>
                  </a:cubicBezTo>
                  <a:close/>
                  <a:moveTo>
                    <a:pt x="6256" y="722"/>
                  </a:moveTo>
                  <a:cubicBezTo>
                    <a:pt x="6287" y="755"/>
                    <a:pt x="6318" y="791"/>
                    <a:pt x="6348" y="828"/>
                  </a:cubicBezTo>
                  <a:lnTo>
                    <a:pt x="6348" y="828"/>
                  </a:lnTo>
                  <a:cubicBezTo>
                    <a:pt x="6333" y="806"/>
                    <a:pt x="6319" y="781"/>
                    <a:pt x="6304" y="752"/>
                  </a:cubicBezTo>
                  <a:cubicBezTo>
                    <a:pt x="6287" y="744"/>
                    <a:pt x="6271" y="733"/>
                    <a:pt x="6256" y="722"/>
                  </a:cubicBezTo>
                  <a:close/>
                  <a:moveTo>
                    <a:pt x="3494" y="695"/>
                  </a:moveTo>
                  <a:lnTo>
                    <a:pt x="3359" y="829"/>
                  </a:lnTo>
                  <a:lnTo>
                    <a:pt x="3359" y="829"/>
                  </a:lnTo>
                  <a:cubicBezTo>
                    <a:pt x="3386" y="804"/>
                    <a:pt x="3413" y="779"/>
                    <a:pt x="3440" y="752"/>
                  </a:cubicBezTo>
                  <a:cubicBezTo>
                    <a:pt x="3457" y="733"/>
                    <a:pt x="3476" y="715"/>
                    <a:pt x="3494" y="695"/>
                  </a:cubicBezTo>
                  <a:close/>
                  <a:moveTo>
                    <a:pt x="6348" y="828"/>
                  </a:moveTo>
                  <a:cubicBezTo>
                    <a:pt x="6377" y="874"/>
                    <a:pt x="6406" y="913"/>
                    <a:pt x="6436" y="963"/>
                  </a:cubicBezTo>
                  <a:lnTo>
                    <a:pt x="6436" y="963"/>
                  </a:lnTo>
                  <a:cubicBezTo>
                    <a:pt x="6426" y="944"/>
                    <a:pt x="6417" y="925"/>
                    <a:pt x="6408" y="907"/>
                  </a:cubicBezTo>
                  <a:cubicBezTo>
                    <a:pt x="6388" y="880"/>
                    <a:pt x="6368" y="854"/>
                    <a:pt x="6348" y="828"/>
                  </a:cubicBezTo>
                  <a:close/>
                  <a:moveTo>
                    <a:pt x="6436" y="963"/>
                  </a:moveTo>
                  <a:cubicBezTo>
                    <a:pt x="6484" y="1065"/>
                    <a:pt x="6531" y="1177"/>
                    <a:pt x="6565" y="1287"/>
                  </a:cubicBezTo>
                  <a:lnTo>
                    <a:pt x="6565" y="1287"/>
                  </a:lnTo>
                  <a:cubicBezTo>
                    <a:pt x="6554" y="1195"/>
                    <a:pt x="6507" y="1103"/>
                    <a:pt x="6462" y="1011"/>
                  </a:cubicBezTo>
                  <a:cubicBezTo>
                    <a:pt x="6453" y="994"/>
                    <a:pt x="6444" y="978"/>
                    <a:pt x="6436" y="963"/>
                  </a:cubicBezTo>
                  <a:close/>
                  <a:moveTo>
                    <a:pt x="6565" y="1287"/>
                  </a:moveTo>
                  <a:cubicBezTo>
                    <a:pt x="6566" y="1299"/>
                    <a:pt x="6567" y="1311"/>
                    <a:pt x="6567" y="1324"/>
                  </a:cubicBezTo>
                  <a:cubicBezTo>
                    <a:pt x="6577" y="1345"/>
                    <a:pt x="6585" y="1366"/>
                    <a:pt x="6591" y="1387"/>
                  </a:cubicBezTo>
                  <a:lnTo>
                    <a:pt x="6591" y="1387"/>
                  </a:lnTo>
                  <a:cubicBezTo>
                    <a:pt x="6584" y="1354"/>
                    <a:pt x="6575" y="1321"/>
                    <a:pt x="6565" y="1287"/>
                  </a:cubicBezTo>
                  <a:close/>
                  <a:moveTo>
                    <a:pt x="3359" y="829"/>
                  </a:moveTo>
                  <a:lnTo>
                    <a:pt x="3359" y="829"/>
                  </a:lnTo>
                  <a:cubicBezTo>
                    <a:pt x="3115" y="1053"/>
                    <a:pt x="2839" y="1240"/>
                    <a:pt x="2606" y="1428"/>
                  </a:cubicBezTo>
                  <a:cubicBezTo>
                    <a:pt x="2598" y="1434"/>
                    <a:pt x="2589" y="1440"/>
                    <a:pt x="2581" y="1446"/>
                  </a:cubicBezTo>
                  <a:lnTo>
                    <a:pt x="2581" y="1446"/>
                  </a:lnTo>
                  <a:cubicBezTo>
                    <a:pt x="2824" y="1281"/>
                    <a:pt x="3060" y="1102"/>
                    <a:pt x="3282" y="907"/>
                  </a:cubicBezTo>
                  <a:lnTo>
                    <a:pt x="3359" y="829"/>
                  </a:lnTo>
                  <a:close/>
                  <a:moveTo>
                    <a:pt x="6591" y="1387"/>
                  </a:moveTo>
                  <a:lnTo>
                    <a:pt x="6591" y="1387"/>
                  </a:lnTo>
                  <a:cubicBezTo>
                    <a:pt x="6604" y="1442"/>
                    <a:pt x="6613" y="1496"/>
                    <a:pt x="6615" y="1547"/>
                  </a:cubicBezTo>
                  <a:lnTo>
                    <a:pt x="6615" y="1547"/>
                  </a:lnTo>
                  <a:cubicBezTo>
                    <a:pt x="6613" y="1494"/>
                    <a:pt x="6608" y="1441"/>
                    <a:pt x="6591" y="1387"/>
                  </a:cubicBezTo>
                  <a:close/>
                  <a:moveTo>
                    <a:pt x="6615" y="1547"/>
                  </a:moveTo>
                  <a:lnTo>
                    <a:pt x="6615" y="1547"/>
                  </a:lnTo>
                  <a:cubicBezTo>
                    <a:pt x="6617" y="1577"/>
                    <a:pt x="6617" y="1607"/>
                    <a:pt x="6617" y="1636"/>
                  </a:cubicBezTo>
                  <a:lnTo>
                    <a:pt x="6617" y="1586"/>
                  </a:lnTo>
                  <a:cubicBezTo>
                    <a:pt x="6617" y="1573"/>
                    <a:pt x="6616" y="1560"/>
                    <a:pt x="6615" y="1547"/>
                  </a:cubicBezTo>
                  <a:close/>
                  <a:moveTo>
                    <a:pt x="2581" y="1446"/>
                  </a:moveTo>
                  <a:cubicBezTo>
                    <a:pt x="2372" y="1587"/>
                    <a:pt x="2158" y="1717"/>
                    <a:pt x="1943" y="1836"/>
                  </a:cubicBezTo>
                  <a:lnTo>
                    <a:pt x="1943" y="1836"/>
                  </a:lnTo>
                  <a:cubicBezTo>
                    <a:pt x="2161" y="1722"/>
                    <a:pt x="2374" y="1594"/>
                    <a:pt x="2581" y="1446"/>
                  </a:cubicBezTo>
                  <a:close/>
                  <a:moveTo>
                    <a:pt x="1943" y="1836"/>
                  </a:moveTo>
                  <a:lnTo>
                    <a:pt x="1943" y="1836"/>
                  </a:lnTo>
                  <a:cubicBezTo>
                    <a:pt x="1922" y="1847"/>
                    <a:pt x="1901" y="1858"/>
                    <a:pt x="1879" y="1868"/>
                  </a:cubicBezTo>
                  <a:lnTo>
                    <a:pt x="1879" y="1868"/>
                  </a:lnTo>
                  <a:cubicBezTo>
                    <a:pt x="1895" y="1861"/>
                    <a:pt x="1911" y="1853"/>
                    <a:pt x="1927" y="1845"/>
                  </a:cubicBezTo>
                  <a:cubicBezTo>
                    <a:pt x="1932" y="1842"/>
                    <a:pt x="1938" y="1839"/>
                    <a:pt x="1943" y="1836"/>
                  </a:cubicBezTo>
                  <a:close/>
                  <a:moveTo>
                    <a:pt x="1879" y="1868"/>
                  </a:moveTo>
                  <a:lnTo>
                    <a:pt x="1879" y="1868"/>
                  </a:lnTo>
                  <a:cubicBezTo>
                    <a:pt x="1808" y="1904"/>
                    <a:pt x="1737" y="1938"/>
                    <a:pt x="1666" y="1971"/>
                  </a:cubicBezTo>
                  <a:lnTo>
                    <a:pt x="1666" y="1971"/>
                  </a:lnTo>
                  <a:cubicBezTo>
                    <a:pt x="1737" y="1939"/>
                    <a:pt x="1808" y="1904"/>
                    <a:pt x="1879" y="1868"/>
                  </a:cubicBezTo>
                  <a:close/>
                  <a:moveTo>
                    <a:pt x="1666" y="1971"/>
                  </a:moveTo>
                  <a:cubicBezTo>
                    <a:pt x="1379" y="2104"/>
                    <a:pt x="1086" y="2213"/>
                    <a:pt x="794" y="2311"/>
                  </a:cubicBezTo>
                  <a:lnTo>
                    <a:pt x="794" y="2311"/>
                  </a:lnTo>
                  <a:cubicBezTo>
                    <a:pt x="1084" y="2223"/>
                    <a:pt x="1375" y="2107"/>
                    <a:pt x="1666" y="1971"/>
                  </a:cubicBezTo>
                  <a:close/>
                  <a:moveTo>
                    <a:pt x="794" y="2311"/>
                  </a:moveTo>
                  <a:cubicBezTo>
                    <a:pt x="788" y="2313"/>
                    <a:pt x="782" y="2315"/>
                    <a:pt x="776" y="2317"/>
                  </a:cubicBezTo>
                  <a:lnTo>
                    <a:pt x="776" y="2317"/>
                  </a:lnTo>
                  <a:lnTo>
                    <a:pt x="780" y="2316"/>
                  </a:lnTo>
                  <a:cubicBezTo>
                    <a:pt x="785" y="2314"/>
                    <a:pt x="789" y="2313"/>
                    <a:pt x="794" y="2311"/>
                  </a:cubicBezTo>
                  <a:close/>
                  <a:moveTo>
                    <a:pt x="776" y="2317"/>
                  </a:moveTo>
                  <a:lnTo>
                    <a:pt x="1" y="2470"/>
                  </a:lnTo>
                  <a:cubicBezTo>
                    <a:pt x="105" y="2470"/>
                    <a:pt x="259" y="2420"/>
                    <a:pt x="363" y="2420"/>
                  </a:cubicBezTo>
                  <a:cubicBezTo>
                    <a:pt x="501" y="2392"/>
                    <a:pt x="638" y="2358"/>
                    <a:pt x="776" y="2317"/>
                  </a:cubicBezTo>
                  <a:close/>
                  <a:moveTo>
                    <a:pt x="6617" y="2783"/>
                  </a:moveTo>
                  <a:lnTo>
                    <a:pt x="6617" y="2837"/>
                  </a:lnTo>
                  <a:cubicBezTo>
                    <a:pt x="6617" y="2991"/>
                    <a:pt x="6671" y="3095"/>
                    <a:pt x="6671" y="3254"/>
                  </a:cubicBezTo>
                  <a:cubicBezTo>
                    <a:pt x="6673" y="3262"/>
                    <a:pt x="6676" y="3270"/>
                    <a:pt x="6678" y="3278"/>
                  </a:cubicBezTo>
                  <a:lnTo>
                    <a:pt x="6678" y="3278"/>
                  </a:lnTo>
                  <a:cubicBezTo>
                    <a:pt x="6676" y="3252"/>
                    <a:pt x="6673" y="3226"/>
                    <a:pt x="6671" y="3200"/>
                  </a:cubicBezTo>
                  <a:lnTo>
                    <a:pt x="6617" y="2783"/>
                  </a:lnTo>
                  <a:close/>
                  <a:moveTo>
                    <a:pt x="6678" y="3278"/>
                  </a:moveTo>
                  <a:cubicBezTo>
                    <a:pt x="6735" y="3823"/>
                    <a:pt x="6889" y="4320"/>
                    <a:pt x="7088" y="4817"/>
                  </a:cubicBezTo>
                  <a:lnTo>
                    <a:pt x="7242" y="5180"/>
                  </a:lnTo>
                  <a:lnTo>
                    <a:pt x="7450" y="5547"/>
                  </a:lnTo>
                  <a:cubicBezTo>
                    <a:pt x="7505" y="5597"/>
                    <a:pt x="7505" y="5651"/>
                    <a:pt x="7555" y="5701"/>
                  </a:cubicBezTo>
                  <a:lnTo>
                    <a:pt x="7659" y="5859"/>
                  </a:lnTo>
                  <a:cubicBezTo>
                    <a:pt x="7713" y="5909"/>
                    <a:pt x="7763" y="6014"/>
                    <a:pt x="7817" y="6068"/>
                  </a:cubicBezTo>
                  <a:lnTo>
                    <a:pt x="7921" y="6222"/>
                  </a:lnTo>
                  <a:lnTo>
                    <a:pt x="8026" y="6380"/>
                  </a:lnTo>
                  <a:lnTo>
                    <a:pt x="8180" y="6535"/>
                  </a:lnTo>
                  <a:lnTo>
                    <a:pt x="8284" y="6693"/>
                  </a:lnTo>
                  <a:lnTo>
                    <a:pt x="8378" y="6738"/>
                  </a:lnTo>
                  <a:lnTo>
                    <a:pt x="8378" y="6738"/>
                  </a:lnTo>
                  <a:cubicBezTo>
                    <a:pt x="7989" y="6321"/>
                    <a:pt x="7679" y="5881"/>
                    <a:pt x="7400" y="5442"/>
                  </a:cubicBezTo>
                  <a:cubicBezTo>
                    <a:pt x="7088" y="4867"/>
                    <a:pt x="6879" y="4242"/>
                    <a:pt x="6775" y="3671"/>
                  </a:cubicBezTo>
                  <a:cubicBezTo>
                    <a:pt x="6724" y="3572"/>
                    <a:pt x="6721" y="3425"/>
                    <a:pt x="6678" y="3278"/>
                  </a:cubicBezTo>
                  <a:close/>
                  <a:moveTo>
                    <a:pt x="8378" y="6738"/>
                  </a:moveTo>
                  <a:lnTo>
                    <a:pt x="8378" y="6738"/>
                  </a:lnTo>
                  <a:cubicBezTo>
                    <a:pt x="8382" y="6742"/>
                    <a:pt x="8385" y="6746"/>
                    <a:pt x="8389" y="6749"/>
                  </a:cubicBezTo>
                  <a:lnTo>
                    <a:pt x="8389" y="6749"/>
                  </a:lnTo>
                  <a:cubicBezTo>
                    <a:pt x="8388" y="6747"/>
                    <a:pt x="8388" y="6745"/>
                    <a:pt x="8388" y="6743"/>
                  </a:cubicBezTo>
                  <a:lnTo>
                    <a:pt x="8378" y="6738"/>
                  </a:lnTo>
                  <a:close/>
                  <a:moveTo>
                    <a:pt x="8389" y="6749"/>
                  </a:moveTo>
                  <a:cubicBezTo>
                    <a:pt x="8392" y="6784"/>
                    <a:pt x="8418" y="6794"/>
                    <a:pt x="8433" y="6796"/>
                  </a:cubicBezTo>
                  <a:lnTo>
                    <a:pt x="8433" y="6796"/>
                  </a:lnTo>
                  <a:cubicBezTo>
                    <a:pt x="8418" y="6781"/>
                    <a:pt x="8403" y="6765"/>
                    <a:pt x="8389" y="6749"/>
                  </a:cubicBezTo>
                  <a:close/>
                  <a:moveTo>
                    <a:pt x="8433" y="6796"/>
                  </a:moveTo>
                  <a:cubicBezTo>
                    <a:pt x="8535" y="6903"/>
                    <a:pt x="8642" y="7007"/>
                    <a:pt x="8755" y="7110"/>
                  </a:cubicBezTo>
                  <a:lnTo>
                    <a:pt x="8443" y="6797"/>
                  </a:lnTo>
                  <a:cubicBezTo>
                    <a:pt x="8443" y="6797"/>
                    <a:pt x="8439" y="6797"/>
                    <a:pt x="8433" y="6796"/>
                  </a:cubicBezTo>
                  <a:close/>
                  <a:moveTo>
                    <a:pt x="8755" y="7110"/>
                  </a:moveTo>
                  <a:lnTo>
                    <a:pt x="9068" y="7368"/>
                  </a:lnTo>
                  <a:cubicBezTo>
                    <a:pt x="9362" y="7589"/>
                    <a:pt x="9680" y="7784"/>
                    <a:pt x="10025" y="7953"/>
                  </a:cubicBezTo>
                  <a:lnTo>
                    <a:pt x="10025" y="7953"/>
                  </a:lnTo>
                  <a:cubicBezTo>
                    <a:pt x="9556" y="7704"/>
                    <a:pt x="9132" y="7418"/>
                    <a:pt x="8755" y="7110"/>
                  </a:cubicBezTo>
                  <a:close/>
                  <a:moveTo>
                    <a:pt x="10025" y="7953"/>
                  </a:moveTo>
                  <a:lnTo>
                    <a:pt x="10025" y="7953"/>
                  </a:lnTo>
                  <a:cubicBezTo>
                    <a:pt x="10267" y="8082"/>
                    <a:pt x="10520" y="8200"/>
                    <a:pt x="10785" y="8306"/>
                  </a:cubicBezTo>
                  <a:cubicBezTo>
                    <a:pt x="10818" y="8306"/>
                    <a:pt x="10851" y="8312"/>
                    <a:pt x="10884" y="8319"/>
                  </a:cubicBezTo>
                  <a:lnTo>
                    <a:pt x="10884" y="8319"/>
                  </a:lnTo>
                  <a:lnTo>
                    <a:pt x="10840" y="8306"/>
                  </a:lnTo>
                  <a:lnTo>
                    <a:pt x="10473" y="8152"/>
                  </a:lnTo>
                  <a:cubicBezTo>
                    <a:pt x="10319" y="8091"/>
                    <a:pt x="10170" y="8024"/>
                    <a:pt x="10025" y="7953"/>
                  </a:cubicBezTo>
                  <a:close/>
                  <a:moveTo>
                    <a:pt x="10884" y="8319"/>
                  </a:moveTo>
                  <a:lnTo>
                    <a:pt x="11202" y="8411"/>
                  </a:lnTo>
                  <a:lnTo>
                    <a:pt x="11307" y="8465"/>
                  </a:lnTo>
                  <a:lnTo>
                    <a:pt x="11411" y="8465"/>
                  </a:lnTo>
                  <a:cubicBezTo>
                    <a:pt x="11307" y="8411"/>
                    <a:pt x="11202" y="8411"/>
                    <a:pt x="11098" y="8361"/>
                  </a:cubicBezTo>
                  <a:cubicBezTo>
                    <a:pt x="11027" y="8361"/>
                    <a:pt x="10956" y="8335"/>
                    <a:pt x="10884" y="8319"/>
                  </a:cubicBezTo>
                  <a:close/>
                  <a:moveTo>
                    <a:pt x="11411" y="8465"/>
                  </a:moveTo>
                  <a:lnTo>
                    <a:pt x="11411" y="8465"/>
                  </a:lnTo>
                  <a:cubicBezTo>
                    <a:pt x="11465" y="8515"/>
                    <a:pt x="11515" y="8515"/>
                    <a:pt x="11569" y="8569"/>
                  </a:cubicBezTo>
                  <a:cubicBezTo>
                    <a:pt x="11619" y="8619"/>
                    <a:pt x="11723" y="8673"/>
                    <a:pt x="11778" y="8777"/>
                  </a:cubicBezTo>
                  <a:cubicBezTo>
                    <a:pt x="11818" y="8797"/>
                    <a:pt x="11850" y="8824"/>
                    <a:pt x="11875" y="8857"/>
                  </a:cubicBezTo>
                  <a:lnTo>
                    <a:pt x="11875" y="8857"/>
                  </a:lnTo>
                  <a:cubicBezTo>
                    <a:pt x="11860" y="8829"/>
                    <a:pt x="11845" y="8803"/>
                    <a:pt x="11828" y="8777"/>
                  </a:cubicBezTo>
                  <a:cubicBezTo>
                    <a:pt x="11723" y="8619"/>
                    <a:pt x="11569" y="8515"/>
                    <a:pt x="11411" y="8465"/>
                  </a:cubicBezTo>
                  <a:close/>
                  <a:moveTo>
                    <a:pt x="11875" y="8857"/>
                  </a:moveTo>
                  <a:cubicBezTo>
                    <a:pt x="11895" y="8895"/>
                    <a:pt x="11912" y="8935"/>
                    <a:pt x="11926" y="8975"/>
                  </a:cubicBezTo>
                  <a:lnTo>
                    <a:pt x="11926" y="8975"/>
                  </a:lnTo>
                  <a:cubicBezTo>
                    <a:pt x="11918" y="8933"/>
                    <a:pt x="11901" y="8892"/>
                    <a:pt x="11875" y="8857"/>
                  </a:cubicBezTo>
                  <a:close/>
                  <a:moveTo>
                    <a:pt x="11926" y="8975"/>
                  </a:moveTo>
                  <a:lnTo>
                    <a:pt x="11926" y="8975"/>
                  </a:lnTo>
                  <a:cubicBezTo>
                    <a:pt x="11930" y="8995"/>
                    <a:pt x="11932" y="9016"/>
                    <a:pt x="11932" y="9036"/>
                  </a:cubicBezTo>
                  <a:cubicBezTo>
                    <a:pt x="11932" y="9071"/>
                    <a:pt x="11954" y="9104"/>
                    <a:pt x="11970" y="9137"/>
                  </a:cubicBezTo>
                  <a:lnTo>
                    <a:pt x="11970" y="9137"/>
                  </a:lnTo>
                  <a:cubicBezTo>
                    <a:pt x="11960" y="9084"/>
                    <a:pt x="11945" y="9029"/>
                    <a:pt x="11926" y="8975"/>
                  </a:cubicBezTo>
                  <a:close/>
                  <a:moveTo>
                    <a:pt x="11970" y="9137"/>
                  </a:moveTo>
                  <a:lnTo>
                    <a:pt x="11970" y="9137"/>
                  </a:lnTo>
                  <a:cubicBezTo>
                    <a:pt x="11981" y="9194"/>
                    <a:pt x="11986" y="9249"/>
                    <a:pt x="11986" y="9299"/>
                  </a:cubicBezTo>
                  <a:lnTo>
                    <a:pt x="11986" y="9194"/>
                  </a:lnTo>
                  <a:cubicBezTo>
                    <a:pt x="11986" y="9175"/>
                    <a:pt x="11979" y="9156"/>
                    <a:pt x="11970" y="9137"/>
                  </a:cubicBezTo>
                  <a:close/>
                  <a:moveTo>
                    <a:pt x="11986" y="16123"/>
                  </a:moveTo>
                  <a:lnTo>
                    <a:pt x="11986" y="16331"/>
                  </a:lnTo>
                  <a:lnTo>
                    <a:pt x="12140" y="16331"/>
                  </a:lnTo>
                  <a:cubicBezTo>
                    <a:pt x="12140" y="16312"/>
                    <a:pt x="12133" y="16292"/>
                    <a:pt x="12118" y="16269"/>
                  </a:cubicBezTo>
                  <a:lnTo>
                    <a:pt x="12118" y="16269"/>
                  </a:lnTo>
                  <a:cubicBezTo>
                    <a:pt x="12125" y="16273"/>
                    <a:pt x="12133" y="16277"/>
                    <a:pt x="12140" y="16281"/>
                  </a:cubicBezTo>
                  <a:lnTo>
                    <a:pt x="12063" y="16202"/>
                  </a:lnTo>
                  <a:lnTo>
                    <a:pt x="12063" y="16202"/>
                  </a:lnTo>
                  <a:cubicBezTo>
                    <a:pt x="12042" y="16179"/>
                    <a:pt x="12016" y="16153"/>
                    <a:pt x="11986" y="16123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7"/>
            <p:cNvSpPr/>
            <p:nvPr/>
          </p:nvSpPr>
          <p:spPr>
            <a:xfrm>
              <a:off x="2018175" y="747550"/>
              <a:ext cx="1375" cy="25"/>
            </a:xfrm>
            <a:custGeom>
              <a:avLst/>
              <a:gdLst/>
              <a:ahLst/>
              <a:cxnLst/>
              <a:rect l="l" t="t" r="r" b="b"/>
              <a:pathLst>
                <a:path w="55" h="1" extrusionOk="0">
                  <a:moveTo>
                    <a:pt x="0" y="0"/>
                  </a:moveTo>
                  <a:lnTo>
                    <a:pt x="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7"/>
            <p:cNvSpPr/>
            <p:nvPr/>
          </p:nvSpPr>
          <p:spPr>
            <a:xfrm>
              <a:off x="1992100" y="747550"/>
              <a:ext cx="26100" cy="575"/>
            </a:xfrm>
            <a:custGeom>
              <a:avLst/>
              <a:gdLst/>
              <a:ahLst/>
              <a:cxnLst/>
              <a:rect l="l" t="t" r="r" b="b"/>
              <a:pathLst>
                <a:path w="1044" h="23" extrusionOk="0">
                  <a:moveTo>
                    <a:pt x="1" y="0"/>
                  </a:moveTo>
                  <a:cubicBezTo>
                    <a:pt x="105" y="17"/>
                    <a:pt x="215" y="22"/>
                    <a:pt x="329" y="22"/>
                  </a:cubicBezTo>
                  <a:cubicBezTo>
                    <a:pt x="558" y="22"/>
                    <a:pt x="801" y="0"/>
                    <a:pt x="1043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7"/>
            <p:cNvSpPr/>
            <p:nvPr/>
          </p:nvSpPr>
          <p:spPr>
            <a:xfrm>
              <a:off x="2328225" y="1092725"/>
              <a:ext cx="1375" cy="25"/>
            </a:xfrm>
            <a:custGeom>
              <a:avLst/>
              <a:gdLst/>
              <a:ahLst/>
              <a:cxnLst/>
              <a:rect l="l" t="t" r="r" b="b"/>
              <a:pathLst>
                <a:path w="55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55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7"/>
            <p:cNvSpPr/>
            <p:nvPr/>
          </p:nvSpPr>
          <p:spPr>
            <a:xfrm>
              <a:off x="2024725" y="746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7"/>
            <p:cNvSpPr/>
            <p:nvPr/>
          </p:nvSpPr>
          <p:spPr>
            <a:xfrm>
              <a:off x="2345200" y="1087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7"/>
            <p:cNvSpPr/>
            <p:nvPr/>
          </p:nvSpPr>
          <p:spPr>
            <a:xfrm>
              <a:off x="2328225" y="1087500"/>
              <a:ext cx="17000" cy="5250"/>
            </a:xfrm>
            <a:custGeom>
              <a:avLst/>
              <a:gdLst/>
              <a:ahLst/>
              <a:cxnLst/>
              <a:rect l="l" t="t" r="r" b="b"/>
              <a:pathLst>
                <a:path w="680" h="210" extrusionOk="0">
                  <a:moveTo>
                    <a:pt x="680" y="1"/>
                  </a:moveTo>
                  <a:cubicBezTo>
                    <a:pt x="680" y="1"/>
                    <a:pt x="680" y="1"/>
                    <a:pt x="680" y="1"/>
                  </a:cubicBezTo>
                  <a:lnTo>
                    <a:pt x="680" y="1"/>
                  </a:lnTo>
                  <a:close/>
                  <a:moveTo>
                    <a:pt x="680" y="1"/>
                  </a:moveTo>
                  <a:cubicBezTo>
                    <a:pt x="680" y="55"/>
                    <a:pt x="626" y="105"/>
                    <a:pt x="521" y="159"/>
                  </a:cubicBezTo>
                  <a:lnTo>
                    <a:pt x="0" y="159"/>
                  </a:lnTo>
                  <a:lnTo>
                    <a:pt x="0" y="209"/>
                  </a:lnTo>
                  <a:lnTo>
                    <a:pt x="680" y="209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7"/>
            <p:cNvSpPr/>
            <p:nvPr/>
          </p:nvSpPr>
          <p:spPr>
            <a:xfrm>
              <a:off x="2019525" y="746200"/>
              <a:ext cx="5225" cy="1375"/>
            </a:xfrm>
            <a:custGeom>
              <a:avLst/>
              <a:gdLst/>
              <a:ahLst/>
              <a:cxnLst/>
              <a:rect l="l" t="t" r="r" b="b"/>
              <a:pathLst>
                <a:path w="209" h="55" extrusionOk="0">
                  <a:moveTo>
                    <a:pt x="209" y="0"/>
                  </a:moveTo>
                  <a:cubicBezTo>
                    <a:pt x="155" y="0"/>
                    <a:pt x="104" y="0"/>
                    <a:pt x="0" y="54"/>
                  </a:cubicBezTo>
                  <a:cubicBezTo>
                    <a:pt x="104" y="0"/>
                    <a:pt x="155" y="0"/>
                    <a:pt x="209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7"/>
            <p:cNvSpPr/>
            <p:nvPr/>
          </p:nvSpPr>
          <p:spPr>
            <a:xfrm>
              <a:off x="1515300" y="721475"/>
              <a:ext cx="1375" cy="1300"/>
            </a:xfrm>
            <a:custGeom>
              <a:avLst/>
              <a:gdLst/>
              <a:ahLst/>
              <a:cxnLst/>
              <a:rect l="l" t="t" r="r" b="b"/>
              <a:pathLst>
                <a:path w="55" h="52" extrusionOk="0">
                  <a:moveTo>
                    <a:pt x="55" y="1"/>
                  </a:moveTo>
                  <a:lnTo>
                    <a:pt x="1" y="5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7"/>
            <p:cNvSpPr/>
            <p:nvPr/>
          </p:nvSpPr>
          <p:spPr>
            <a:xfrm>
              <a:off x="1515300" y="722750"/>
              <a:ext cx="25" cy="6575"/>
            </a:xfrm>
            <a:custGeom>
              <a:avLst/>
              <a:gdLst/>
              <a:ahLst/>
              <a:cxnLst/>
              <a:rect l="l" t="t" r="r" b="b"/>
              <a:pathLst>
                <a:path w="1" h="263" extrusionOk="0">
                  <a:moveTo>
                    <a:pt x="1" y="0"/>
                  </a:moveTo>
                  <a:lnTo>
                    <a:pt x="1" y="263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7"/>
            <p:cNvSpPr/>
            <p:nvPr/>
          </p:nvSpPr>
          <p:spPr>
            <a:xfrm>
              <a:off x="1516650" y="714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7"/>
            <p:cNvSpPr/>
            <p:nvPr/>
          </p:nvSpPr>
          <p:spPr>
            <a:xfrm>
              <a:off x="1516650" y="714925"/>
              <a:ext cx="25" cy="6575"/>
            </a:xfrm>
            <a:custGeom>
              <a:avLst/>
              <a:gdLst/>
              <a:ahLst/>
              <a:cxnLst/>
              <a:rect l="l" t="t" r="r" b="b"/>
              <a:pathLst>
                <a:path w="1" h="263" extrusionOk="0">
                  <a:moveTo>
                    <a:pt x="1" y="0"/>
                  </a:moveTo>
                  <a:lnTo>
                    <a:pt x="1" y="263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7"/>
            <p:cNvSpPr/>
            <p:nvPr/>
          </p:nvSpPr>
          <p:spPr>
            <a:xfrm>
              <a:off x="2321750" y="589850"/>
              <a:ext cx="1275" cy="25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1" y="1"/>
                  </a:moveTo>
                  <a:lnTo>
                    <a:pt x="5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7"/>
            <p:cNvSpPr/>
            <p:nvPr/>
          </p:nvSpPr>
          <p:spPr>
            <a:xfrm>
              <a:off x="2323000" y="589850"/>
              <a:ext cx="5250" cy="25"/>
            </a:xfrm>
            <a:custGeom>
              <a:avLst/>
              <a:gdLst/>
              <a:ahLst/>
              <a:cxnLst/>
              <a:rect l="l" t="t" r="r" b="b"/>
              <a:pathLst>
                <a:path w="210" h="1" extrusionOk="0">
                  <a:moveTo>
                    <a:pt x="1" y="1"/>
                  </a:moveTo>
                  <a:lnTo>
                    <a:pt x="209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7"/>
            <p:cNvSpPr/>
            <p:nvPr/>
          </p:nvSpPr>
          <p:spPr>
            <a:xfrm>
              <a:off x="2328225" y="588600"/>
              <a:ext cx="5225" cy="1275"/>
            </a:xfrm>
            <a:custGeom>
              <a:avLst/>
              <a:gdLst/>
              <a:ahLst/>
              <a:cxnLst/>
              <a:rect l="l" t="t" r="r" b="b"/>
              <a:pathLst>
                <a:path w="209" h="51" extrusionOk="0">
                  <a:moveTo>
                    <a:pt x="0" y="51"/>
                  </a:moveTo>
                  <a:cubicBezTo>
                    <a:pt x="55" y="51"/>
                    <a:pt x="159" y="51"/>
                    <a:pt x="209" y="1"/>
                  </a:cubicBezTo>
                  <a:cubicBezTo>
                    <a:pt x="159" y="51"/>
                    <a:pt x="55" y="51"/>
                    <a:pt x="0" y="5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7"/>
            <p:cNvSpPr/>
            <p:nvPr/>
          </p:nvSpPr>
          <p:spPr>
            <a:xfrm>
              <a:off x="2328225" y="589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7"/>
            <p:cNvSpPr/>
            <p:nvPr/>
          </p:nvSpPr>
          <p:spPr>
            <a:xfrm>
              <a:off x="2317800" y="589850"/>
              <a:ext cx="3975" cy="1375"/>
            </a:xfrm>
            <a:custGeom>
              <a:avLst/>
              <a:gdLst/>
              <a:ahLst/>
              <a:cxnLst/>
              <a:rect l="l" t="t" r="r" b="b"/>
              <a:pathLst>
                <a:path w="159" h="55" extrusionOk="0">
                  <a:moveTo>
                    <a:pt x="0" y="55"/>
                  </a:moveTo>
                  <a:cubicBezTo>
                    <a:pt x="55" y="55"/>
                    <a:pt x="105" y="55"/>
                    <a:pt x="159" y="1"/>
                  </a:cubicBezTo>
                  <a:cubicBezTo>
                    <a:pt x="105" y="55"/>
                    <a:pt x="55" y="55"/>
                    <a:pt x="0" y="55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7"/>
            <p:cNvSpPr/>
            <p:nvPr/>
          </p:nvSpPr>
          <p:spPr>
            <a:xfrm>
              <a:off x="2011700" y="437475"/>
              <a:ext cx="2625" cy="1275"/>
            </a:xfrm>
            <a:custGeom>
              <a:avLst/>
              <a:gdLst/>
              <a:ahLst/>
              <a:cxnLst/>
              <a:rect l="l" t="t" r="r" b="b"/>
              <a:pathLst>
                <a:path w="105" h="51" extrusionOk="0">
                  <a:moveTo>
                    <a:pt x="1" y="1"/>
                  </a:moveTo>
                  <a:lnTo>
                    <a:pt x="105" y="51"/>
                  </a:lnTo>
                  <a:lnTo>
                    <a:pt x="105" y="5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7"/>
            <p:cNvSpPr/>
            <p:nvPr/>
          </p:nvSpPr>
          <p:spPr>
            <a:xfrm>
              <a:off x="2191475" y="660200"/>
              <a:ext cx="3900" cy="25"/>
            </a:xfrm>
            <a:custGeom>
              <a:avLst/>
              <a:gdLst/>
              <a:ahLst/>
              <a:cxnLst/>
              <a:rect l="l" t="t" r="r" b="b"/>
              <a:pathLst>
                <a:path w="156" h="1" extrusionOk="0">
                  <a:moveTo>
                    <a:pt x="51" y="1"/>
                  </a:moveTo>
                  <a:lnTo>
                    <a:pt x="15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7"/>
            <p:cNvSpPr/>
            <p:nvPr/>
          </p:nvSpPr>
          <p:spPr>
            <a:xfrm>
              <a:off x="2217550" y="651150"/>
              <a:ext cx="25" cy="1275"/>
            </a:xfrm>
            <a:custGeom>
              <a:avLst/>
              <a:gdLst/>
              <a:ahLst/>
              <a:cxnLst/>
              <a:rect l="l" t="t" r="r" b="b"/>
              <a:pathLst>
                <a:path w="1" h="51" extrusionOk="0">
                  <a:moveTo>
                    <a:pt x="0" y="0"/>
                  </a:moveTo>
                  <a:lnTo>
                    <a:pt x="0" y="5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7"/>
            <p:cNvSpPr/>
            <p:nvPr/>
          </p:nvSpPr>
          <p:spPr>
            <a:xfrm>
              <a:off x="2212325" y="653750"/>
              <a:ext cx="1275" cy="127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51" y="0"/>
                  </a:moveTo>
                  <a:lnTo>
                    <a:pt x="1" y="5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7"/>
            <p:cNvSpPr/>
            <p:nvPr/>
          </p:nvSpPr>
          <p:spPr>
            <a:xfrm>
              <a:off x="2197950" y="658950"/>
              <a:ext cx="1375" cy="25"/>
            </a:xfrm>
            <a:custGeom>
              <a:avLst/>
              <a:gdLst/>
              <a:ahLst/>
              <a:cxnLst/>
              <a:rect l="l" t="t" r="r" b="b"/>
              <a:pathLst>
                <a:path w="55" h="1" extrusionOk="0">
                  <a:moveTo>
                    <a:pt x="54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7"/>
            <p:cNvSpPr/>
            <p:nvPr/>
          </p:nvSpPr>
          <p:spPr>
            <a:xfrm>
              <a:off x="2213575" y="653750"/>
              <a:ext cx="1375" cy="25"/>
            </a:xfrm>
            <a:custGeom>
              <a:avLst/>
              <a:gdLst/>
              <a:ahLst/>
              <a:cxnLst/>
              <a:rect l="l" t="t" r="r" b="b"/>
              <a:pathLst>
                <a:path w="55" h="1" extrusionOk="0">
                  <a:moveTo>
                    <a:pt x="55" y="0"/>
                  </a:moveTo>
                  <a:lnTo>
                    <a:pt x="5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7"/>
            <p:cNvSpPr/>
            <p:nvPr/>
          </p:nvSpPr>
          <p:spPr>
            <a:xfrm>
              <a:off x="2214925" y="652400"/>
              <a:ext cx="2650" cy="1375"/>
            </a:xfrm>
            <a:custGeom>
              <a:avLst/>
              <a:gdLst/>
              <a:ahLst/>
              <a:cxnLst/>
              <a:rect l="l" t="t" r="r" b="b"/>
              <a:pathLst>
                <a:path w="106" h="55" extrusionOk="0">
                  <a:moveTo>
                    <a:pt x="105" y="0"/>
                  </a:moveTo>
                  <a:cubicBezTo>
                    <a:pt x="51" y="0"/>
                    <a:pt x="1" y="0"/>
                    <a:pt x="1" y="54"/>
                  </a:cubicBezTo>
                  <a:cubicBezTo>
                    <a:pt x="1" y="0"/>
                    <a:pt x="51" y="0"/>
                    <a:pt x="105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7"/>
            <p:cNvSpPr/>
            <p:nvPr/>
          </p:nvSpPr>
          <p:spPr>
            <a:xfrm>
              <a:off x="2210975" y="655000"/>
              <a:ext cx="1375" cy="1375"/>
            </a:xfrm>
            <a:custGeom>
              <a:avLst/>
              <a:gdLst/>
              <a:ahLst/>
              <a:cxnLst/>
              <a:rect l="l" t="t" r="r" b="b"/>
              <a:pathLst>
                <a:path w="55" h="55" extrusionOk="0">
                  <a:moveTo>
                    <a:pt x="55" y="0"/>
                  </a:moveTo>
                  <a:cubicBezTo>
                    <a:pt x="0" y="0"/>
                    <a:pt x="0" y="0"/>
                    <a:pt x="0" y="54"/>
                  </a:cubicBezTo>
                  <a:cubicBezTo>
                    <a:pt x="0" y="0"/>
                    <a:pt x="0" y="0"/>
                    <a:pt x="55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7"/>
            <p:cNvSpPr/>
            <p:nvPr/>
          </p:nvSpPr>
          <p:spPr>
            <a:xfrm>
              <a:off x="2187525" y="658950"/>
              <a:ext cx="1375" cy="25"/>
            </a:xfrm>
            <a:custGeom>
              <a:avLst/>
              <a:gdLst/>
              <a:ahLst/>
              <a:cxnLst/>
              <a:rect l="l" t="t" r="r" b="b"/>
              <a:pathLst>
                <a:path w="55" h="1" extrusionOk="0">
                  <a:moveTo>
                    <a:pt x="55" y="1"/>
                  </a:moveTo>
                  <a:lnTo>
                    <a:pt x="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7"/>
            <p:cNvSpPr/>
            <p:nvPr/>
          </p:nvSpPr>
          <p:spPr>
            <a:xfrm>
              <a:off x="2156250" y="570375"/>
              <a:ext cx="25" cy="1275"/>
            </a:xfrm>
            <a:custGeom>
              <a:avLst/>
              <a:gdLst/>
              <a:ahLst/>
              <a:cxnLst/>
              <a:rect l="l" t="t" r="r" b="b"/>
              <a:pathLst>
                <a:path w="1" h="51" extrusionOk="0">
                  <a:moveTo>
                    <a:pt x="1" y="5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7"/>
            <p:cNvSpPr/>
            <p:nvPr/>
          </p:nvSpPr>
          <p:spPr>
            <a:xfrm>
              <a:off x="2195350" y="660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7"/>
            <p:cNvSpPr/>
            <p:nvPr/>
          </p:nvSpPr>
          <p:spPr>
            <a:xfrm>
              <a:off x="2188875" y="658950"/>
              <a:ext cx="2625" cy="1275"/>
            </a:xfrm>
            <a:custGeom>
              <a:avLst/>
              <a:gdLst/>
              <a:ahLst/>
              <a:cxnLst/>
              <a:rect l="l" t="t" r="r" b="b"/>
              <a:pathLst>
                <a:path w="105" h="51" extrusionOk="0">
                  <a:moveTo>
                    <a:pt x="105" y="51"/>
                  </a:moveTo>
                  <a:cubicBezTo>
                    <a:pt x="51" y="51"/>
                    <a:pt x="51" y="1"/>
                    <a:pt x="1" y="1"/>
                  </a:cubicBezTo>
                  <a:cubicBezTo>
                    <a:pt x="51" y="1"/>
                    <a:pt x="51" y="51"/>
                    <a:pt x="105" y="5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7"/>
            <p:cNvSpPr/>
            <p:nvPr/>
          </p:nvSpPr>
          <p:spPr>
            <a:xfrm>
              <a:off x="2195350" y="658950"/>
              <a:ext cx="2625" cy="1275"/>
            </a:xfrm>
            <a:custGeom>
              <a:avLst/>
              <a:gdLst/>
              <a:ahLst/>
              <a:cxnLst/>
              <a:rect l="l" t="t" r="r" b="b"/>
              <a:pathLst>
                <a:path w="105" h="51" extrusionOk="0">
                  <a:moveTo>
                    <a:pt x="104" y="1"/>
                  </a:moveTo>
                  <a:cubicBezTo>
                    <a:pt x="104" y="51"/>
                    <a:pt x="54" y="51"/>
                    <a:pt x="0" y="51"/>
                  </a:cubicBezTo>
                  <a:cubicBezTo>
                    <a:pt x="54" y="51"/>
                    <a:pt x="104" y="51"/>
                    <a:pt x="104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7"/>
            <p:cNvSpPr/>
            <p:nvPr/>
          </p:nvSpPr>
          <p:spPr>
            <a:xfrm>
              <a:off x="2191475" y="660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7"/>
            <p:cNvSpPr/>
            <p:nvPr/>
          </p:nvSpPr>
          <p:spPr>
            <a:xfrm>
              <a:off x="2136775" y="511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7"/>
            <p:cNvSpPr/>
            <p:nvPr/>
          </p:nvSpPr>
          <p:spPr>
            <a:xfrm>
              <a:off x="2131550" y="502625"/>
              <a:ext cx="5250" cy="9100"/>
            </a:xfrm>
            <a:custGeom>
              <a:avLst/>
              <a:gdLst/>
              <a:ahLst/>
              <a:cxnLst/>
              <a:rect l="l" t="t" r="r" b="b"/>
              <a:pathLst>
                <a:path w="210" h="364" extrusionOk="0">
                  <a:moveTo>
                    <a:pt x="209" y="363"/>
                  </a:moveTo>
                  <a:cubicBezTo>
                    <a:pt x="105" y="209"/>
                    <a:pt x="51" y="105"/>
                    <a:pt x="1" y="0"/>
                  </a:cubicBezTo>
                  <a:cubicBezTo>
                    <a:pt x="51" y="105"/>
                    <a:pt x="105" y="209"/>
                    <a:pt x="209" y="363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7"/>
            <p:cNvSpPr/>
            <p:nvPr/>
          </p:nvSpPr>
          <p:spPr>
            <a:xfrm>
              <a:off x="2131550" y="502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7"/>
            <p:cNvSpPr/>
            <p:nvPr/>
          </p:nvSpPr>
          <p:spPr>
            <a:xfrm>
              <a:off x="2136775" y="511700"/>
              <a:ext cx="1275" cy="2625"/>
            </a:xfrm>
            <a:custGeom>
              <a:avLst/>
              <a:gdLst/>
              <a:ahLst/>
              <a:cxnLst/>
              <a:rect l="l" t="t" r="r" b="b"/>
              <a:pathLst>
                <a:path w="51" h="105" extrusionOk="0">
                  <a:moveTo>
                    <a:pt x="50" y="104"/>
                  </a:moveTo>
                  <a:cubicBezTo>
                    <a:pt x="50" y="104"/>
                    <a:pt x="0" y="54"/>
                    <a:pt x="0" y="0"/>
                  </a:cubicBezTo>
                  <a:cubicBezTo>
                    <a:pt x="0" y="54"/>
                    <a:pt x="50" y="104"/>
                    <a:pt x="50" y="104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7"/>
            <p:cNvSpPr/>
            <p:nvPr/>
          </p:nvSpPr>
          <p:spPr>
            <a:xfrm>
              <a:off x="2126350" y="496050"/>
              <a:ext cx="1275" cy="1400"/>
            </a:xfrm>
            <a:custGeom>
              <a:avLst/>
              <a:gdLst/>
              <a:ahLst/>
              <a:cxnLst/>
              <a:rect l="l" t="t" r="r" b="b"/>
              <a:pathLst>
                <a:path w="51" h="56" extrusionOk="0">
                  <a:moveTo>
                    <a:pt x="50" y="55"/>
                  </a:moveTo>
                  <a:cubicBezTo>
                    <a:pt x="0" y="55"/>
                    <a:pt x="0" y="1"/>
                    <a:pt x="0" y="1"/>
                  </a:cubicBezTo>
                  <a:cubicBezTo>
                    <a:pt x="0" y="1"/>
                    <a:pt x="0" y="55"/>
                    <a:pt x="50" y="55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7"/>
            <p:cNvSpPr/>
            <p:nvPr/>
          </p:nvSpPr>
          <p:spPr>
            <a:xfrm>
              <a:off x="2122375" y="492200"/>
              <a:ext cx="1400" cy="25"/>
            </a:xfrm>
            <a:custGeom>
              <a:avLst/>
              <a:gdLst/>
              <a:ahLst/>
              <a:cxnLst/>
              <a:rect l="l" t="t" r="r" b="b"/>
              <a:pathLst>
                <a:path w="56" h="1" extrusionOk="0">
                  <a:moveTo>
                    <a:pt x="55" y="1"/>
                  </a:moveTo>
                  <a:cubicBezTo>
                    <a:pt x="1" y="1"/>
                    <a:pt x="1" y="1"/>
                    <a:pt x="55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7"/>
            <p:cNvSpPr/>
            <p:nvPr/>
          </p:nvSpPr>
          <p:spPr>
            <a:xfrm>
              <a:off x="2123750" y="492200"/>
              <a:ext cx="2625" cy="3875"/>
            </a:xfrm>
            <a:custGeom>
              <a:avLst/>
              <a:gdLst/>
              <a:ahLst/>
              <a:cxnLst/>
              <a:rect l="l" t="t" r="r" b="b"/>
              <a:pathLst>
                <a:path w="105" h="155" extrusionOk="0">
                  <a:moveTo>
                    <a:pt x="0" y="1"/>
                  </a:moveTo>
                  <a:cubicBezTo>
                    <a:pt x="0" y="51"/>
                    <a:pt x="50" y="105"/>
                    <a:pt x="104" y="155"/>
                  </a:cubicBezTo>
                  <a:cubicBezTo>
                    <a:pt x="50" y="105"/>
                    <a:pt x="50" y="51"/>
                    <a:pt x="0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7"/>
            <p:cNvSpPr/>
            <p:nvPr/>
          </p:nvSpPr>
          <p:spPr>
            <a:xfrm>
              <a:off x="2128950" y="500025"/>
              <a:ext cx="2625" cy="2625"/>
            </a:xfrm>
            <a:custGeom>
              <a:avLst/>
              <a:gdLst/>
              <a:ahLst/>
              <a:cxnLst/>
              <a:rect l="l" t="t" r="r" b="b"/>
              <a:pathLst>
                <a:path w="105" h="105" extrusionOk="0">
                  <a:moveTo>
                    <a:pt x="105" y="104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7"/>
            <p:cNvSpPr/>
            <p:nvPr/>
          </p:nvSpPr>
          <p:spPr>
            <a:xfrm>
              <a:off x="2138025" y="514300"/>
              <a:ext cx="1375" cy="2625"/>
            </a:xfrm>
            <a:custGeom>
              <a:avLst/>
              <a:gdLst/>
              <a:ahLst/>
              <a:cxnLst/>
              <a:rect l="l" t="t" r="r" b="b"/>
              <a:pathLst>
                <a:path w="55" h="105" extrusionOk="0">
                  <a:moveTo>
                    <a:pt x="54" y="105"/>
                  </a:moveTo>
                  <a:cubicBezTo>
                    <a:pt x="54" y="55"/>
                    <a:pt x="0" y="55"/>
                    <a:pt x="0" y="0"/>
                  </a:cubicBezTo>
                  <a:cubicBezTo>
                    <a:pt x="0" y="55"/>
                    <a:pt x="54" y="55"/>
                    <a:pt x="54" y="105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7"/>
            <p:cNvSpPr/>
            <p:nvPr/>
          </p:nvSpPr>
          <p:spPr>
            <a:xfrm>
              <a:off x="2151050" y="546925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55" y="5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7"/>
            <p:cNvSpPr/>
            <p:nvPr/>
          </p:nvSpPr>
          <p:spPr>
            <a:xfrm>
              <a:off x="2139375" y="516900"/>
              <a:ext cx="1275" cy="1375"/>
            </a:xfrm>
            <a:custGeom>
              <a:avLst/>
              <a:gdLst/>
              <a:ahLst/>
              <a:cxnLst/>
              <a:rect l="l" t="t" r="r" b="b"/>
              <a:pathLst>
                <a:path w="51" h="55" extrusionOk="0">
                  <a:moveTo>
                    <a:pt x="50" y="55"/>
                  </a:moveTo>
                  <a:cubicBezTo>
                    <a:pt x="0" y="55"/>
                    <a:pt x="0" y="1"/>
                    <a:pt x="0" y="1"/>
                  </a:cubicBezTo>
                  <a:cubicBezTo>
                    <a:pt x="0" y="1"/>
                    <a:pt x="0" y="55"/>
                    <a:pt x="50" y="55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7"/>
            <p:cNvSpPr/>
            <p:nvPr/>
          </p:nvSpPr>
          <p:spPr>
            <a:xfrm>
              <a:off x="2148450" y="536500"/>
              <a:ext cx="25" cy="2625"/>
            </a:xfrm>
            <a:custGeom>
              <a:avLst/>
              <a:gdLst/>
              <a:ahLst/>
              <a:cxnLst/>
              <a:rect l="l" t="t" r="r" b="b"/>
              <a:pathLst>
                <a:path w="1" h="105" extrusionOk="0">
                  <a:moveTo>
                    <a:pt x="0" y="10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7"/>
            <p:cNvSpPr/>
            <p:nvPr/>
          </p:nvSpPr>
          <p:spPr>
            <a:xfrm>
              <a:off x="2147200" y="532525"/>
              <a:ext cx="1275" cy="4000"/>
            </a:xfrm>
            <a:custGeom>
              <a:avLst/>
              <a:gdLst/>
              <a:ahLst/>
              <a:cxnLst/>
              <a:rect l="l" t="t" r="r" b="b"/>
              <a:pathLst>
                <a:path w="51" h="160" extrusionOk="0">
                  <a:moveTo>
                    <a:pt x="50" y="159"/>
                  </a:moveTo>
                  <a:cubicBezTo>
                    <a:pt x="0" y="105"/>
                    <a:pt x="0" y="55"/>
                    <a:pt x="0" y="1"/>
                  </a:cubicBezTo>
                  <a:cubicBezTo>
                    <a:pt x="0" y="55"/>
                    <a:pt x="0" y="105"/>
                    <a:pt x="50" y="159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7"/>
            <p:cNvSpPr/>
            <p:nvPr/>
          </p:nvSpPr>
          <p:spPr>
            <a:xfrm>
              <a:off x="2151050" y="544300"/>
              <a:ext cx="25" cy="2650"/>
            </a:xfrm>
            <a:custGeom>
              <a:avLst/>
              <a:gdLst/>
              <a:ahLst/>
              <a:cxnLst/>
              <a:rect l="l" t="t" r="r" b="b"/>
              <a:pathLst>
                <a:path w="1" h="106" extrusionOk="0">
                  <a:moveTo>
                    <a:pt x="0" y="105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7"/>
            <p:cNvSpPr/>
            <p:nvPr/>
          </p:nvSpPr>
          <p:spPr>
            <a:xfrm>
              <a:off x="2148450" y="53910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54" y="51"/>
                  </a:moveTo>
                  <a:cubicBezTo>
                    <a:pt x="54" y="51"/>
                    <a:pt x="54" y="1"/>
                    <a:pt x="0" y="1"/>
                  </a:cubicBezTo>
                  <a:cubicBezTo>
                    <a:pt x="54" y="1"/>
                    <a:pt x="54" y="51"/>
                    <a:pt x="54" y="5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7"/>
            <p:cNvSpPr/>
            <p:nvPr/>
          </p:nvSpPr>
          <p:spPr>
            <a:xfrm>
              <a:off x="2143225" y="526075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55" y="50"/>
                  </a:moveTo>
                  <a:cubicBezTo>
                    <a:pt x="55" y="50"/>
                    <a:pt x="55" y="0"/>
                    <a:pt x="1" y="0"/>
                  </a:cubicBezTo>
                  <a:cubicBezTo>
                    <a:pt x="55" y="0"/>
                    <a:pt x="55" y="50"/>
                    <a:pt x="55" y="5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7"/>
            <p:cNvSpPr/>
            <p:nvPr/>
          </p:nvSpPr>
          <p:spPr>
            <a:xfrm>
              <a:off x="2144575" y="527325"/>
              <a:ext cx="25" cy="1375"/>
            </a:xfrm>
            <a:custGeom>
              <a:avLst/>
              <a:gdLst/>
              <a:ahLst/>
              <a:cxnLst/>
              <a:rect l="l" t="t" r="r" b="b"/>
              <a:pathLst>
                <a:path w="1" h="55" extrusionOk="0">
                  <a:moveTo>
                    <a:pt x="1" y="5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7"/>
            <p:cNvSpPr/>
            <p:nvPr/>
          </p:nvSpPr>
          <p:spPr>
            <a:xfrm>
              <a:off x="2144575" y="528675"/>
              <a:ext cx="2650" cy="3875"/>
            </a:xfrm>
            <a:custGeom>
              <a:avLst/>
              <a:gdLst/>
              <a:ahLst/>
              <a:cxnLst/>
              <a:rect l="l" t="t" r="r" b="b"/>
              <a:pathLst>
                <a:path w="106" h="155" extrusionOk="0">
                  <a:moveTo>
                    <a:pt x="105" y="155"/>
                  </a:moveTo>
                  <a:cubicBezTo>
                    <a:pt x="51" y="105"/>
                    <a:pt x="51" y="51"/>
                    <a:pt x="1" y="1"/>
                  </a:cubicBezTo>
                  <a:cubicBezTo>
                    <a:pt x="51" y="51"/>
                    <a:pt x="51" y="105"/>
                    <a:pt x="105" y="155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7"/>
            <p:cNvSpPr/>
            <p:nvPr/>
          </p:nvSpPr>
          <p:spPr>
            <a:xfrm>
              <a:off x="2147200" y="532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7"/>
            <p:cNvSpPr/>
            <p:nvPr/>
          </p:nvSpPr>
          <p:spPr>
            <a:xfrm>
              <a:off x="1730300" y="599025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1" y="1"/>
                  </a:moveTo>
                  <a:cubicBezTo>
                    <a:pt x="51" y="1"/>
                    <a:pt x="51" y="1"/>
                    <a:pt x="105" y="51"/>
                  </a:cubicBezTo>
                  <a:cubicBezTo>
                    <a:pt x="105" y="1"/>
                    <a:pt x="51" y="1"/>
                    <a:pt x="1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7"/>
            <p:cNvSpPr/>
            <p:nvPr/>
          </p:nvSpPr>
          <p:spPr>
            <a:xfrm>
              <a:off x="1641725" y="588600"/>
              <a:ext cx="1275" cy="25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5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7"/>
            <p:cNvSpPr/>
            <p:nvPr/>
          </p:nvSpPr>
          <p:spPr>
            <a:xfrm>
              <a:off x="2238375" y="626325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105" y="1"/>
                  </a:moveTo>
                  <a:cubicBezTo>
                    <a:pt x="51" y="55"/>
                    <a:pt x="51" y="105"/>
                    <a:pt x="1" y="105"/>
                  </a:cubicBezTo>
                  <a:cubicBezTo>
                    <a:pt x="51" y="105"/>
                    <a:pt x="51" y="55"/>
                    <a:pt x="105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7"/>
            <p:cNvSpPr/>
            <p:nvPr/>
          </p:nvSpPr>
          <p:spPr>
            <a:xfrm>
              <a:off x="1696425" y="588600"/>
              <a:ext cx="3900" cy="25"/>
            </a:xfrm>
            <a:custGeom>
              <a:avLst/>
              <a:gdLst/>
              <a:ahLst/>
              <a:cxnLst/>
              <a:rect l="l" t="t" r="r" b="b"/>
              <a:pathLst>
                <a:path w="156" h="1" extrusionOk="0">
                  <a:moveTo>
                    <a:pt x="155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7"/>
            <p:cNvSpPr/>
            <p:nvPr/>
          </p:nvSpPr>
          <p:spPr>
            <a:xfrm>
              <a:off x="1639125" y="588600"/>
              <a:ext cx="2625" cy="25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104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7"/>
            <p:cNvSpPr/>
            <p:nvPr/>
          </p:nvSpPr>
          <p:spPr>
            <a:xfrm>
              <a:off x="1642975" y="586000"/>
              <a:ext cx="53475" cy="2625"/>
            </a:xfrm>
            <a:custGeom>
              <a:avLst/>
              <a:gdLst/>
              <a:ahLst/>
              <a:cxnLst/>
              <a:rect l="l" t="t" r="r" b="b"/>
              <a:pathLst>
                <a:path w="2139" h="105" extrusionOk="0">
                  <a:moveTo>
                    <a:pt x="814" y="7"/>
                  </a:moveTo>
                  <a:cubicBezTo>
                    <a:pt x="539" y="13"/>
                    <a:pt x="266" y="43"/>
                    <a:pt x="0" y="105"/>
                  </a:cubicBezTo>
                  <a:cubicBezTo>
                    <a:pt x="247" y="62"/>
                    <a:pt x="528" y="22"/>
                    <a:pt x="814" y="7"/>
                  </a:cubicBezTo>
                  <a:close/>
                  <a:moveTo>
                    <a:pt x="1043" y="1"/>
                  </a:moveTo>
                  <a:cubicBezTo>
                    <a:pt x="966" y="1"/>
                    <a:pt x="890" y="3"/>
                    <a:pt x="814" y="7"/>
                  </a:cubicBezTo>
                  <a:lnTo>
                    <a:pt x="814" y="7"/>
                  </a:lnTo>
                  <a:cubicBezTo>
                    <a:pt x="855" y="6"/>
                    <a:pt x="897" y="5"/>
                    <a:pt x="938" y="5"/>
                  </a:cubicBezTo>
                  <a:cubicBezTo>
                    <a:pt x="1325" y="5"/>
                    <a:pt x="1713" y="47"/>
                    <a:pt x="2085" y="105"/>
                  </a:cubicBezTo>
                  <a:lnTo>
                    <a:pt x="2139" y="105"/>
                  </a:lnTo>
                  <a:cubicBezTo>
                    <a:pt x="1772" y="51"/>
                    <a:pt x="1409" y="1"/>
                    <a:pt x="1043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7"/>
            <p:cNvSpPr/>
            <p:nvPr/>
          </p:nvSpPr>
          <p:spPr>
            <a:xfrm>
              <a:off x="1632550" y="589850"/>
              <a:ext cx="3975" cy="25"/>
            </a:xfrm>
            <a:custGeom>
              <a:avLst/>
              <a:gdLst/>
              <a:ahLst/>
              <a:cxnLst/>
              <a:rect l="l" t="t" r="r" b="b"/>
              <a:pathLst>
                <a:path w="159" h="1" extrusionOk="0">
                  <a:moveTo>
                    <a:pt x="159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7"/>
            <p:cNvSpPr/>
            <p:nvPr/>
          </p:nvSpPr>
          <p:spPr>
            <a:xfrm>
              <a:off x="1636500" y="588600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105" y="1"/>
                  </a:moveTo>
                  <a:cubicBezTo>
                    <a:pt x="51" y="51"/>
                    <a:pt x="51" y="51"/>
                    <a:pt x="1" y="51"/>
                  </a:cubicBezTo>
                  <a:cubicBezTo>
                    <a:pt x="51" y="51"/>
                    <a:pt x="51" y="51"/>
                    <a:pt x="105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7"/>
            <p:cNvSpPr/>
            <p:nvPr/>
          </p:nvSpPr>
          <p:spPr>
            <a:xfrm>
              <a:off x="1706850" y="589850"/>
              <a:ext cx="11700" cy="4000"/>
            </a:xfrm>
            <a:custGeom>
              <a:avLst/>
              <a:gdLst/>
              <a:ahLst/>
              <a:cxnLst/>
              <a:rect l="l" t="t" r="r" b="b"/>
              <a:pathLst>
                <a:path w="468" h="160" extrusionOk="0">
                  <a:moveTo>
                    <a:pt x="468" y="159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7"/>
            <p:cNvSpPr/>
            <p:nvPr/>
          </p:nvSpPr>
          <p:spPr>
            <a:xfrm>
              <a:off x="1732925" y="600275"/>
              <a:ext cx="5225" cy="1375"/>
            </a:xfrm>
            <a:custGeom>
              <a:avLst/>
              <a:gdLst/>
              <a:ahLst/>
              <a:cxnLst/>
              <a:rect l="l" t="t" r="r" b="b"/>
              <a:pathLst>
                <a:path w="209" h="55" extrusionOk="0">
                  <a:moveTo>
                    <a:pt x="208" y="55"/>
                  </a:moveTo>
                  <a:cubicBezTo>
                    <a:pt x="154" y="55"/>
                    <a:pt x="50" y="1"/>
                    <a:pt x="0" y="1"/>
                  </a:cubicBezTo>
                  <a:cubicBezTo>
                    <a:pt x="50" y="1"/>
                    <a:pt x="154" y="55"/>
                    <a:pt x="208" y="55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7"/>
            <p:cNvSpPr/>
            <p:nvPr/>
          </p:nvSpPr>
          <p:spPr>
            <a:xfrm>
              <a:off x="1704250" y="589850"/>
              <a:ext cx="2625" cy="25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1" y="1"/>
                  </a:moveTo>
                  <a:lnTo>
                    <a:pt x="105" y="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7"/>
            <p:cNvSpPr/>
            <p:nvPr/>
          </p:nvSpPr>
          <p:spPr>
            <a:xfrm>
              <a:off x="1738125" y="601625"/>
              <a:ext cx="1275" cy="127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50" y="5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7"/>
            <p:cNvSpPr/>
            <p:nvPr/>
          </p:nvSpPr>
          <p:spPr>
            <a:xfrm>
              <a:off x="2123750" y="492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7"/>
            <p:cNvSpPr/>
            <p:nvPr/>
          </p:nvSpPr>
          <p:spPr>
            <a:xfrm>
              <a:off x="1727700" y="597675"/>
              <a:ext cx="2625" cy="1375"/>
            </a:xfrm>
            <a:custGeom>
              <a:avLst/>
              <a:gdLst/>
              <a:ahLst/>
              <a:cxnLst/>
              <a:rect l="l" t="t" r="r" b="b"/>
              <a:pathLst>
                <a:path w="105" h="55" extrusionOk="0">
                  <a:moveTo>
                    <a:pt x="105" y="55"/>
                  </a:moveTo>
                  <a:cubicBezTo>
                    <a:pt x="51" y="0"/>
                    <a:pt x="51" y="0"/>
                    <a:pt x="1" y="0"/>
                  </a:cubicBezTo>
                  <a:cubicBezTo>
                    <a:pt x="51" y="0"/>
                    <a:pt x="51" y="0"/>
                    <a:pt x="105" y="55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7"/>
            <p:cNvSpPr/>
            <p:nvPr/>
          </p:nvSpPr>
          <p:spPr>
            <a:xfrm>
              <a:off x="1718525" y="593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7"/>
            <p:cNvSpPr/>
            <p:nvPr/>
          </p:nvSpPr>
          <p:spPr>
            <a:xfrm>
              <a:off x="1725100" y="596425"/>
              <a:ext cx="2625" cy="1275"/>
            </a:xfrm>
            <a:custGeom>
              <a:avLst/>
              <a:gdLst/>
              <a:ahLst/>
              <a:cxnLst/>
              <a:rect l="l" t="t" r="r" b="b"/>
              <a:pathLst>
                <a:path w="105" h="51" extrusionOk="0">
                  <a:moveTo>
                    <a:pt x="105" y="50"/>
                  </a:moveTo>
                  <a:cubicBezTo>
                    <a:pt x="50" y="0"/>
                    <a:pt x="50" y="0"/>
                    <a:pt x="0" y="0"/>
                  </a:cubicBezTo>
                  <a:cubicBezTo>
                    <a:pt x="50" y="0"/>
                    <a:pt x="50" y="0"/>
                    <a:pt x="105" y="5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7"/>
            <p:cNvSpPr/>
            <p:nvPr/>
          </p:nvSpPr>
          <p:spPr>
            <a:xfrm>
              <a:off x="1700300" y="588600"/>
              <a:ext cx="3975" cy="1275"/>
            </a:xfrm>
            <a:custGeom>
              <a:avLst/>
              <a:gdLst/>
              <a:ahLst/>
              <a:cxnLst/>
              <a:rect l="l" t="t" r="r" b="b"/>
              <a:pathLst>
                <a:path w="159" h="51" extrusionOk="0">
                  <a:moveTo>
                    <a:pt x="159" y="51"/>
                  </a:moveTo>
                  <a:cubicBezTo>
                    <a:pt x="104" y="51"/>
                    <a:pt x="54" y="51"/>
                    <a:pt x="0" y="1"/>
                  </a:cubicBezTo>
                  <a:cubicBezTo>
                    <a:pt x="54" y="51"/>
                    <a:pt x="104" y="51"/>
                    <a:pt x="159" y="5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7"/>
            <p:cNvSpPr/>
            <p:nvPr/>
          </p:nvSpPr>
          <p:spPr>
            <a:xfrm>
              <a:off x="2304775" y="591200"/>
              <a:ext cx="25" cy="1275"/>
            </a:xfrm>
            <a:custGeom>
              <a:avLst/>
              <a:gdLst/>
              <a:ahLst/>
              <a:cxnLst/>
              <a:rect l="l" t="t" r="r" b="b"/>
              <a:pathLst>
                <a:path w="1" h="51" extrusionOk="0">
                  <a:moveTo>
                    <a:pt x="0" y="1"/>
                  </a:moveTo>
                  <a:lnTo>
                    <a:pt x="0" y="5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7"/>
            <p:cNvSpPr/>
            <p:nvPr/>
          </p:nvSpPr>
          <p:spPr>
            <a:xfrm>
              <a:off x="2257875" y="613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7"/>
            <p:cNvSpPr/>
            <p:nvPr/>
          </p:nvSpPr>
          <p:spPr>
            <a:xfrm>
              <a:off x="2251400" y="615900"/>
              <a:ext cx="2650" cy="1400"/>
            </a:xfrm>
            <a:custGeom>
              <a:avLst/>
              <a:gdLst/>
              <a:ahLst/>
              <a:cxnLst/>
              <a:rect l="l" t="t" r="r" b="b"/>
              <a:pathLst>
                <a:path w="106" h="56" extrusionOk="0">
                  <a:moveTo>
                    <a:pt x="105" y="1"/>
                  </a:moveTo>
                  <a:cubicBezTo>
                    <a:pt x="105" y="55"/>
                    <a:pt x="51" y="55"/>
                    <a:pt x="1" y="55"/>
                  </a:cubicBezTo>
                  <a:cubicBezTo>
                    <a:pt x="51" y="55"/>
                    <a:pt x="105" y="55"/>
                    <a:pt x="105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7"/>
            <p:cNvSpPr/>
            <p:nvPr/>
          </p:nvSpPr>
          <p:spPr>
            <a:xfrm>
              <a:off x="2254025" y="613300"/>
              <a:ext cx="3875" cy="2625"/>
            </a:xfrm>
            <a:custGeom>
              <a:avLst/>
              <a:gdLst/>
              <a:ahLst/>
              <a:cxnLst/>
              <a:rect l="l" t="t" r="r" b="b"/>
              <a:pathLst>
                <a:path w="155" h="105" extrusionOk="0">
                  <a:moveTo>
                    <a:pt x="154" y="1"/>
                  </a:moveTo>
                  <a:cubicBezTo>
                    <a:pt x="104" y="55"/>
                    <a:pt x="50" y="55"/>
                    <a:pt x="0" y="105"/>
                  </a:cubicBezTo>
                  <a:cubicBezTo>
                    <a:pt x="50" y="55"/>
                    <a:pt x="104" y="55"/>
                    <a:pt x="154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7"/>
            <p:cNvSpPr/>
            <p:nvPr/>
          </p:nvSpPr>
          <p:spPr>
            <a:xfrm>
              <a:off x="2241000" y="623725"/>
              <a:ext cx="2625" cy="2625"/>
            </a:xfrm>
            <a:custGeom>
              <a:avLst/>
              <a:gdLst/>
              <a:ahLst/>
              <a:cxnLst/>
              <a:rect l="l" t="t" r="r" b="b"/>
              <a:pathLst>
                <a:path w="105" h="105" extrusionOk="0">
                  <a:moveTo>
                    <a:pt x="104" y="1"/>
                  </a:moveTo>
                  <a:cubicBezTo>
                    <a:pt x="50" y="55"/>
                    <a:pt x="50" y="105"/>
                    <a:pt x="0" y="105"/>
                  </a:cubicBezTo>
                  <a:cubicBezTo>
                    <a:pt x="50" y="105"/>
                    <a:pt x="50" y="55"/>
                    <a:pt x="104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7"/>
            <p:cNvSpPr/>
            <p:nvPr/>
          </p:nvSpPr>
          <p:spPr>
            <a:xfrm>
              <a:off x="2246200" y="619875"/>
              <a:ext cx="2625" cy="2625"/>
            </a:xfrm>
            <a:custGeom>
              <a:avLst/>
              <a:gdLst/>
              <a:ahLst/>
              <a:cxnLst/>
              <a:rect l="l" t="t" r="r" b="b"/>
              <a:pathLst>
                <a:path w="105" h="105" extrusionOk="0">
                  <a:moveTo>
                    <a:pt x="105" y="0"/>
                  </a:moveTo>
                  <a:cubicBezTo>
                    <a:pt x="105" y="50"/>
                    <a:pt x="50" y="50"/>
                    <a:pt x="0" y="105"/>
                  </a:cubicBezTo>
                  <a:cubicBezTo>
                    <a:pt x="50" y="50"/>
                    <a:pt x="105" y="50"/>
                    <a:pt x="105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7"/>
            <p:cNvSpPr/>
            <p:nvPr/>
          </p:nvSpPr>
          <p:spPr>
            <a:xfrm>
              <a:off x="1718525" y="593825"/>
              <a:ext cx="6600" cy="2625"/>
            </a:xfrm>
            <a:custGeom>
              <a:avLst/>
              <a:gdLst/>
              <a:ahLst/>
              <a:cxnLst/>
              <a:rect l="l" t="t" r="r" b="b"/>
              <a:pathLst>
                <a:path w="264" h="105" extrusionOk="0">
                  <a:moveTo>
                    <a:pt x="1" y="0"/>
                  </a:moveTo>
                  <a:lnTo>
                    <a:pt x="1" y="0"/>
                  </a:lnTo>
                  <a:cubicBezTo>
                    <a:pt x="52" y="47"/>
                    <a:pt x="99" y="50"/>
                    <a:pt x="149" y="50"/>
                  </a:cubicBezTo>
                  <a:lnTo>
                    <a:pt x="149" y="50"/>
                  </a:lnTo>
                  <a:cubicBezTo>
                    <a:pt x="104" y="37"/>
                    <a:pt x="52" y="25"/>
                    <a:pt x="1" y="0"/>
                  </a:cubicBezTo>
                  <a:close/>
                  <a:moveTo>
                    <a:pt x="149" y="50"/>
                  </a:moveTo>
                  <a:lnTo>
                    <a:pt x="149" y="50"/>
                  </a:lnTo>
                  <a:cubicBezTo>
                    <a:pt x="192" y="62"/>
                    <a:pt x="230" y="75"/>
                    <a:pt x="257" y="99"/>
                  </a:cubicBezTo>
                  <a:lnTo>
                    <a:pt x="257" y="99"/>
                  </a:lnTo>
                  <a:cubicBezTo>
                    <a:pt x="242" y="85"/>
                    <a:pt x="199" y="50"/>
                    <a:pt x="159" y="50"/>
                  </a:cubicBezTo>
                  <a:cubicBezTo>
                    <a:pt x="156" y="50"/>
                    <a:pt x="152" y="50"/>
                    <a:pt x="149" y="50"/>
                  </a:cubicBezTo>
                  <a:close/>
                  <a:moveTo>
                    <a:pt x="257" y="99"/>
                  </a:moveTo>
                  <a:cubicBezTo>
                    <a:pt x="261" y="102"/>
                    <a:pt x="263" y="104"/>
                    <a:pt x="263" y="104"/>
                  </a:cubicBezTo>
                  <a:lnTo>
                    <a:pt x="263" y="104"/>
                  </a:lnTo>
                  <a:cubicBezTo>
                    <a:pt x="261" y="102"/>
                    <a:pt x="259" y="100"/>
                    <a:pt x="257" y="99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7"/>
            <p:cNvSpPr/>
            <p:nvPr/>
          </p:nvSpPr>
          <p:spPr>
            <a:xfrm>
              <a:off x="2248800" y="617275"/>
              <a:ext cx="2625" cy="2625"/>
            </a:xfrm>
            <a:custGeom>
              <a:avLst/>
              <a:gdLst/>
              <a:ahLst/>
              <a:cxnLst/>
              <a:rect l="l" t="t" r="r" b="b"/>
              <a:pathLst>
                <a:path w="105" h="105" extrusionOk="0">
                  <a:moveTo>
                    <a:pt x="105" y="0"/>
                  </a:moveTo>
                  <a:cubicBezTo>
                    <a:pt x="105" y="50"/>
                    <a:pt x="51" y="50"/>
                    <a:pt x="1" y="104"/>
                  </a:cubicBezTo>
                  <a:cubicBezTo>
                    <a:pt x="51" y="50"/>
                    <a:pt x="105" y="50"/>
                    <a:pt x="105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7"/>
            <p:cNvSpPr/>
            <p:nvPr/>
          </p:nvSpPr>
          <p:spPr>
            <a:xfrm>
              <a:off x="1550525" y="845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7"/>
            <p:cNvSpPr/>
            <p:nvPr/>
          </p:nvSpPr>
          <p:spPr>
            <a:xfrm>
              <a:off x="1550525" y="845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7"/>
            <p:cNvSpPr/>
            <p:nvPr/>
          </p:nvSpPr>
          <p:spPr>
            <a:xfrm>
              <a:off x="1560950" y="856975"/>
              <a:ext cx="2625" cy="1275"/>
            </a:xfrm>
            <a:custGeom>
              <a:avLst/>
              <a:gdLst/>
              <a:ahLst/>
              <a:cxnLst/>
              <a:rect l="l" t="t" r="r" b="b"/>
              <a:pathLst>
                <a:path w="105" h="51" extrusionOk="0">
                  <a:moveTo>
                    <a:pt x="0" y="0"/>
                  </a:moveTo>
                  <a:lnTo>
                    <a:pt x="49" y="24"/>
                  </a:lnTo>
                  <a:lnTo>
                    <a:pt x="49" y="24"/>
                  </a:lnTo>
                  <a:cubicBezTo>
                    <a:pt x="37" y="12"/>
                    <a:pt x="24" y="0"/>
                    <a:pt x="0" y="0"/>
                  </a:cubicBezTo>
                  <a:close/>
                  <a:moveTo>
                    <a:pt x="49" y="24"/>
                  </a:moveTo>
                  <a:cubicBezTo>
                    <a:pt x="63" y="37"/>
                    <a:pt x="77" y="50"/>
                    <a:pt x="105" y="50"/>
                  </a:cubicBezTo>
                  <a:lnTo>
                    <a:pt x="49" y="24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7"/>
            <p:cNvSpPr/>
            <p:nvPr/>
          </p:nvSpPr>
          <p:spPr>
            <a:xfrm>
              <a:off x="2308725" y="589850"/>
              <a:ext cx="3875" cy="1375"/>
            </a:xfrm>
            <a:custGeom>
              <a:avLst/>
              <a:gdLst/>
              <a:ahLst/>
              <a:cxnLst/>
              <a:rect l="l" t="t" r="r" b="b"/>
              <a:pathLst>
                <a:path w="155" h="55" extrusionOk="0">
                  <a:moveTo>
                    <a:pt x="155" y="1"/>
                  </a:moveTo>
                  <a:cubicBezTo>
                    <a:pt x="105" y="1"/>
                    <a:pt x="51" y="1"/>
                    <a:pt x="1" y="55"/>
                  </a:cubicBezTo>
                  <a:cubicBezTo>
                    <a:pt x="51" y="1"/>
                    <a:pt x="105" y="1"/>
                    <a:pt x="155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7"/>
            <p:cNvSpPr/>
            <p:nvPr/>
          </p:nvSpPr>
          <p:spPr>
            <a:xfrm>
              <a:off x="2304775" y="591200"/>
              <a:ext cx="3975" cy="25"/>
            </a:xfrm>
            <a:custGeom>
              <a:avLst/>
              <a:gdLst/>
              <a:ahLst/>
              <a:cxnLst/>
              <a:rect l="l" t="t" r="r" b="b"/>
              <a:pathLst>
                <a:path w="159" h="1" extrusionOk="0">
                  <a:moveTo>
                    <a:pt x="159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7"/>
            <p:cNvSpPr/>
            <p:nvPr/>
          </p:nvSpPr>
          <p:spPr>
            <a:xfrm>
              <a:off x="2315200" y="588600"/>
              <a:ext cx="2625" cy="1275"/>
            </a:xfrm>
            <a:custGeom>
              <a:avLst/>
              <a:gdLst/>
              <a:ahLst/>
              <a:cxnLst/>
              <a:rect l="l" t="t" r="r" b="b"/>
              <a:pathLst>
                <a:path w="105" h="51" extrusionOk="0">
                  <a:moveTo>
                    <a:pt x="104" y="1"/>
                  </a:moveTo>
                  <a:cubicBezTo>
                    <a:pt x="54" y="1"/>
                    <a:pt x="54" y="1"/>
                    <a:pt x="0" y="51"/>
                  </a:cubicBezTo>
                  <a:cubicBezTo>
                    <a:pt x="54" y="1"/>
                    <a:pt x="54" y="1"/>
                    <a:pt x="104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7"/>
            <p:cNvSpPr/>
            <p:nvPr/>
          </p:nvSpPr>
          <p:spPr>
            <a:xfrm>
              <a:off x="2312575" y="589850"/>
              <a:ext cx="2650" cy="25"/>
            </a:xfrm>
            <a:custGeom>
              <a:avLst/>
              <a:gdLst/>
              <a:ahLst/>
              <a:cxnLst/>
              <a:rect l="l" t="t" r="r" b="b"/>
              <a:pathLst>
                <a:path w="106" h="1" extrusionOk="0">
                  <a:moveTo>
                    <a:pt x="105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7"/>
            <p:cNvSpPr/>
            <p:nvPr/>
          </p:nvSpPr>
          <p:spPr>
            <a:xfrm>
              <a:off x="1559600" y="855625"/>
              <a:ext cx="1375" cy="1375"/>
            </a:xfrm>
            <a:custGeom>
              <a:avLst/>
              <a:gdLst/>
              <a:ahLst/>
              <a:cxnLst/>
              <a:rect l="l" t="t" r="r" b="b"/>
              <a:pathLst>
                <a:path w="55" h="55" extrusionOk="0">
                  <a:moveTo>
                    <a:pt x="0" y="0"/>
                  </a:moveTo>
                  <a:lnTo>
                    <a:pt x="54" y="54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7"/>
            <p:cNvSpPr/>
            <p:nvPr/>
          </p:nvSpPr>
          <p:spPr>
            <a:xfrm>
              <a:off x="2665675" y="407475"/>
              <a:ext cx="25" cy="2625"/>
            </a:xfrm>
            <a:custGeom>
              <a:avLst/>
              <a:gdLst/>
              <a:ahLst/>
              <a:cxnLst/>
              <a:rect l="l" t="t" r="r" b="b"/>
              <a:pathLst>
                <a:path w="1" h="105" extrusionOk="0">
                  <a:moveTo>
                    <a:pt x="1" y="10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7"/>
            <p:cNvSpPr/>
            <p:nvPr/>
          </p:nvSpPr>
          <p:spPr>
            <a:xfrm>
              <a:off x="2666925" y="402250"/>
              <a:ext cx="25" cy="1400"/>
            </a:xfrm>
            <a:custGeom>
              <a:avLst/>
              <a:gdLst/>
              <a:ahLst/>
              <a:cxnLst/>
              <a:rect l="l" t="t" r="r" b="b"/>
              <a:pathLst>
                <a:path w="1" h="56" extrusionOk="0">
                  <a:moveTo>
                    <a:pt x="1" y="55"/>
                  </a:moveTo>
                  <a:cubicBezTo>
                    <a:pt x="1" y="1"/>
                    <a:pt x="1" y="1"/>
                    <a:pt x="1" y="55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7"/>
            <p:cNvSpPr/>
            <p:nvPr/>
          </p:nvSpPr>
          <p:spPr>
            <a:xfrm>
              <a:off x="2665675" y="410075"/>
              <a:ext cx="25" cy="1375"/>
            </a:xfrm>
            <a:custGeom>
              <a:avLst/>
              <a:gdLst/>
              <a:ahLst/>
              <a:cxnLst/>
              <a:rect l="l" t="t" r="r" b="b"/>
              <a:pathLst>
                <a:path w="1" h="55" extrusionOk="0">
                  <a:moveTo>
                    <a:pt x="1" y="55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7"/>
            <p:cNvSpPr/>
            <p:nvPr/>
          </p:nvSpPr>
          <p:spPr>
            <a:xfrm>
              <a:off x="2592725" y="459575"/>
              <a:ext cx="25" cy="1375"/>
            </a:xfrm>
            <a:custGeom>
              <a:avLst/>
              <a:gdLst/>
              <a:ahLst/>
              <a:cxnLst/>
              <a:rect l="l" t="t" r="r" b="b"/>
              <a:pathLst>
                <a:path w="1" h="55" extrusionOk="0">
                  <a:moveTo>
                    <a:pt x="1" y="55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7"/>
            <p:cNvSpPr/>
            <p:nvPr/>
          </p:nvSpPr>
          <p:spPr>
            <a:xfrm>
              <a:off x="2592725" y="459575"/>
              <a:ext cx="1275" cy="25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1" y="1"/>
                  </a:moveTo>
                  <a:lnTo>
                    <a:pt x="5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7"/>
            <p:cNvSpPr/>
            <p:nvPr/>
          </p:nvSpPr>
          <p:spPr>
            <a:xfrm>
              <a:off x="2600550" y="453125"/>
              <a:ext cx="3875" cy="2625"/>
            </a:xfrm>
            <a:custGeom>
              <a:avLst/>
              <a:gdLst/>
              <a:ahLst/>
              <a:cxnLst/>
              <a:rect l="l" t="t" r="r" b="b"/>
              <a:pathLst>
                <a:path w="155" h="105" extrusionOk="0">
                  <a:moveTo>
                    <a:pt x="155" y="0"/>
                  </a:moveTo>
                  <a:cubicBezTo>
                    <a:pt x="123" y="0"/>
                    <a:pt x="111" y="21"/>
                    <a:pt x="107" y="36"/>
                  </a:cubicBezTo>
                  <a:lnTo>
                    <a:pt x="107" y="36"/>
                  </a:lnTo>
                  <a:cubicBezTo>
                    <a:pt x="123" y="27"/>
                    <a:pt x="139" y="16"/>
                    <a:pt x="155" y="0"/>
                  </a:cubicBezTo>
                  <a:close/>
                  <a:moveTo>
                    <a:pt x="107" y="36"/>
                  </a:moveTo>
                  <a:cubicBezTo>
                    <a:pt x="97" y="41"/>
                    <a:pt x="88" y="46"/>
                    <a:pt x="78" y="51"/>
                  </a:cubicBezTo>
                  <a:lnTo>
                    <a:pt x="78" y="51"/>
                  </a:lnTo>
                  <a:cubicBezTo>
                    <a:pt x="87" y="50"/>
                    <a:pt x="96" y="50"/>
                    <a:pt x="105" y="50"/>
                  </a:cubicBezTo>
                  <a:cubicBezTo>
                    <a:pt x="105" y="50"/>
                    <a:pt x="105" y="44"/>
                    <a:pt x="107" y="36"/>
                  </a:cubicBezTo>
                  <a:close/>
                  <a:moveTo>
                    <a:pt x="78" y="51"/>
                  </a:moveTo>
                  <a:lnTo>
                    <a:pt x="78" y="51"/>
                  </a:lnTo>
                  <a:cubicBezTo>
                    <a:pt x="35" y="52"/>
                    <a:pt x="0" y="59"/>
                    <a:pt x="0" y="105"/>
                  </a:cubicBezTo>
                  <a:cubicBezTo>
                    <a:pt x="26" y="77"/>
                    <a:pt x="52" y="64"/>
                    <a:pt x="78" y="5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7"/>
            <p:cNvSpPr/>
            <p:nvPr/>
          </p:nvSpPr>
          <p:spPr>
            <a:xfrm>
              <a:off x="2666925" y="403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7"/>
            <p:cNvSpPr/>
            <p:nvPr/>
          </p:nvSpPr>
          <p:spPr>
            <a:xfrm>
              <a:off x="2665675" y="411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7"/>
            <p:cNvSpPr/>
            <p:nvPr/>
          </p:nvSpPr>
          <p:spPr>
            <a:xfrm>
              <a:off x="2665675" y="403625"/>
              <a:ext cx="1275" cy="3875"/>
            </a:xfrm>
            <a:custGeom>
              <a:avLst/>
              <a:gdLst/>
              <a:ahLst/>
              <a:cxnLst/>
              <a:rect l="l" t="t" r="r" b="b"/>
              <a:pathLst>
                <a:path w="51" h="155" extrusionOk="0">
                  <a:moveTo>
                    <a:pt x="51" y="0"/>
                  </a:moveTo>
                  <a:lnTo>
                    <a:pt x="51" y="0"/>
                  </a:lnTo>
                  <a:cubicBezTo>
                    <a:pt x="1" y="50"/>
                    <a:pt x="1" y="104"/>
                    <a:pt x="1" y="154"/>
                  </a:cubicBezTo>
                  <a:cubicBezTo>
                    <a:pt x="1" y="104"/>
                    <a:pt x="51" y="50"/>
                    <a:pt x="51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7"/>
            <p:cNvSpPr/>
            <p:nvPr/>
          </p:nvSpPr>
          <p:spPr>
            <a:xfrm>
              <a:off x="2584925" y="463550"/>
              <a:ext cx="3875" cy="2625"/>
            </a:xfrm>
            <a:custGeom>
              <a:avLst/>
              <a:gdLst/>
              <a:ahLst/>
              <a:cxnLst/>
              <a:rect l="l" t="t" r="r" b="b"/>
              <a:pathLst>
                <a:path w="155" h="105" extrusionOk="0">
                  <a:moveTo>
                    <a:pt x="154" y="0"/>
                  </a:moveTo>
                  <a:cubicBezTo>
                    <a:pt x="104" y="0"/>
                    <a:pt x="50" y="50"/>
                    <a:pt x="0" y="104"/>
                  </a:cubicBezTo>
                  <a:lnTo>
                    <a:pt x="0" y="104"/>
                  </a:lnTo>
                  <a:cubicBezTo>
                    <a:pt x="50" y="50"/>
                    <a:pt x="104" y="0"/>
                    <a:pt x="154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7"/>
            <p:cNvSpPr/>
            <p:nvPr/>
          </p:nvSpPr>
          <p:spPr>
            <a:xfrm>
              <a:off x="2604400" y="438725"/>
              <a:ext cx="35250" cy="14425"/>
            </a:xfrm>
            <a:custGeom>
              <a:avLst/>
              <a:gdLst/>
              <a:ahLst/>
              <a:cxnLst/>
              <a:rect l="l" t="t" r="r" b="b"/>
              <a:pathLst>
                <a:path w="1410" h="577" extrusionOk="0">
                  <a:moveTo>
                    <a:pt x="1410" y="1"/>
                  </a:moveTo>
                  <a:lnTo>
                    <a:pt x="1410" y="1"/>
                  </a:lnTo>
                  <a:cubicBezTo>
                    <a:pt x="1272" y="48"/>
                    <a:pt x="1097" y="92"/>
                    <a:pt x="952" y="171"/>
                  </a:cubicBezTo>
                  <a:lnTo>
                    <a:pt x="952" y="171"/>
                  </a:lnTo>
                  <a:lnTo>
                    <a:pt x="1306" y="55"/>
                  </a:lnTo>
                  <a:cubicBezTo>
                    <a:pt x="1356" y="55"/>
                    <a:pt x="1410" y="1"/>
                    <a:pt x="1410" y="1"/>
                  </a:cubicBezTo>
                  <a:close/>
                  <a:moveTo>
                    <a:pt x="952" y="171"/>
                  </a:moveTo>
                  <a:lnTo>
                    <a:pt x="834" y="209"/>
                  </a:lnTo>
                  <a:cubicBezTo>
                    <a:pt x="824" y="213"/>
                    <a:pt x="815" y="216"/>
                    <a:pt x="805" y="220"/>
                  </a:cubicBezTo>
                  <a:lnTo>
                    <a:pt x="805" y="220"/>
                  </a:lnTo>
                  <a:cubicBezTo>
                    <a:pt x="833" y="213"/>
                    <a:pt x="861" y="209"/>
                    <a:pt x="889" y="209"/>
                  </a:cubicBezTo>
                  <a:cubicBezTo>
                    <a:pt x="909" y="196"/>
                    <a:pt x="930" y="183"/>
                    <a:pt x="952" y="171"/>
                  </a:cubicBezTo>
                  <a:close/>
                  <a:moveTo>
                    <a:pt x="805" y="220"/>
                  </a:moveTo>
                  <a:cubicBezTo>
                    <a:pt x="747" y="234"/>
                    <a:pt x="688" y="260"/>
                    <a:pt x="630" y="288"/>
                  </a:cubicBezTo>
                  <a:lnTo>
                    <a:pt x="630" y="288"/>
                  </a:lnTo>
                  <a:cubicBezTo>
                    <a:pt x="686" y="265"/>
                    <a:pt x="741" y="243"/>
                    <a:pt x="805" y="220"/>
                  </a:cubicBezTo>
                  <a:close/>
                  <a:moveTo>
                    <a:pt x="630" y="288"/>
                  </a:moveTo>
                  <a:cubicBezTo>
                    <a:pt x="564" y="314"/>
                    <a:pt x="498" y="340"/>
                    <a:pt x="418" y="368"/>
                  </a:cubicBezTo>
                  <a:lnTo>
                    <a:pt x="576" y="314"/>
                  </a:lnTo>
                  <a:cubicBezTo>
                    <a:pt x="594" y="305"/>
                    <a:pt x="612" y="296"/>
                    <a:pt x="630" y="288"/>
                  </a:cubicBezTo>
                  <a:close/>
                  <a:moveTo>
                    <a:pt x="418" y="368"/>
                  </a:moveTo>
                  <a:cubicBezTo>
                    <a:pt x="263" y="418"/>
                    <a:pt x="105" y="522"/>
                    <a:pt x="1" y="576"/>
                  </a:cubicBezTo>
                  <a:lnTo>
                    <a:pt x="313" y="418"/>
                  </a:lnTo>
                  <a:cubicBezTo>
                    <a:pt x="368" y="418"/>
                    <a:pt x="418" y="368"/>
                    <a:pt x="418" y="368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7"/>
            <p:cNvSpPr/>
            <p:nvPr/>
          </p:nvSpPr>
          <p:spPr>
            <a:xfrm>
              <a:off x="2593975" y="455725"/>
              <a:ext cx="6600" cy="3875"/>
            </a:xfrm>
            <a:custGeom>
              <a:avLst/>
              <a:gdLst/>
              <a:ahLst/>
              <a:cxnLst/>
              <a:rect l="l" t="t" r="r" b="b"/>
              <a:pathLst>
                <a:path w="264" h="155" extrusionOk="0">
                  <a:moveTo>
                    <a:pt x="263" y="1"/>
                  </a:moveTo>
                  <a:cubicBezTo>
                    <a:pt x="219" y="1"/>
                    <a:pt x="177" y="35"/>
                    <a:pt x="133" y="77"/>
                  </a:cubicBezTo>
                  <a:lnTo>
                    <a:pt x="133" y="77"/>
                  </a:lnTo>
                  <a:cubicBezTo>
                    <a:pt x="172" y="51"/>
                    <a:pt x="212" y="25"/>
                    <a:pt x="263" y="1"/>
                  </a:cubicBezTo>
                  <a:close/>
                  <a:moveTo>
                    <a:pt x="133" y="77"/>
                  </a:moveTo>
                  <a:cubicBezTo>
                    <a:pt x="119" y="86"/>
                    <a:pt x="105" y="96"/>
                    <a:pt x="90" y="105"/>
                  </a:cubicBezTo>
                  <a:lnTo>
                    <a:pt x="90" y="105"/>
                  </a:lnTo>
                  <a:cubicBezTo>
                    <a:pt x="95" y="105"/>
                    <a:pt x="100" y="105"/>
                    <a:pt x="105" y="105"/>
                  </a:cubicBezTo>
                  <a:cubicBezTo>
                    <a:pt x="114" y="95"/>
                    <a:pt x="124" y="86"/>
                    <a:pt x="133" y="77"/>
                  </a:cubicBezTo>
                  <a:close/>
                  <a:moveTo>
                    <a:pt x="90" y="105"/>
                  </a:moveTo>
                  <a:lnTo>
                    <a:pt x="90" y="105"/>
                  </a:lnTo>
                  <a:cubicBezTo>
                    <a:pt x="54" y="105"/>
                    <a:pt x="49" y="110"/>
                    <a:pt x="1" y="155"/>
                  </a:cubicBezTo>
                  <a:cubicBezTo>
                    <a:pt x="35" y="138"/>
                    <a:pt x="63" y="122"/>
                    <a:pt x="90" y="105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7"/>
            <p:cNvSpPr/>
            <p:nvPr/>
          </p:nvSpPr>
          <p:spPr>
            <a:xfrm>
              <a:off x="2639625" y="438725"/>
              <a:ext cx="1275" cy="25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51" y="1"/>
                  </a:moveTo>
                  <a:lnTo>
                    <a:pt x="1" y="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7"/>
            <p:cNvSpPr/>
            <p:nvPr/>
          </p:nvSpPr>
          <p:spPr>
            <a:xfrm>
              <a:off x="2640875" y="411425"/>
              <a:ext cx="24825" cy="27325"/>
            </a:xfrm>
            <a:custGeom>
              <a:avLst/>
              <a:gdLst/>
              <a:ahLst/>
              <a:cxnLst/>
              <a:rect l="l" t="t" r="r" b="b"/>
              <a:pathLst>
                <a:path w="993" h="1093" extrusionOk="0">
                  <a:moveTo>
                    <a:pt x="993" y="1"/>
                  </a:moveTo>
                  <a:cubicBezTo>
                    <a:pt x="956" y="35"/>
                    <a:pt x="944" y="70"/>
                    <a:pt x="941" y="105"/>
                  </a:cubicBezTo>
                  <a:lnTo>
                    <a:pt x="941" y="105"/>
                  </a:lnTo>
                  <a:cubicBezTo>
                    <a:pt x="958" y="69"/>
                    <a:pt x="975" y="35"/>
                    <a:pt x="993" y="1"/>
                  </a:cubicBezTo>
                  <a:close/>
                  <a:moveTo>
                    <a:pt x="941" y="105"/>
                  </a:moveTo>
                  <a:cubicBezTo>
                    <a:pt x="907" y="176"/>
                    <a:pt x="873" y="254"/>
                    <a:pt x="838" y="353"/>
                  </a:cubicBezTo>
                  <a:lnTo>
                    <a:pt x="838" y="353"/>
                  </a:lnTo>
                  <a:cubicBezTo>
                    <a:pt x="880" y="292"/>
                    <a:pt x="915" y="229"/>
                    <a:pt x="939" y="155"/>
                  </a:cubicBezTo>
                  <a:cubicBezTo>
                    <a:pt x="939" y="139"/>
                    <a:pt x="939" y="122"/>
                    <a:pt x="941" y="105"/>
                  </a:cubicBezTo>
                  <a:close/>
                  <a:moveTo>
                    <a:pt x="838" y="353"/>
                  </a:moveTo>
                  <a:cubicBezTo>
                    <a:pt x="791" y="422"/>
                    <a:pt x="736" y="490"/>
                    <a:pt x="680" y="572"/>
                  </a:cubicBezTo>
                  <a:cubicBezTo>
                    <a:pt x="576" y="730"/>
                    <a:pt x="368" y="885"/>
                    <a:pt x="159" y="989"/>
                  </a:cubicBezTo>
                  <a:cubicBezTo>
                    <a:pt x="130" y="1018"/>
                    <a:pt x="101" y="1046"/>
                    <a:pt x="73" y="1066"/>
                  </a:cubicBezTo>
                  <a:lnTo>
                    <a:pt x="73" y="1066"/>
                  </a:lnTo>
                  <a:cubicBezTo>
                    <a:pt x="361" y="948"/>
                    <a:pt x="642" y="702"/>
                    <a:pt x="835" y="363"/>
                  </a:cubicBezTo>
                  <a:cubicBezTo>
                    <a:pt x="836" y="360"/>
                    <a:pt x="837" y="356"/>
                    <a:pt x="838" y="353"/>
                  </a:cubicBezTo>
                  <a:close/>
                  <a:moveTo>
                    <a:pt x="73" y="1066"/>
                  </a:moveTo>
                  <a:cubicBezTo>
                    <a:pt x="49" y="1076"/>
                    <a:pt x="25" y="1085"/>
                    <a:pt x="1" y="1093"/>
                  </a:cubicBezTo>
                  <a:cubicBezTo>
                    <a:pt x="25" y="1093"/>
                    <a:pt x="49" y="1083"/>
                    <a:pt x="73" y="1066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7"/>
            <p:cNvSpPr/>
            <p:nvPr/>
          </p:nvSpPr>
          <p:spPr>
            <a:xfrm>
              <a:off x="2522375" y="597675"/>
              <a:ext cx="25" cy="3975"/>
            </a:xfrm>
            <a:custGeom>
              <a:avLst/>
              <a:gdLst/>
              <a:ahLst/>
              <a:cxnLst/>
              <a:rect l="l" t="t" r="r" b="b"/>
              <a:pathLst>
                <a:path w="1" h="159" extrusionOk="0">
                  <a:moveTo>
                    <a:pt x="1" y="159"/>
                  </a:moveTo>
                  <a:lnTo>
                    <a:pt x="1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7"/>
            <p:cNvSpPr/>
            <p:nvPr/>
          </p:nvSpPr>
          <p:spPr>
            <a:xfrm>
              <a:off x="2522375" y="596425"/>
              <a:ext cx="25" cy="1275"/>
            </a:xfrm>
            <a:custGeom>
              <a:avLst/>
              <a:gdLst/>
              <a:ahLst/>
              <a:cxnLst/>
              <a:rect l="l" t="t" r="r" b="b"/>
              <a:pathLst>
                <a:path w="1" h="51" extrusionOk="0">
                  <a:moveTo>
                    <a:pt x="1" y="5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7"/>
            <p:cNvSpPr/>
            <p:nvPr/>
          </p:nvSpPr>
          <p:spPr>
            <a:xfrm>
              <a:off x="2562725" y="4804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209" y="1"/>
                  </a:moveTo>
                  <a:lnTo>
                    <a:pt x="104" y="105"/>
                  </a:lnTo>
                  <a:lnTo>
                    <a:pt x="0" y="209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7"/>
            <p:cNvSpPr/>
            <p:nvPr/>
          </p:nvSpPr>
          <p:spPr>
            <a:xfrm>
              <a:off x="2522375" y="592450"/>
              <a:ext cx="25" cy="4000"/>
            </a:xfrm>
            <a:custGeom>
              <a:avLst/>
              <a:gdLst/>
              <a:ahLst/>
              <a:cxnLst/>
              <a:rect l="l" t="t" r="r" b="b"/>
              <a:pathLst>
                <a:path w="1" h="160" extrusionOk="0">
                  <a:moveTo>
                    <a:pt x="1" y="159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7"/>
            <p:cNvSpPr/>
            <p:nvPr/>
          </p:nvSpPr>
          <p:spPr>
            <a:xfrm>
              <a:off x="2522375" y="601625"/>
              <a:ext cx="1275" cy="3825"/>
            </a:xfrm>
            <a:custGeom>
              <a:avLst/>
              <a:gdLst/>
              <a:ahLst/>
              <a:cxnLst/>
              <a:rect l="l" t="t" r="r" b="b"/>
              <a:pathLst>
                <a:path w="51" h="153" extrusionOk="0">
                  <a:moveTo>
                    <a:pt x="1" y="1"/>
                  </a:moveTo>
                  <a:lnTo>
                    <a:pt x="1" y="51"/>
                  </a:lnTo>
                  <a:cubicBezTo>
                    <a:pt x="1" y="51"/>
                    <a:pt x="49" y="103"/>
                    <a:pt x="51" y="152"/>
                  </a:cubicBezTo>
                  <a:lnTo>
                    <a:pt x="51" y="152"/>
                  </a:lnTo>
                  <a:cubicBezTo>
                    <a:pt x="49" y="103"/>
                    <a:pt x="1" y="50"/>
                    <a:pt x="1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7"/>
            <p:cNvSpPr/>
            <p:nvPr/>
          </p:nvSpPr>
          <p:spPr>
            <a:xfrm>
              <a:off x="2522375" y="589850"/>
              <a:ext cx="25" cy="2625"/>
            </a:xfrm>
            <a:custGeom>
              <a:avLst/>
              <a:gdLst/>
              <a:ahLst/>
              <a:cxnLst/>
              <a:rect l="l" t="t" r="r" b="b"/>
              <a:pathLst>
                <a:path w="1" h="105" extrusionOk="0">
                  <a:moveTo>
                    <a:pt x="1" y="55"/>
                  </a:moveTo>
                  <a:lnTo>
                    <a:pt x="1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7"/>
            <p:cNvSpPr/>
            <p:nvPr/>
          </p:nvSpPr>
          <p:spPr>
            <a:xfrm>
              <a:off x="2523625" y="608100"/>
              <a:ext cx="25" cy="2625"/>
            </a:xfrm>
            <a:custGeom>
              <a:avLst/>
              <a:gdLst/>
              <a:ahLst/>
              <a:cxnLst/>
              <a:rect l="l" t="t" r="r" b="b"/>
              <a:pathLst>
                <a:path w="1" h="105" extrusionOk="0">
                  <a:moveTo>
                    <a:pt x="1" y="10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7"/>
            <p:cNvSpPr/>
            <p:nvPr/>
          </p:nvSpPr>
          <p:spPr>
            <a:xfrm>
              <a:off x="2523625" y="605500"/>
              <a:ext cx="25" cy="2625"/>
            </a:xfrm>
            <a:custGeom>
              <a:avLst/>
              <a:gdLst/>
              <a:ahLst/>
              <a:cxnLst/>
              <a:rect l="l" t="t" r="r" b="b"/>
              <a:pathLst>
                <a:path w="1" h="105" extrusionOk="0">
                  <a:moveTo>
                    <a:pt x="1" y="104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7"/>
            <p:cNvSpPr/>
            <p:nvPr/>
          </p:nvSpPr>
          <p:spPr>
            <a:xfrm>
              <a:off x="2574500" y="470000"/>
              <a:ext cx="3875" cy="5250"/>
            </a:xfrm>
            <a:custGeom>
              <a:avLst/>
              <a:gdLst/>
              <a:ahLst/>
              <a:cxnLst/>
              <a:rect l="l" t="t" r="r" b="b"/>
              <a:pathLst>
                <a:path w="155" h="210" extrusionOk="0">
                  <a:moveTo>
                    <a:pt x="154" y="1"/>
                  </a:moveTo>
                  <a:lnTo>
                    <a:pt x="154" y="1"/>
                  </a:lnTo>
                  <a:cubicBezTo>
                    <a:pt x="104" y="55"/>
                    <a:pt x="50" y="105"/>
                    <a:pt x="0" y="209"/>
                  </a:cubicBezTo>
                  <a:cubicBezTo>
                    <a:pt x="50" y="159"/>
                    <a:pt x="104" y="55"/>
                    <a:pt x="154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7"/>
            <p:cNvSpPr/>
            <p:nvPr/>
          </p:nvSpPr>
          <p:spPr>
            <a:xfrm>
              <a:off x="2588775" y="460925"/>
              <a:ext cx="3975" cy="2650"/>
            </a:xfrm>
            <a:custGeom>
              <a:avLst/>
              <a:gdLst/>
              <a:ahLst/>
              <a:cxnLst/>
              <a:rect l="l" t="t" r="r" b="b"/>
              <a:pathLst>
                <a:path w="159" h="106" extrusionOk="0">
                  <a:moveTo>
                    <a:pt x="55" y="1"/>
                  </a:moveTo>
                  <a:cubicBezTo>
                    <a:pt x="55" y="51"/>
                    <a:pt x="0" y="51"/>
                    <a:pt x="0" y="105"/>
                  </a:cubicBezTo>
                  <a:cubicBezTo>
                    <a:pt x="55" y="51"/>
                    <a:pt x="105" y="1"/>
                    <a:pt x="159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7"/>
            <p:cNvSpPr/>
            <p:nvPr/>
          </p:nvSpPr>
          <p:spPr>
            <a:xfrm>
              <a:off x="2570525" y="475225"/>
              <a:ext cx="4000" cy="2625"/>
            </a:xfrm>
            <a:custGeom>
              <a:avLst/>
              <a:gdLst/>
              <a:ahLst/>
              <a:cxnLst/>
              <a:rect l="l" t="t" r="r" b="b"/>
              <a:pathLst>
                <a:path w="160" h="105" extrusionOk="0">
                  <a:moveTo>
                    <a:pt x="105" y="0"/>
                  </a:moveTo>
                  <a:lnTo>
                    <a:pt x="56" y="53"/>
                  </a:lnTo>
                  <a:lnTo>
                    <a:pt x="56" y="53"/>
                  </a:lnTo>
                  <a:cubicBezTo>
                    <a:pt x="90" y="23"/>
                    <a:pt x="124" y="0"/>
                    <a:pt x="159" y="0"/>
                  </a:cubicBezTo>
                  <a:close/>
                  <a:moveTo>
                    <a:pt x="56" y="53"/>
                  </a:moveTo>
                  <a:cubicBezTo>
                    <a:pt x="38" y="69"/>
                    <a:pt x="20" y="87"/>
                    <a:pt x="1" y="104"/>
                  </a:cubicBezTo>
                  <a:lnTo>
                    <a:pt x="55" y="54"/>
                  </a:lnTo>
                  <a:lnTo>
                    <a:pt x="56" y="53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7"/>
            <p:cNvSpPr/>
            <p:nvPr/>
          </p:nvSpPr>
          <p:spPr>
            <a:xfrm>
              <a:off x="2578350" y="466150"/>
              <a:ext cx="6600" cy="3875"/>
            </a:xfrm>
            <a:custGeom>
              <a:avLst/>
              <a:gdLst/>
              <a:ahLst/>
              <a:cxnLst/>
              <a:rect l="l" t="t" r="r" b="b"/>
              <a:pathLst>
                <a:path w="264" h="155" extrusionOk="0">
                  <a:moveTo>
                    <a:pt x="263" y="0"/>
                  </a:moveTo>
                  <a:cubicBezTo>
                    <a:pt x="209" y="0"/>
                    <a:pt x="159" y="50"/>
                    <a:pt x="159" y="50"/>
                  </a:cubicBezTo>
                  <a:lnTo>
                    <a:pt x="132" y="78"/>
                  </a:lnTo>
                  <a:lnTo>
                    <a:pt x="132" y="78"/>
                  </a:lnTo>
                  <a:cubicBezTo>
                    <a:pt x="171" y="51"/>
                    <a:pt x="211" y="25"/>
                    <a:pt x="263" y="0"/>
                  </a:cubicBezTo>
                  <a:close/>
                  <a:moveTo>
                    <a:pt x="132" y="78"/>
                  </a:moveTo>
                  <a:cubicBezTo>
                    <a:pt x="92" y="104"/>
                    <a:pt x="53" y="130"/>
                    <a:pt x="0" y="155"/>
                  </a:cubicBezTo>
                  <a:lnTo>
                    <a:pt x="55" y="155"/>
                  </a:lnTo>
                  <a:lnTo>
                    <a:pt x="132" y="78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7"/>
            <p:cNvSpPr/>
            <p:nvPr/>
          </p:nvSpPr>
          <p:spPr>
            <a:xfrm>
              <a:off x="2562725" y="485625"/>
              <a:ext cx="25" cy="1400"/>
            </a:xfrm>
            <a:custGeom>
              <a:avLst/>
              <a:gdLst/>
              <a:ahLst/>
              <a:cxnLst/>
              <a:rect l="l" t="t" r="r" b="b"/>
              <a:pathLst>
                <a:path w="1" h="56" extrusionOk="0">
                  <a:moveTo>
                    <a:pt x="0" y="1"/>
                  </a:moveTo>
                  <a:lnTo>
                    <a:pt x="0" y="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7"/>
            <p:cNvSpPr/>
            <p:nvPr/>
          </p:nvSpPr>
          <p:spPr>
            <a:xfrm>
              <a:off x="2522375" y="576825"/>
              <a:ext cx="1275" cy="5250"/>
            </a:xfrm>
            <a:custGeom>
              <a:avLst/>
              <a:gdLst/>
              <a:ahLst/>
              <a:cxnLst/>
              <a:rect l="l" t="t" r="r" b="b"/>
              <a:pathLst>
                <a:path w="51" h="210" extrusionOk="0">
                  <a:moveTo>
                    <a:pt x="51" y="1"/>
                  </a:moveTo>
                  <a:cubicBezTo>
                    <a:pt x="1" y="55"/>
                    <a:pt x="1" y="105"/>
                    <a:pt x="1" y="159"/>
                  </a:cubicBezTo>
                  <a:lnTo>
                    <a:pt x="1" y="209"/>
                  </a:lnTo>
                  <a:cubicBezTo>
                    <a:pt x="1" y="159"/>
                    <a:pt x="1" y="105"/>
                    <a:pt x="51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7"/>
            <p:cNvSpPr/>
            <p:nvPr/>
          </p:nvSpPr>
          <p:spPr>
            <a:xfrm>
              <a:off x="2522375" y="582050"/>
              <a:ext cx="25" cy="7825"/>
            </a:xfrm>
            <a:custGeom>
              <a:avLst/>
              <a:gdLst/>
              <a:ahLst/>
              <a:cxnLst/>
              <a:rect l="l" t="t" r="r" b="b"/>
              <a:pathLst>
                <a:path w="1" h="313" extrusionOk="0">
                  <a:moveTo>
                    <a:pt x="1" y="313"/>
                  </a:moveTo>
                  <a:lnTo>
                    <a:pt x="1" y="3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7"/>
            <p:cNvSpPr/>
            <p:nvPr/>
          </p:nvSpPr>
          <p:spPr>
            <a:xfrm>
              <a:off x="2407750" y="600275"/>
              <a:ext cx="18250" cy="9200"/>
            </a:xfrm>
            <a:custGeom>
              <a:avLst/>
              <a:gdLst/>
              <a:ahLst/>
              <a:cxnLst/>
              <a:rect l="l" t="t" r="r" b="b"/>
              <a:pathLst>
                <a:path w="730" h="368" extrusionOk="0">
                  <a:moveTo>
                    <a:pt x="0" y="1"/>
                  </a:moveTo>
                  <a:cubicBezTo>
                    <a:pt x="113" y="46"/>
                    <a:pt x="215" y="91"/>
                    <a:pt x="318" y="141"/>
                  </a:cubicBezTo>
                  <a:lnTo>
                    <a:pt x="318" y="141"/>
                  </a:lnTo>
                  <a:cubicBezTo>
                    <a:pt x="266" y="112"/>
                    <a:pt x="212" y="84"/>
                    <a:pt x="154" y="55"/>
                  </a:cubicBezTo>
                  <a:cubicBezTo>
                    <a:pt x="104" y="55"/>
                    <a:pt x="50" y="1"/>
                    <a:pt x="0" y="1"/>
                  </a:cubicBezTo>
                  <a:close/>
                  <a:moveTo>
                    <a:pt x="318" y="141"/>
                  </a:moveTo>
                  <a:cubicBezTo>
                    <a:pt x="454" y="217"/>
                    <a:pt x="579" y="292"/>
                    <a:pt x="730" y="368"/>
                  </a:cubicBezTo>
                  <a:cubicBezTo>
                    <a:pt x="581" y="278"/>
                    <a:pt x="450" y="206"/>
                    <a:pt x="318" y="14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7"/>
            <p:cNvSpPr/>
            <p:nvPr/>
          </p:nvSpPr>
          <p:spPr>
            <a:xfrm>
              <a:off x="2523625" y="610700"/>
              <a:ext cx="25" cy="3975"/>
            </a:xfrm>
            <a:custGeom>
              <a:avLst/>
              <a:gdLst/>
              <a:ahLst/>
              <a:cxnLst/>
              <a:rect l="l" t="t" r="r" b="b"/>
              <a:pathLst>
                <a:path w="1" h="159" extrusionOk="0">
                  <a:moveTo>
                    <a:pt x="1" y="105"/>
                  </a:moveTo>
                  <a:lnTo>
                    <a:pt x="1" y="1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7"/>
            <p:cNvSpPr/>
            <p:nvPr/>
          </p:nvSpPr>
          <p:spPr>
            <a:xfrm>
              <a:off x="2439000" y="618525"/>
              <a:ext cx="3900" cy="2625"/>
            </a:xfrm>
            <a:custGeom>
              <a:avLst/>
              <a:gdLst/>
              <a:ahLst/>
              <a:cxnLst/>
              <a:rect l="l" t="t" r="r" b="b"/>
              <a:pathLst>
                <a:path w="156" h="105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4"/>
                    <a:pt x="8" y="8"/>
                    <a:pt x="12" y="12"/>
                  </a:cubicBezTo>
                  <a:lnTo>
                    <a:pt x="12" y="12"/>
                  </a:lnTo>
                  <a:lnTo>
                    <a:pt x="1" y="0"/>
                  </a:lnTo>
                  <a:close/>
                  <a:moveTo>
                    <a:pt x="12" y="12"/>
                  </a:moveTo>
                  <a:lnTo>
                    <a:pt x="105" y="104"/>
                  </a:lnTo>
                  <a:lnTo>
                    <a:pt x="155" y="104"/>
                  </a:lnTo>
                  <a:cubicBezTo>
                    <a:pt x="109" y="58"/>
                    <a:pt x="59" y="55"/>
                    <a:pt x="12" y="12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7"/>
            <p:cNvSpPr/>
            <p:nvPr/>
          </p:nvSpPr>
          <p:spPr>
            <a:xfrm>
              <a:off x="2531450" y="537750"/>
              <a:ext cx="25" cy="1375"/>
            </a:xfrm>
            <a:custGeom>
              <a:avLst/>
              <a:gdLst/>
              <a:ahLst/>
              <a:cxnLst/>
              <a:rect l="l" t="t" r="r" b="b"/>
              <a:pathLst>
                <a:path w="1" h="55" extrusionOk="0">
                  <a:moveTo>
                    <a:pt x="1" y="0"/>
                  </a:moveTo>
                  <a:lnTo>
                    <a:pt x="1" y="55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7"/>
            <p:cNvSpPr/>
            <p:nvPr/>
          </p:nvSpPr>
          <p:spPr>
            <a:xfrm>
              <a:off x="2442875" y="621125"/>
              <a:ext cx="37850" cy="36500"/>
            </a:xfrm>
            <a:custGeom>
              <a:avLst/>
              <a:gdLst/>
              <a:ahLst/>
              <a:cxnLst/>
              <a:rect l="l" t="t" r="r" b="b"/>
              <a:pathLst>
                <a:path w="1514" h="1460" extrusionOk="0">
                  <a:moveTo>
                    <a:pt x="0" y="0"/>
                  </a:moveTo>
                  <a:cubicBezTo>
                    <a:pt x="0" y="55"/>
                    <a:pt x="54" y="55"/>
                    <a:pt x="104" y="105"/>
                  </a:cubicBezTo>
                  <a:lnTo>
                    <a:pt x="54" y="55"/>
                  </a:lnTo>
                  <a:lnTo>
                    <a:pt x="0" y="0"/>
                  </a:lnTo>
                  <a:close/>
                  <a:moveTo>
                    <a:pt x="104" y="105"/>
                  </a:moveTo>
                  <a:lnTo>
                    <a:pt x="158" y="159"/>
                  </a:lnTo>
                  <a:lnTo>
                    <a:pt x="313" y="313"/>
                  </a:lnTo>
                  <a:lnTo>
                    <a:pt x="471" y="471"/>
                  </a:lnTo>
                  <a:lnTo>
                    <a:pt x="575" y="576"/>
                  </a:lnTo>
                  <a:lnTo>
                    <a:pt x="680" y="626"/>
                  </a:lnTo>
                  <a:cubicBezTo>
                    <a:pt x="471" y="471"/>
                    <a:pt x="313" y="263"/>
                    <a:pt x="104" y="105"/>
                  </a:cubicBezTo>
                  <a:close/>
                  <a:moveTo>
                    <a:pt x="680" y="626"/>
                  </a:moveTo>
                  <a:lnTo>
                    <a:pt x="680" y="626"/>
                  </a:lnTo>
                  <a:cubicBezTo>
                    <a:pt x="730" y="730"/>
                    <a:pt x="834" y="834"/>
                    <a:pt x="888" y="938"/>
                  </a:cubicBezTo>
                  <a:lnTo>
                    <a:pt x="930" y="980"/>
                  </a:lnTo>
                  <a:lnTo>
                    <a:pt x="834" y="834"/>
                  </a:lnTo>
                  <a:lnTo>
                    <a:pt x="680" y="626"/>
                  </a:lnTo>
                  <a:close/>
                  <a:moveTo>
                    <a:pt x="930" y="980"/>
                  </a:moveTo>
                  <a:lnTo>
                    <a:pt x="938" y="993"/>
                  </a:lnTo>
                  <a:lnTo>
                    <a:pt x="996" y="1051"/>
                  </a:lnTo>
                  <a:lnTo>
                    <a:pt x="992" y="1043"/>
                  </a:lnTo>
                  <a:lnTo>
                    <a:pt x="930" y="980"/>
                  </a:lnTo>
                  <a:close/>
                  <a:moveTo>
                    <a:pt x="996" y="1051"/>
                  </a:moveTo>
                  <a:lnTo>
                    <a:pt x="1042" y="1147"/>
                  </a:lnTo>
                  <a:lnTo>
                    <a:pt x="1096" y="1201"/>
                  </a:lnTo>
                  <a:cubicBezTo>
                    <a:pt x="1201" y="1305"/>
                    <a:pt x="1355" y="1409"/>
                    <a:pt x="1513" y="1460"/>
                  </a:cubicBezTo>
                  <a:cubicBezTo>
                    <a:pt x="1355" y="1409"/>
                    <a:pt x="1201" y="1305"/>
                    <a:pt x="1096" y="1147"/>
                  </a:cubicBezTo>
                  <a:lnTo>
                    <a:pt x="1042" y="1097"/>
                  </a:lnTo>
                  <a:lnTo>
                    <a:pt x="996" y="105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7"/>
            <p:cNvSpPr/>
            <p:nvPr/>
          </p:nvSpPr>
          <p:spPr>
            <a:xfrm>
              <a:off x="2319150" y="587250"/>
              <a:ext cx="15650" cy="1375"/>
            </a:xfrm>
            <a:custGeom>
              <a:avLst/>
              <a:gdLst/>
              <a:ahLst/>
              <a:cxnLst/>
              <a:rect l="l" t="t" r="r" b="b"/>
              <a:pathLst>
                <a:path w="626" h="55" extrusionOk="0">
                  <a:moveTo>
                    <a:pt x="313" y="1"/>
                  </a:moveTo>
                  <a:cubicBezTo>
                    <a:pt x="277" y="1"/>
                    <a:pt x="243" y="1"/>
                    <a:pt x="208" y="17"/>
                  </a:cubicBezTo>
                  <a:lnTo>
                    <a:pt x="208" y="17"/>
                  </a:lnTo>
                  <a:cubicBezTo>
                    <a:pt x="347" y="1"/>
                    <a:pt x="487" y="1"/>
                    <a:pt x="626" y="1"/>
                  </a:cubicBezTo>
                  <a:close/>
                  <a:moveTo>
                    <a:pt x="208" y="17"/>
                  </a:moveTo>
                  <a:cubicBezTo>
                    <a:pt x="139" y="25"/>
                    <a:pt x="70" y="37"/>
                    <a:pt x="1" y="55"/>
                  </a:cubicBezTo>
                  <a:lnTo>
                    <a:pt x="155" y="55"/>
                  </a:lnTo>
                  <a:cubicBezTo>
                    <a:pt x="173" y="37"/>
                    <a:pt x="190" y="25"/>
                    <a:pt x="208" y="17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7"/>
            <p:cNvSpPr/>
            <p:nvPr/>
          </p:nvSpPr>
          <p:spPr>
            <a:xfrm>
              <a:off x="2487150" y="660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7"/>
            <p:cNvSpPr/>
            <p:nvPr/>
          </p:nvSpPr>
          <p:spPr>
            <a:xfrm>
              <a:off x="2481950" y="658950"/>
              <a:ext cx="2625" cy="1275"/>
            </a:xfrm>
            <a:custGeom>
              <a:avLst/>
              <a:gdLst/>
              <a:ahLst/>
              <a:cxnLst/>
              <a:rect l="l" t="t" r="r" b="b"/>
              <a:pathLst>
                <a:path w="105" h="51" extrusionOk="0">
                  <a:moveTo>
                    <a:pt x="0" y="1"/>
                  </a:moveTo>
                  <a:cubicBezTo>
                    <a:pt x="55" y="1"/>
                    <a:pt x="55" y="1"/>
                    <a:pt x="105" y="51"/>
                  </a:cubicBezTo>
                  <a:lnTo>
                    <a:pt x="105" y="51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7"/>
            <p:cNvSpPr/>
            <p:nvPr/>
          </p:nvSpPr>
          <p:spPr>
            <a:xfrm>
              <a:off x="1562200" y="857000"/>
              <a:ext cx="88600" cy="69000"/>
            </a:xfrm>
            <a:custGeom>
              <a:avLst/>
              <a:gdLst/>
              <a:ahLst/>
              <a:cxnLst/>
              <a:rect l="l" t="t" r="r" b="b"/>
              <a:pathLst>
                <a:path w="3544" h="2760" extrusionOk="0">
                  <a:moveTo>
                    <a:pt x="1" y="0"/>
                  </a:moveTo>
                  <a:cubicBezTo>
                    <a:pt x="1" y="15"/>
                    <a:pt x="6" y="26"/>
                    <a:pt x="13" y="33"/>
                  </a:cubicBezTo>
                  <a:lnTo>
                    <a:pt x="13" y="33"/>
                  </a:lnTo>
                  <a:cubicBezTo>
                    <a:pt x="5" y="24"/>
                    <a:pt x="1" y="14"/>
                    <a:pt x="1" y="0"/>
                  </a:cubicBezTo>
                  <a:close/>
                  <a:moveTo>
                    <a:pt x="13" y="33"/>
                  </a:moveTo>
                  <a:lnTo>
                    <a:pt x="13" y="33"/>
                  </a:lnTo>
                  <a:cubicBezTo>
                    <a:pt x="23" y="44"/>
                    <a:pt x="38" y="53"/>
                    <a:pt x="56" y="64"/>
                  </a:cubicBezTo>
                  <a:lnTo>
                    <a:pt x="56" y="64"/>
                  </a:lnTo>
                  <a:cubicBezTo>
                    <a:pt x="55" y="60"/>
                    <a:pt x="55" y="55"/>
                    <a:pt x="55" y="49"/>
                  </a:cubicBezTo>
                  <a:cubicBezTo>
                    <a:pt x="55" y="49"/>
                    <a:pt x="29" y="49"/>
                    <a:pt x="13" y="33"/>
                  </a:cubicBezTo>
                  <a:close/>
                  <a:moveTo>
                    <a:pt x="56" y="64"/>
                  </a:moveTo>
                  <a:cubicBezTo>
                    <a:pt x="64" y="104"/>
                    <a:pt x="105" y="104"/>
                    <a:pt x="105" y="104"/>
                  </a:cubicBezTo>
                  <a:cubicBezTo>
                    <a:pt x="88" y="86"/>
                    <a:pt x="71" y="74"/>
                    <a:pt x="56" y="64"/>
                  </a:cubicBezTo>
                  <a:close/>
                  <a:moveTo>
                    <a:pt x="105" y="104"/>
                  </a:moveTo>
                  <a:cubicBezTo>
                    <a:pt x="105" y="104"/>
                    <a:pt x="105" y="151"/>
                    <a:pt x="155" y="154"/>
                  </a:cubicBezTo>
                  <a:lnTo>
                    <a:pt x="155" y="154"/>
                  </a:lnTo>
                  <a:cubicBezTo>
                    <a:pt x="138" y="136"/>
                    <a:pt x="122" y="119"/>
                    <a:pt x="105" y="104"/>
                  </a:cubicBezTo>
                  <a:close/>
                  <a:moveTo>
                    <a:pt x="155" y="154"/>
                  </a:moveTo>
                  <a:cubicBezTo>
                    <a:pt x="191" y="193"/>
                    <a:pt x="226" y="241"/>
                    <a:pt x="263" y="312"/>
                  </a:cubicBezTo>
                  <a:lnTo>
                    <a:pt x="313" y="312"/>
                  </a:lnTo>
                  <a:cubicBezTo>
                    <a:pt x="377" y="343"/>
                    <a:pt x="422" y="375"/>
                    <a:pt x="472" y="420"/>
                  </a:cubicBezTo>
                  <a:lnTo>
                    <a:pt x="472" y="420"/>
                  </a:lnTo>
                  <a:cubicBezTo>
                    <a:pt x="472" y="418"/>
                    <a:pt x="472" y="416"/>
                    <a:pt x="472" y="416"/>
                  </a:cubicBezTo>
                  <a:cubicBezTo>
                    <a:pt x="367" y="312"/>
                    <a:pt x="263" y="258"/>
                    <a:pt x="159" y="154"/>
                  </a:cubicBezTo>
                  <a:cubicBezTo>
                    <a:pt x="158" y="154"/>
                    <a:pt x="156" y="154"/>
                    <a:pt x="155" y="154"/>
                  </a:cubicBezTo>
                  <a:close/>
                  <a:moveTo>
                    <a:pt x="472" y="420"/>
                  </a:moveTo>
                  <a:cubicBezTo>
                    <a:pt x="473" y="431"/>
                    <a:pt x="479" y="466"/>
                    <a:pt x="521" y="466"/>
                  </a:cubicBezTo>
                  <a:lnTo>
                    <a:pt x="521" y="466"/>
                  </a:lnTo>
                  <a:cubicBezTo>
                    <a:pt x="504" y="449"/>
                    <a:pt x="488" y="434"/>
                    <a:pt x="472" y="420"/>
                  </a:cubicBezTo>
                  <a:close/>
                  <a:moveTo>
                    <a:pt x="521" y="466"/>
                  </a:moveTo>
                  <a:lnTo>
                    <a:pt x="521" y="466"/>
                  </a:lnTo>
                  <a:cubicBezTo>
                    <a:pt x="538" y="483"/>
                    <a:pt x="556" y="501"/>
                    <a:pt x="576" y="521"/>
                  </a:cubicBezTo>
                  <a:lnTo>
                    <a:pt x="522" y="466"/>
                  </a:lnTo>
                  <a:cubicBezTo>
                    <a:pt x="521" y="466"/>
                    <a:pt x="521" y="466"/>
                    <a:pt x="521" y="466"/>
                  </a:cubicBezTo>
                  <a:close/>
                  <a:moveTo>
                    <a:pt x="576" y="521"/>
                  </a:moveTo>
                  <a:cubicBezTo>
                    <a:pt x="680" y="625"/>
                    <a:pt x="834" y="675"/>
                    <a:pt x="938" y="779"/>
                  </a:cubicBezTo>
                  <a:lnTo>
                    <a:pt x="962" y="779"/>
                  </a:lnTo>
                  <a:lnTo>
                    <a:pt x="576" y="521"/>
                  </a:lnTo>
                  <a:close/>
                  <a:moveTo>
                    <a:pt x="962" y="779"/>
                  </a:moveTo>
                  <a:lnTo>
                    <a:pt x="1043" y="833"/>
                  </a:lnTo>
                  <a:cubicBezTo>
                    <a:pt x="1062" y="842"/>
                    <a:pt x="1081" y="852"/>
                    <a:pt x="1099" y="861"/>
                  </a:cubicBezTo>
                  <a:lnTo>
                    <a:pt x="1099" y="861"/>
                  </a:lnTo>
                  <a:cubicBezTo>
                    <a:pt x="1059" y="834"/>
                    <a:pt x="1019" y="807"/>
                    <a:pt x="993" y="779"/>
                  </a:cubicBezTo>
                  <a:close/>
                  <a:moveTo>
                    <a:pt x="1099" y="861"/>
                  </a:moveTo>
                  <a:cubicBezTo>
                    <a:pt x="1137" y="886"/>
                    <a:pt x="1175" y="911"/>
                    <a:pt x="1201" y="937"/>
                  </a:cubicBezTo>
                  <a:cubicBezTo>
                    <a:pt x="1305" y="987"/>
                    <a:pt x="1410" y="1042"/>
                    <a:pt x="1460" y="1092"/>
                  </a:cubicBezTo>
                  <a:cubicBezTo>
                    <a:pt x="1477" y="1092"/>
                    <a:pt x="1489" y="1092"/>
                    <a:pt x="1499" y="1094"/>
                  </a:cubicBezTo>
                  <a:lnTo>
                    <a:pt x="1499" y="1094"/>
                  </a:lnTo>
                  <a:cubicBezTo>
                    <a:pt x="1445" y="1058"/>
                    <a:pt x="1375" y="1024"/>
                    <a:pt x="1305" y="987"/>
                  </a:cubicBezTo>
                  <a:cubicBezTo>
                    <a:pt x="1261" y="947"/>
                    <a:pt x="1183" y="903"/>
                    <a:pt x="1099" y="861"/>
                  </a:cubicBezTo>
                  <a:close/>
                  <a:moveTo>
                    <a:pt x="1499" y="1094"/>
                  </a:moveTo>
                  <a:lnTo>
                    <a:pt x="1499" y="1094"/>
                  </a:lnTo>
                  <a:cubicBezTo>
                    <a:pt x="1525" y="1111"/>
                    <a:pt x="1547" y="1128"/>
                    <a:pt x="1564" y="1146"/>
                  </a:cubicBezTo>
                  <a:cubicBezTo>
                    <a:pt x="1530" y="1109"/>
                    <a:pt x="1519" y="1097"/>
                    <a:pt x="1499" y="1094"/>
                  </a:cubicBezTo>
                  <a:close/>
                  <a:moveTo>
                    <a:pt x="1564" y="1146"/>
                  </a:moveTo>
                  <a:cubicBezTo>
                    <a:pt x="1650" y="1187"/>
                    <a:pt x="1737" y="1232"/>
                    <a:pt x="1824" y="1246"/>
                  </a:cubicBezTo>
                  <a:lnTo>
                    <a:pt x="1824" y="1246"/>
                  </a:lnTo>
                  <a:cubicBezTo>
                    <a:pt x="1790" y="1231"/>
                    <a:pt x="1756" y="1213"/>
                    <a:pt x="1722" y="1196"/>
                  </a:cubicBezTo>
                  <a:cubicBezTo>
                    <a:pt x="1722" y="1196"/>
                    <a:pt x="1668" y="1196"/>
                    <a:pt x="1668" y="1146"/>
                  </a:cubicBezTo>
                  <a:close/>
                  <a:moveTo>
                    <a:pt x="1824" y="1246"/>
                  </a:moveTo>
                  <a:cubicBezTo>
                    <a:pt x="1870" y="1266"/>
                    <a:pt x="1916" y="1283"/>
                    <a:pt x="1962" y="1293"/>
                  </a:cubicBezTo>
                  <a:lnTo>
                    <a:pt x="1962" y="1293"/>
                  </a:lnTo>
                  <a:cubicBezTo>
                    <a:pt x="1934" y="1278"/>
                    <a:pt x="1905" y="1264"/>
                    <a:pt x="1876" y="1250"/>
                  </a:cubicBezTo>
                  <a:cubicBezTo>
                    <a:pt x="1859" y="1250"/>
                    <a:pt x="1841" y="1249"/>
                    <a:pt x="1824" y="1246"/>
                  </a:cubicBezTo>
                  <a:close/>
                  <a:moveTo>
                    <a:pt x="1962" y="1293"/>
                  </a:moveTo>
                  <a:cubicBezTo>
                    <a:pt x="1988" y="1306"/>
                    <a:pt x="2012" y="1319"/>
                    <a:pt x="2035" y="1332"/>
                  </a:cubicBezTo>
                  <a:lnTo>
                    <a:pt x="2035" y="1332"/>
                  </a:lnTo>
                  <a:lnTo>
                    <a:pt x="2035" y="1300"/>
                  </a:lnTo>
                  <a:cubicBezTo>
                    <a:pt x="2011" y="1300"/>
                    <a:pt x="1987" y="1297"/>
                    <a:pt x="1962" y="1293"/>
                  </a:cubicBezTo>
                  <a:close/>
                  <a:moveTo>
                    <a:pt x="2035" y="1332"/>
                  </a:moveTo>
                  <a:lnTo>
                    <a:pt x="2035" y="1354"/>
                  </a:lnTo>
                  <a:lnTo>
                    <a:pt x="2072" y="1354"/>
                  </a:lnTo>
                  <a:cubicBezTo>
                    <a:pt x="2060" y="1347"/>
                    <a:pt x="2048" y="1339"/>
                    <a:pt x="2035" y="1332"/>
                  </a:cubicBezTo>
                  <a:close/>
                  <a:moveTo>
                    <a:pt x="2072" y="1354"/>
                  </a:moveTo>
                  <a:cubicBezTo>
                    <a:pt x="2098" y="1371"/>
                    <a:pt x="2121" y="1388"/>
                    <a:pt x="2139" y="1404"/>
                  </a:cubicBezTo>
                  <a:cubicBezTo>
                    <a:pt x="2243" y="1404"/>
                    <a:pt x="2348" y="1459"/>
                    <a:pt x="2452" y="1509"/>
                  </a:cubicBezTo>
                  <a:lnTo>
                    <a:pt x="2606" y="1509"/>
                  </a:lnTo>
                  <a:cubicBezTo>
                    <a:pt x="2502" y="1509"/>
                    <a:pt x="2398" y="1459"/>
                    <a:pt x="2293" y="1404"/>
                  </a:cubicBezTo>
                  <a:cubicBezTo>
                    <a:pt x="2243" y="1404"/>
                    <a:pt x="2189" y="1404"/>
                    <a:pt x="2139" y="1354"/>
                  </a:cubicBezTo>
                  <a:close/>
                  <a:moveTo>
                    <a:pt x="2606" y="1509"/>
                  </a:moveTo>
                  <a:lnTo>
                    <a:pt x="2606" y="1509"/>
                  </a:lnTo>
                  <a:cubicBezTo>
                    <a:pt x="2660" y="1563"/>
                    <a:pt x="2660" y="1563"/>
                    <a:pt x="2710" y="1563"/>
                  </a:cubicBezTo>
                  <a:cubicBezTo>
                    <a:pt x="2710" y="1563"/>
                    <a:pt x="2660" y="1563"/>
                    <a:pt x="2606" y="1509"/>
                  </a:cubicBezTo>
                  <a:close/>
                  <a:moveTo>
                    <a:pt x="2710" y="1563"/>
                  </a:moveTo>
                  <a:lnTo>
                    <a:pt x="2764" y="1613"/>
                  </a:lnTo>
                  <a:lnTo>
                    <a:pt x="2820" y="1613"/>
                  </a:lnTo>
                  <a:cubicBezTo>
                    <a:pt x="2781" y="1595"/>
                    <a:pt x="2743" y="1579"/>
                    <a:pt x="2710" y="1563"/>
                  </a:cubicBezTo>
                  <a:close/>
                  <a:moveTo>
                    <a:pt x="2820" y="1613"/>
                  </a:moveTo>
                  <a:lnTo>
                    <a:pt x="2820" y="1613"/>
                  </a:lnTo>
                  <a:cubicBezTo>
                    <a:pt x="2904" y="1652"/>
                    <a:pt x="2989" y="1700"/>
                    <a:pt x="3023" y="1771"/>
                  </a:cubicBezTo>
                  <a:cubicBezTo>
                    <a:pt x="3077" y="1771"/>
                    <a:pt x="3077" y="1771"/>
                    <a:pt x="3077" y="1821"/>
                  </a:cubicBezTo>
                  <a:cubicBezTo>
                    <a:pt x="3110" y="1821"/>
                    <a:pt x="3122" y="1821"/>
                    <a:pt x="3141" y="1837"/>
                  </a:cubicBezTo>
                  <a:lnTo>
                    <a:pt x="3141" y="1837"/>
                  </a:lnTo>
                  <a:cubicBezTo>
                    <a:pt x="3052" y="1752"/>
                    <a:pt x="2971" y="1682"/>
                    <a:pt x="2869" y="1613"/>
                  </a:cubicBezTo>
                  <a:close/>
                  <a:moveTo>
                    <a:pt x="3141" y="1837"/>
                  </a:moveTo>
                  <a:cubicBezTo>
                    <a:pt x="3154" y="1850"/>
                    <a:pt x="3168" y="1863"/>
                    <a:pt x="3181" y="1876"/>
                  </a:cubicBezTo>
                  <a:lnTo>
                    <a:pt x="3181" y="1876"/>
                  </a:lnTo>
                  <a:cubicBezTo>
                    <a:pt x="3181" y="1876"/>
                    <a:pt x="3181" y="1876"/>
                    <a:pt x="3181" y="1875"/>
                  </a:cubicBezTo>
                  <a:cubicBezTo>
                    <a:pt x="3163" y="1857"/>
                    <a:pt x="3151" y="1845"/>
                    <a:pt x="3141" y="1837"/>
                  </a:cubicBezTo>
                  <a:close/>
                  <a:moveTo>
                    <a:pt x="3181" y="1876"/>
                  </a:moveTo>
                  <a:cubicBezTo>
                    <a:pt x="3182" y="1925"/>
                    <a:pt x="3231" y="1926"/>
                    <a:pt x="3231" y="1980"/>
                  </a:cubicBezTo>
                  <a:lnTo>
                    <a:pt x="3286" y="1980"/>
                  </a:lnTo>
                  <a:cubicBezTo>
                    <a:pt x="3248" y="1942"/>
                    <a:pt x="3214" y="1908"/>
                    <a:pt x="3181" y="1876"/>
                  </a:cubicBezTo>
                  <a:close/>
                  <a:moveTo>
                    <a:pt x="3286" y="1980"/>
                  </a:moveTo>
                  <a:lnTo>
                    <a:pt x="3286" y="2084"/>
                  </a:lnTo>
                  <a:cubicBezTo>
                    <a:pt x="3336" y="2084"/>
                    <a:pt x="3336" y="2084"/>
                    <a:pt x="3336" y="2134"/>
                  </a:cubicBezTo>
                  <a:lnTo>
                    <a:pt x="3390" y="2188"/>
                  </a:lnTo>
                  <a:cubicBezTo>
                    <a:pt x="3390" y="2188"/>
                    <a:pt x="3390" y="2218"/>
                    <a:pt x="3413" y="2232"/>
                  </a:cubicBezTo>
                  <a:lnTo>
                    <a:pt x="3413" y="2232"/>
                  </a:lnTo>
                  <a:cubicBezTo>
                    <a:pt x="3380" y="2142"/>
                    <a:pt x="3340" y="2060"/>
                    <a:pt x="3286" y="1980"/>
                  </a:cubicBezTo>
                  <a:close/>
                  <a:moveTo>
                    <a:pt x="3413" y="2232"/>
                  </a:moveTo>
                  <a:cubicBezTo>
                    <a:pt x="3422" y="2257"/>
                    <a:pt x="3431" y="2283"/>
                    <a:pt x="3440" y="2310"/>
                  </a:cubicBezTo>
                  <a:lnTo>
                    <a:pt x="3440" y="2310"/>
                  </a:lnTo>
                  <a:cubicBezTo>
                    <a:pt x="3440" y="2305"/>
                    <a:pt x="3440" y="2299"/>
                    <a:pt x="3440" y="2292"/>
                  </a:cubicBezTo>
                  <a:lnTo>
                    <a:pt x="3440" y="2238"/>
                  </a:lnTo>
                  <a:cubicBezTo>
                    <a:pt x="3428" y="2238"/>
                    <a:pt x="3420" y="2236"/>
                    <a:pt x="3413" y="2232"/>
                  </a:cubicBezTo>
                  <a:close/>
                  <a:moveTo>
                    <a:pt x="3440" y="2310"/>
                  </a:moveTo>
                  <a:cubicBezTo>
                    <a:pt x="3440" y="2329"/>
                    <a:pt x="3443" y="2339"/>
                    <a:pt x="3453" y="2353"/>
                  </a:cubicBezTo>
                  <a:lnTo>
                    <a:pt x="3453" y="2353"/>
                  </a:lnTo>
                  <a:cubicBezTo>
                    <a:pt x="3449" y="2339"/>
                    <a:pt x="3444" y="2324"/>
                    <a:pt x="3440" y="2310"/>
                  </a:cubicBezTo>
                  <a:close/>
                  <a:moveTo>
                    <a:pt x="3453" y="2353"/>
                  </a:moveTo>
                  <a:lnTo>
                    <a:pt x="3453" y="2353"/>
                  </a:lnTo>
                  <a:cubicBezTo>
                    <a:pt x="3467" y="2400"/>
                    <a:pt x="3480" y="2449"/>
                    <a:pt x="3494" y="2501"/>
                  </a:cubicBezTo>
                  <a:lnTo>
                    <a:pt x="3494" y="2447"/>
                  </a:lnTo>
                  <a:lnTo>
                    <a:pt x="3494" y="2397"/>
                  </a:lnTo>
                  <a:cubicBezTo>
                    <a:pt x="3474" y="2376"/>
                    <a:pt x="3461" y="2364"/>
                    <a:pt x="3453" y="2353"/>
                  </a:cubicBezTo>
                  <a:close/>
                  <a:moveTo>
                    <a:pt x="3494" y="2501"/>
                  </a:moveTo>
                  <a:lnTo>
                    <a:pt x="3494" y="2551"/>
                  </a:lnTo>
                  <a:cubicBezTo>
                    <a:pt x="3494" y="2601"/>
                    <a:pt x="3494" y="2605"/>
                    <a:pt x="3533" y="2605"/>
                  </a:cubicBezTo>
                  <a:lnTo>
                    <a:pt x="3533" y="2605"/>
                  </a:lnTo>
                  <a:cubicBezTo>
                    <a:pt x="3526" y="2574"/>
                    <a:pt x="3514" y="2542"/>
                    <a:pt x="3494" y="2501"/>
                  </a:cubicBezTo>
                  <a:close/>
                  <a:moveTo>
                    <a:pt x="3533" y="2605"/>
                  </a:moveTo>
                  <a:cubicBezTo>
                    <a:pt x="3544" y="2653"/>
                    <a:pt x="3544" y="2696"/>
                    <a:pt x="3544" y="2759"/>
                  </a:cubicBezTo>
                  <a:lnTo>
                    <a:pt x="3544" y="2709"/>
                  </a:lnTo>
                  <a:lnTo>
                    <a:pt x="3544" y="2605"/>
                  </a:lnTo>
                  <a:cubicBezTo>
                    <a:pt x="3540" y="2605"/>
                    <a:pt x="3536" y="2605"/>
                    <a:pt x="3533" y="2605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7"/>
            <p:cNvSpPr/>
            <p:nvPr/>
          </p:nvSpPr>
          <p:spPr>
            <a:xfrm>
              <a:off x="2016925" y="438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7"/>
            <p:cNvSpPr/>
            <p:nvPr/>
          </p:nvSpPr>
          <p:spPr>
            <a:xfrm>
              <a:off x="2015550" y="438725"/>
              <a:ext cx="1400" cy="25"/>
            </a:xfrm>
            <a:custGeom>
              <a:avLst/>
              <a:gdLst/>
              <a:ahLst/>
              <a:cxnLst/>
              <a:rect l="l" t="t" r="r" b="b"/>
              <a:pathLst>
                <a:path w="56" h="1" extrusionOk="0">
                  <a:moveTo>
                    <a:pt x="5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7"/>
            <p:cNvSpPr/>
            <p:nvPr/>
          </p:nvSpPr>
          <p:spPr>
            <a:xfrm>
              <a:off x="1514050" y="238125"/>
              <a:ext cx="1649325" cy="850425"/>
            </a:xfrm>
            <a:custGeom>
              <a:avLst/>
              <a:gdLst/>
              <a:ahLst/>
              <a:cxnLst/>
              <a:rect l="l" t="t" r="r" b="b"/>
              <a:pathLst>
                <a:path w="65973" h="34017" extrusionOk="0">
                  <a:moveTo>
                    <a:pt x="19197" y="6838"/>
                  </a:moveTo>
                  <a:lnTo>
                    <a:pt x="19177" y="6879"/>
                  </a:lnTo>
                  <a:lnTo>
                    <a:pt x="19177" y="6920"/>
                  </a:lnTo>
                  <a:lnTo>
                    <a:pt x="19177" y="6920"/>
                  </a:lnTo>
                  <a:cubicBezTo>
                    <a:pt x="19184" y="6893"/>
                    <a:pt x="19191" y="6866"/>
                    <a:pt x="19197" y="6838"/>
                  </a:cubicBezTo>
                  <a:close/>
                  <a:moveTo>
                    <a:pt x="19177" y="6920"/>
                  </a:moveTo>
                  <a:cubicBezTo>
                    <a:pt x="19171" y="6941"/>
                    <a:pt x="19165" y="6961"/>
                    <a:pt x="19159" y="6982"/>
                  </a:cubicBezTo>
                  <a:lnTo>
                    <a:pt x="19159" y="6982"/>
                  </a:lnTo>
                  <a:cubicBezTo>
                    <a:pt x="19165" y="6965"/>
                    <a:pt x="19172" y="6949"/>
                    <a:pt x="19177" y="6933"/>
                  </a:cubicBezTo>
                  <a:lnTo>
                    <a:pt x="19177" y="6920"/>
                  </a:lnTo>
                  <a:close/>
                  <a:moveTo>
                    <a:pt x="19227" y="0"/>
                  </a:moveTo>
                  <a:lnTo>
                    <a:pt x="19227" y="208"/>
                  </a:lnTo>
                  <a:lnTo>
                    <a:pt x="19227" y="6357"/>
                  </a:lnTo>
                  <a:lnTo>
                    <a:pt x="19227" y="6462"/>
                  </a:lnTo>
                  <a:lnTo>
                    <a:pt x="19177" y="6566"/>
                  </a:lnTo>
                  <a:lnTo>
                    <a:pt x="19177" y="6670"/>
                  </a:lnTo>
                  <a:lnTo>
                    <a:pt x="19177" y="6829"/>
                  </a:lnTo>
                  <a:cubicBezTo>
                    <a:pt x="19123" y="6879"/>
                    <a:pt x="19123" y="6879"/>
                    <a:pt x="19123" y="6933"/>
                  </a:cubicBezTo>
                  <a:lnTo>
                    <a:pt x="19123" y="6987"/>
                  </a:lnTo>
                  <a:lnTo>
                    <a:pt x="19123" y="6987"/>
                  </a:lnTo>
                  <a:cubicBezTo>
                    <a:pt x="19183" y="6832"/>
                    <a:pt x="19227" y="6685"/>
                    <a:pt x="19227" y="6516"/>
                  </a:cubicBezTo>
                  <a:lnTo>
                    <a:pt x="19227" y="6516"/>
                  </a:lnTo>
                  <a:cubicBezTo>
                    <a:pt x="19227" y="6632"/>
                    <a:pt x="19217" y="6738"/>
                    <a:pt x="19197" y="6838"/>
                  </a:cubicBezTo>
                  <a:lnTo>
                    <a:pt x="19197" y="6838"/>
                  </a:lnTo>
                  <a:lnTo>
                    <a:pt x="19227" y="6774"/>
                  </a:lnTo>
                  <a:lnTo>
                    <a:pt x="19227" y="6724"/>
                  </a:lnTo>
                  <a:lnTo>
                    <a:pt x="19227" y="6670"/>
                  </a:lnTo>
                  <a:lnTo>
                    <a:pt x="19227" y="6516"/>
                  </a:lnTo>
                  <a:lnTo>
                    <a:pt x="19281" y="6462"/>
                  </a:lnTo>
                  <a:lnTo>
                    <a:pt x="19281" y="6357"/>
                  </a:lnTo>
                  <a:lnTo>
                    <a:pt x="19281" y="6149"/>
                  </a:lnTo>
                  <a:lnTo>
                    <a:pt x="19281" y="5786"/>
                  </a:lnTo>
                  <a:lnTo>
                    <a:pt x="19281" y="4065"/>
                  </a:lnTo>
                  <a:lnTo>
                    <a:pt x="19281" y="208"/>
                  </a:lnTo>
                  <a:lnTo>
                    <a:pt x="19386" y="54"/>
                  </a:lnTo>
                  <a:lnTo>
                    <a:pt x="20115" y="54"/>
                  </a:lnTo>
                  <a:lnTo>
                    <a:pt x="20115" y="0"/>
                  </a:lnTo>
                  <a:close/>
                  <a:moveTo>
                    <a:pt x="19123" y="6987"/>
                  </a:moveTo>
                  <a:cubicBezTo>
                    <a:pt x="19098" y="7053"/>
                    <a:pt x="19069" y="7120"/>
                    <a:pt x="19041" y="7191"/>
                  </a:cubicBezTo>
                  <a:lnTo>
                    <a:pt x="19041" y="7191"/>
                  </a:lnTo>
                  <a:cubicBezTo>
                    <a:pt x="19073" y="7139"/>
                    <a:pt x="19098" y="7088"/>
                    <a:pt x="19123" y="7037"/>
                  </a:cubicBezTo>
                  <a:lnTo>
                    <a:pt x="19123" y="6987"/>
                  </a:lnTo>
                  <a:close/>
                  <a:moveTo>
                    <a:pt x="19159" y="6982"/>
                  </a:moveTo>
                  <a:cubicBezTo>
                    <a:pt x="19102" y="7129"/>
                    <a:pt x="19008" y="7312"/>
                    <a:pt x="18914" y="7454"/>
                  </a:cubicBezTo>
                  <a:cubicBezTo>
                    <a:pt x="18819" y="7596"/>
                    <a:pt x="18680" y="7695"/>
                    <a:pt x="18536" y="7791"/>
                  </a:cubicBezTo>
                  <a:lnTo>
                    <a:pt x="18536" y="7791"/>
                  </a:lnTo>
                  <a:cubicBezTo>
                    <a:pt x="18576" y="7765"/>
                    <a:pt x="18616" y="7739"/>
                    <a:pt x="18656" y="7712"/>
                  </a:cubicBezTo>
                  <a:cubicBezTo>
                    <a:pt x="18864" y="7558"/>
                    <a:pt x="18969" y="7400"/>
                    <a:pt x="19073" y="7191"/>
                  </a:cubicBezTo>
                  <a:cubicBezTo>
                    <a:pt x="19107" y="7122"/>
                    <a:pt x="19136" y="7053"/>
                    <a:pt x="19159" y="6982"/>
                  </a:cubicBezTo>
                  <a:close/>
                  <a:moveTo>
                    <a:pt x="19907" y="7817"/>
                  </a:moveTo>
                  <a:lnTo>
                    <a:pt x="19957" y="7871"/>
                  </a:lnTo>
                  <a:lnTo>
                    <a:pt x="20061" y="7871"/>
                  </a:lnTo>
                  <a:cubicBezTo>
                    <a:pt x="20011" y="7871"/>
                    <a:pt x="20011" y="7871"/>
                    <a:pt x="20011" y="7817"/>
                  </a:cubicBezTo>
                  <a:close/>
                  <a:moveTo>
                    <a:pt x="20115" y="7871"/>
                  </a:moveTo>
                  <a:lnTo>
                    <a:pt x="20115" y="7871"/>
                  </a:lnTo>
                  <a:cubicBezTo>
                    <a:pt x="20168" y="7877"/>
                    <a:pt x="20220" y="7884"/>
                    <a:pt x="20272" y="7890"/>
                  </a:cubicBezTo>
                  <a:lnTo>
                    <a:pt x="20272" y="7890"/>
                  </a:lnTo>
                  <a:cubicBezTo>
                    <a:pt x="20220" y="7883"/>
                    <a:pt x="20167" y="7877"/>
                    <a:pt x="20115" y="7871"/>
                  </a:cubicBezTo>
                  <a:close/>
                  <a:moveTo>
                    <a:pt x="19907" y="7871"/>
                  </a:moveTo>
                  <a:lnTo>
                    <a:pt x="19957" y="7921"/>
                  </a:lnTo>
                  <a:lnTo>
                    <a:pt x="19957" y="7871"/>
                  </a:lnTo>
                  <a:close/>
                  <a:moveTo>
                    <a:pt x="18536" y="7791"/>
                  </a:moveTo>
                  <a:cubicBezTo>
                    <a:pt x="18468" y="7836"/>
                    <a:pt x="18398" y="7880"/>
                    <a:pt x="18322" y="7924"/>
                  </a:cubicBezTo>
                  <a:lnTo>
                    <a:pt x="18322" y="7924"/>
                  </a:lnTo>
                  <a:cubicBezTo>
                    <a:pt x="18335" y="7921"/>
                    <a:pt x="18343" y="7921"/>
                    <a:pt x="18343" y="7921"/>
                  </a:cubicBezTo>
                  <a:cubicBezTo>
                    <a:pt x="18393" y="7871"/>
                    <a:pt x="18448" y="7871"/>
                    <a:pt x="18498" y="7817"/>
                  </a:cubicBezTo>
                  <a:cubicBezTo>
                    <a:pt x="18510" y="7808"/>
                    <a:pt x="18523" y="7800"/>
                    <a:pt x="18536" y="7791"/>
                  </a:cubicBezTo>
                  <a:close/>
                  <a:moveTo>
                    <a:pt x="18322" y="7924"/>
                  </a:moveTo>
                  <a:cubicBezTo>
                    <a:pt x="18303" y="7929"/>
                    <a:pt x="18276" y="7939"/>
                    <a:pt x="18249" y="7965"/>
                  </a:cubicBezTo>
                  <a:lnTo>
                    <a:pt x="18249" y="7965"/>
                  </a:lnTo>
                  <a:cubicBezTo>
                    <a:pt x="18274" y="7952"/>
                    <a:pt x="18298" y="7938"/>
                    <a:pt x="18322" y="7924"/>
                  </a:cubicBezTo>
                  <a:close/>
                  <a:moveTo>
                    <a:pt x="19041" y="7191"/>
                  </a:moveTo>
                  <a:cubicBezTo>
                    <a:pt x="19008" y="7244"/>
                    <a:pt x="18967" y="7297"/>
                    <a:pt x="18914" y="7350"/>
                  </a:cubicBezTo>
                  <a:cubicBezTo>
                    <a:pt x="18864" y="7454"/>
                    <a:pt x="18810" y="7504"/>
                    <a:pt x="18706" y="7608"/>
                  </a:cubicBezTo>
                  <a:cubicBezTo>
                    <a:pt x="18602" y="7712"/>
                    <a:pt x="18498" y="7767"/>
                    <a:pt x="18393" y="7817"/>
                  </a:cubicBezTo>
                  <a:lnTo>
                    <a:pt x="18081" y="7975"/>
                  </a:lnTo>
                  <a:cubicBezTo>
                    <a:pt x="18239" y="7975"/>
                    <a:pt x="18343" y="7871"/>
                    <a:pt x="18448" y="7817"/>
                  </a:cubicBezTo>
                  <a:cubicBezTo>
                    <a:pt x="18552" y="7767"/>
                    <a:pt x="18706" y="7662"/>
                    <a:pt x="18760" y="7558"/>
                  </a:cubicBezTo>
                  <a:cubicBezTo>
                    <a:pt x="18864" y="7454"/>
                    <a:pt x="18969" y="7350"/>
                    <a:pt x="19019" y="7245"/>
                  </a:cubicBezTo>
                  <a:cubicBezTo>
                    <a:pt x="19026" y="7227"/>
                    <a:pt x="19033" y="7209"/>
                    <a:pt x="19041" y="7191"/>
                  </a:cubicBezTo>
                  <a:close/>
                  <a:moveTo>
                    <a:pt x="20011" y="7921"/>
                  </a:moveTo>
                  <a:lnTo>
                    <a:pt x="20011" y="7975"/>
                  </a:lnTo>
                  <a:lnTo>
                    <a:pt x="20061" y="7975"/>
                  </a:lnTo>
                  <a:lnTo>
                    <a:pt x="20011" y="7921"/>
                  </a:lnTo>
                  <a:close/>
                  <a:moveTo>
                    <a:pt x="18249" y="7965"/>
                  </a:moveTo>
                  <a:lnTo>
                    <a:pt x="18249" y="7965"/>
                  </a:lnTo>
                  <a:cubicBezTo>
                    <a:pt x="18243" y="7969"/>
                    <a:pt x="18237" y="7972"/>
                    <a:pt x="18231" y="7975"/>
                  </a:cubicBezTo>
                  <a:lnTo>
                    <a:pt x="18231" y="7975"/>
                  </a:lnTo>
                  <a:cubicBezTo>
                    <a:pt x="18234" y="7975"/>
                    <a:pt x="18236" y="7975"/>
                    <a:pt x="18239" y="7975"/>
                  </a:cubicBezTo>
                  <a:cubicBezTo>
                    <a:pt x="18242" y="7972"/>
                    <a:pt x="18245" y="7968"/>
                    <a:pt x="18249" y="7965"/>
                  </a:cubicBezTo>
                  <a:close/>
                  <a:moveTo>
                    <a:pt x="47665" y="7975"/>
                  </a:moveTo>
                  <a:lnTo>
                    <a:pt x="47665" y="7975"/>
                  </a:lnTo>
                  <a:cubicBezTo>
                    <a:pt x="47678" y="7977"/>
                    <a:pt x="47691" y="7980"/>
                    <a:pt x="47704" y="7983"/>
                  </a:cubicBezTo>
                  <a:lnTo>
                    <a:pt x="47704" y="7983"/>
                  </a:lnTo>
                  <a:cubicBezTo>
                    <a:pt x="47696" y="7980"/>
                    <a:pt x="47688" y="7978"/>
                    <a:pt x="47679" y="7975"/>
                  </a:cubicBezTo>
                  <a:cubicBezTo>
                    <a:pt x="47675" y="7975"/>
                    <a:pt x="47670" y="7975"/>
                    <a:pt x="47665" y="7975"/>
                  </a:cubicBezTo>
                  <a:close/>
                  <a:moveTo>
                    <a:pt x="20115" y="208"/>
                  </a:moveTo>
                  <a:cubicBezTo>
                    <a:pt x="20115" y="1772"/>
                    <a:pt x="20115" y="4848"/>
                    <a:pt x="20061" y="7871"/>
                  </a:cubicBezTo>
                  <a:lnTo>
                    <a:pt x="20061" y="7921"/>
                  </a:lnTo>
                  <a:lnTo>
                    <a:pt x="20061" y="7975"/>
                  </a:lnTo>
                  <a:lnTo>
                    <a:pt x="20061" y="8025"/>
                  </a:lnTo>
                  <a:lnTo>
                    <a:pt x="20115" y="8025"/>
                  </a:lnTo>
                  <a:lnTo>
                    <a:pt x="20115" y="7975"/>
                  </a:lnTo>
                  <a:lnTo>
                    <a:pt x="20115" y="7921"/>
                  </a:lnTo>
                  <a:lnTo>
                    <a:pt x="20115" y="7871"/>
                  </a:lnTo>
                  <a:lnTo>
                    <a:pt x="20115" y="208"/>
                  </a:lnTo>
                  <a:close/>
                  <a:moveTo>
                    <a:pt x="20115" y="7921"/>
                  </a:moveTo>
                  <a:lnTo>
                    <a:pt x="20115" y="7921"/>
                  </a:lnTo>
                  <a:cubicBezTo>
                    <a:pt x="20335" y="7954"/>
                    <a:pt x="20574" y="7985"/>
                    <a:pt x="20821" y="8028"/>
                  </a:cubicBezTo>
                  <a:lnTo>
                    <a:pt x="20821" y="8028"/>
                  </a:lnTo>
                  <a:cubicBezTo>
                    <a:pt x="20596" y="7978"/>
                    <a:pt x="20360" y="7942"/>
                    <a:pt x="20115" y="7921"/>
                  </a:cubicBezTo>
                  <a:close/>
                  <a:moveTo>
                    <a:pt x="18031" y="8025"/>
                  </a:moveTo>
                  <a:cubicBezTo>
                    <a:pt x="18017" y="8025"/>
                    <a:pt x="18001" y="8028"/>
                    <a:pt x="17982" y="8034"/>
                  </a:cubicBezTo>
                  <a:lnTo>
                    <a:pt x="17982" y="8034"/>
                  </a:lnTo>
                  <a:cubicBezTo>
                    <a:pt x="18014" y="8025"/>
                    <a:pt x="18031" y="8025"/>
                    <a:pt x="18031" y="8025"/>
                  </a:cubicBezTo>
                  <a:close/>
                  <a:moveTo>
                    <a:pt x="18081" y="7975"/>
                  </a:moveTo>
                  <a:lnTo>
                    <a:pt x="17781" y="8074"/>
                  </a:lnTo>
                  <a:lnTo>
                    <a:pt x="17781" y="8074"/>
                  </a:lnTo>
                  <a:cubicBezTo>
                    <a:pt x="17878" y="8059"/>
                    <a:pt x="17996" y="8016"/>
                    <a:pt x="18081" y="7975"/>
                  </a:cubicBezTo>
                  <a:close/>
                  <a:moveTo>
                    <a:pt x="17982" y="8034"/>
                  </a:moveTo>
                  <a:lnTo>
                    <a:pt x="17982" y="8034"/>
                  </a:lnTo>
                  <a:cubicBezTo>
                    <a:pt x="17956" y="8041"/>
                    <a:pt x="17920" y="8054"/>
                    <a:pt x="17874" y="8078"/>
                  </a:cubicBezTo>
                  <a:lnTo>
                    <a:pt x="17874" y="8078"/>
                  </a:lnTo>
                  <a:cubicBezTo>
                    <a:pt x="17914" y="8059"/>
                    <a:pt x="17951" y="8043"/>
                    <a:pt x="17982" y="8034"/>
                  </a:cubicBezTo>
                  <a:close/>
                  <a:moveTo>
                    <a:pt x="18231" y="7975"/>
                  </a:moveTo>
                  <a:cubicBezTo>
                    <a:pt x="18180" y="7975"/>
                    <a:pt x="18132" y="7977"/>
                    <a:pt x="18081" y="8025"/>
                  </a:cubicBezTo>
                  <a:lnTo>
                    <a:pt x="17976" y="8079"/>
                  </a:lnTo>
                  <a:lnTo>
                    <a:pt x="18031" y="8079"/>
                  </a:lnTo>
                  <a:cubicBezTo>
                    <a:pt x="18081" y="8025"/>
                    <a:pt x="18081" y="8025"/>
                    <a:pt x="18135" y="8025"/>
                  </a:cubicBezTo>
                  <a:cubicBezTo>
                    <a:pt x="18168" y="8008"/>
                    <a:pt x="18200" y="7992"/>
                    <a:pt x="18231" y="7975"/>
                  </a:cubicBezTo>
                  <a:close/>
                  <a:moveTo>
                    <a:pt x="17874" y="8078"/>
                  </a:moveTo>
                  <a:lnTo>
                    <a:pt x="17874" y="8078"/>
                  </a:lnTo>
                  <a:cubicBezTo>
                    <a:pt x="17873" y="8079"/>
                    <a:pt x="17872" y="8079"/>
                    <a:pt x="17872" y="8079"/>
                  </a:cubicBezTo>
                  <a:lnTo>
                    <a:pt x="17872" y="8079"/>
                  </a:lnTo>
                  <a:cubicBezTo>
                    <a:pt x="17872" y="8079"/>
                    <a:pt x="17872" y="8079"/>
                    <a:pt x="17872" y="8079"/>
                  </a:cubicBezTo>
                  <a:lnTo>
                    <a:pt x="17872" y="8079"/>
                  </a:lnTo>
                  <a:cubicBezTo>
                    <a:pt x="17860" y="8085"/>
                    <a:pt x="17849" y="8091"/>
                    <a:pt x="17837" y="8096"/>
                  </a:cubicBezTo>
                  <a:lnTo>
                    <a:pt x="17837" y="8096"/>
                  </a:lnTo>
                  <a:cubicBezTo>
                    <a:pt x="17887" y="8087"/>
                    <a:pt x="17936" y="8079"/>
                    <a:pt x="17976" y="8079"/>
                  </a:cubicBezTo>
                  <a:lnTo>
                    <a:pt x="17872" y="8079"/>
                  </a:lnTo>
                  <a:cubicBezTo>
                    <a:pt x="17873" y="8079"/>
                    <a:pt x="17874" y="8079"/>
                    <a:pt x="17874" y="8078"/>
                  </a:cubicBezTo>
                  <a:close/>
                  <a:moveTo>
                    <a:pt x="48015" y="8079"/>
                  </a:moveTo>
                  <a:cubicBezTo>
                    <a:pt x="48101" y="8079"/>
                    <a:pt x="48150" y="8083"/>
                    <a:pt x="48195" y="8124"/>
                  </a:cubicBezTo>
                  <a:lnTo>
                    <a:pt x="48195" y="8124"/>
                  </a:lnTo>
                  <a:cubicBezTo>
                    <a:pt x="48135" y="8108"/>
                    <a:pt x="48075" y="8093"/>
                    <a:pt x="48015" y="8079"/>
                  </a:cubicBezTo>
                  <a:close/>
                  <a:moveTo>
                    <a:pt x="17781" y="8074"/>
                  </a:moveTo>
                  <a:cubicBezTo>
                    <a:pt x="17759" y="8077"/>
                    <a:pt x="17738" y="8079"/>
                    <a:pt x="17718" y="8079"/>
                  </a:cubicBezTo>
                  <a:lnTo>
                    <a:pt x="17626" y="8125"/>
                  </a:lnTo>
                  <a:lnTo>
                    <a:pt x="17781" y="8074"/>
                  </a:lnTo>
                  <a:close/>
                  <a:moveTo>
                    <a:pt x="17616" y="8156"/>
                  </a:moveTo>
                  <a:lnTo>
                    <a:pt x="17616" y="8156"/>
                  </a:lnTo>
                  <a:cubicBezTo>
                    <a:pt x="17603" y="8160"/>
                    <a:pt x="17589" y="8164"/>
                    <a:pt x="17575" y="8169"/>
                  </a:cubicBezTo>
                  <a:lnTo>
                    <a:pt x="17575" y="8169"/>
                  </a:lnTo>
                  <a:cubicBezTo>
                    <a:pt x="17589" y="8164"/>
                    <a:pt x="17603" y="8160"/>
                    <a:pt x="17616" y="8156"/>
                  </a:cubicBezTo>
                  <a:close/>
                  <a:moveTo>
                    <a:pt x="17458" y="8183"/>
                  </a:moveTo>
                  <a:cubicBezTo>
                    <a:pt x="17457" y="8183"/>
                    <a:pt x="17456" y="8183"/>
                    <a:pt x="17455" y="8183"/>
                  </a:cubicBezTo>
                  <a:cubicBezTo>
                    <a:pt x="17455" y="8184"/>
                    <a:pt x="17454" y="8184"/>
                    <a:pt x="17454" y="8185"/>
                  </a:cubicBezTo>
                  <a:lnTo>
                    <a:pt x="17454" y="8185"/>
                  </a:lnTo>
                  <a:cubicBezTo>
                    <a:pt x="17455" y="8184"/>
                    <a:pt x="17456" y="8184"/>
                    <a:pt x="17458" y="8183"/>
                  </a:cubicBezTo>
                  <a:close/>
                  <a:moveTo>
                    <a:pt x="17454" y="8185"/>
                  </a:moveTo>
                  <a:cubicBezTo>
                    <a:pt x="17423" y="8196"/>
                    <a:pt x="17393" y="8207"/>
                    <a:pt x="17362" y="8219"/>
                  </a:cubicBezTo>
                  <a:lnTo>
                    <a:pt x="17362" y="8219"/>
                  </a:lnTo>
                  <a:lnTo>
                    <a:pt x="17435" y="8201"/>
                  </a:lnTo>
                  <a:lnTo>
                    <a:pt x="17435" y="8201"/>
                  </a:lnTo>
                  <a:cubicBezTo>
                    <a:pt x="17441" y="8196"/>
                    <a:pt x="17448" y="8191"/>
                    <a:pt x="17454" y="8185"/>
                  </a:cubicBezTo>
                  <a:close/>
                  <a:moveTo>
                    <a:pt x="17872" y="8079"/>
                  </a:moveTo>
                  <a:cubicBezTo>
                    <a:pt x="17847" y="8087"/>
                    <a:pt x="17815" y="8097"/>
                    <a:pt x="17775" y="8108"/>
                  </a:cubicBezTo>
                  <a:lnTo>
                    <a:pt x="17775" y="8108"/>
                  </a:lnTo>
                  <a:cubicBezTo>
                    <a:pt x="17719" y="8119"/>
                    <a:pt x="17664" y="8129"/>
                    <a:pt x="17618" y="8129"/>
                  </a:cubicBezTo>
                  <a:lnTo>
                    <a:pt x="17618" y="8129"/>
                  </a:lnTo>
                  <a:lnTo>
                    <a:pt x="17626" y="8125"/>
                  </a:lnTo>
                  <a:lnTo>
                    <a:pt x="17614" y="8129"/>
                  </a:lnTo>
                  <a:cubicBezTo>
                    <a:pt x="17615" y="8129"/>
                    <a:pt x="17617" y="8129"/>
                    <a:pt x="17618" y="8129"/>
                  </a:cubicBezTo>
                  <a:lnTo>
                    <a:pt x="17618" y="8129"/>
                  </a:lnTo>
                  <a:lnTo>
                    <a:pt x="17609" y="8133"/>
                  </a:lnTo>
                  <a:lnTo>
                    <a:pt x="17609" y="8133"/>
                  </a:lnTo>
                  <a:cubicBezTo>
                    <a:pt x="17577" y="8164"/>
                    <a:pt x="17546" y="8176"/>
                    <a:pt x="17515" y="8180"/>
                  </a:cubicBezTo>
                  <a:lnTo>
                    <a:pt x="17515" y="8180"/>
                  </a:lnTo>
                  <a:lnTo>
                    <a:pt x="17609" y="8133"/>
                  </a:lnTo>
                  <a:lnTo>
                    <a:pt x="17609" y="8133"/>
                  </a:lnTo>
                  <a:cubicBezTo>
                    <a:pt x="17611" y="8132"/>
                    <a:pt x="17612" y="8131"/>
                    <a:pt x="17614" y="8129"/>
                  </a:cubicBezTo>
                  <a:lnTo>
                    <a:pt x="17614" y="8129"/>
                  </a:lnTo>
                  <a:cubicBezTo>
                    <a:pt x="17562" y="8147"/>
                    <a:pt x="17510" y="8165"/>
                    <a:pt x="17458" y="8183"/>
                  </a:cubicBezTo>
                  <a:lnTo>
                    <a:pt x="17458" y="8183"/>
                  </a:lnTo>
                  <a:cubicBezTo>
                    <a:pt x="17477" y="8183"/>
                    <a:pt x="17496" y="8183"/>
                    <a:pt x="17515" y="8180"/>
                  </a:cubicBezTo>
                  <a:lnTo>
                    <a:pt x="17515" y="8180"/>
                  </a:lnTo>
                  <a:lnTo>
                    <a:pt x="17510" y="8183"/>
                  </a:lnTo>
                  <a:lnTo>
                    <a:pt x="17435" y="8201"/>
                  </a:lnTo>
                  <a:lnTo>
                    <a:pt x="17435" y="8201"/>
                  </a:lnTo>
                  <a:cubicBezTo>
                    <a:pt x="17408" y="8222"/>
                    <a:pt x="17380" y="8232"/>
                    <a:pt x="17353" y="8247"/>
                  </a:cubicBezTo>
                  <a:lnTo>
                    <a:pt x="17353" y="8247"/>
                  </a:lnTo>
                  <a:cubicBezTo>
                    <a:pt x="17320" y="8260"/>
                    <a:pt x="17286" y="8273"/>
                    <a:pt x="17251" y="8288"/>
                  </a:cubicBezTo>
                  <a:lnTo>
                    <a:pt x="17251" y="8288"/>
                  </a:lnTo>
                  <a:cubicBezTo>
                    <a:pt x="17269" y="8287"/>
                    <a:pt x="17288" y="8285"/>
                    <a:pt x="17306" y="8282"/>
                  </a:cubicBezTo>
                  <a:lnTo>
                    <a:pt x="17306" y="8282"/>
                  </a:lnTo>
                  <a:cubicBezTo>
                    <a:pt x="17305" y="8284"/>
                    <a:pt x="17303" y="8286"/>
                    <a:pt x="17301" y="8288"/>
                  </a:cubicBezTo>
                  <a:cubicBezTo>
                    <a:pt x="17306" y="8285"/>
                    <a:pt x="17311" y="8283"/>
                    <a:pt x="17316" y="8280"/>
                  </a:cubicBezTo>
                  <a:lnTo>
                    <a:pt x="17316" y="8280"/>
                  </a:lnTo>
                  <a:cubicBezTo>
                    <a:pt x="17397" y="8264"/>
                    <a:pt x="17478" y="8222"/>
                    <a:pt x="17560" y="8183"/>
                  </a:cubicBezTo>
                  <a:cubicBezTo>
                    <a:pt x="17628" y="8183"/>
                    <a:pt x="17697" y="8160"/>
                    <a:pt x="17766" y="8129"/>
                  </a:cubicBezTo>
                  <a:lnTo>
                    <a:pt x="17766" y="8129"/>
                  </a:lnTo>
                  <a:cubicBezTo>
                    <a:pt x="17767" y="8129"/>
                    <a:pt x="17767" y="8129"/>
                    <a:pt x="17768" y="8129"/>
                  </a:cubicBezTo>
                  <a:cubicBezTo>
                    <a:pt x="17778" y="8124"/>
                    <a:pt x="17788" y="8120"/>
                    <a:pt x="17797" y="8115"/>
                  </a:cubicBezTo>
                  <a:lnTo>
                    <a:pt x="17797" y="8115"/>
                  </a:lnTo>
                  <a:cubicBezTo>
                    <a:pt x="17811" y="8109"/>
                    <a:pt x="17824" y="8103"/>
                    <a:pt x="17837" y="8096"/>
                  </a:cubicBezTo>
                  <a:lnTo>
                    <a:pt x="17837" y="8096"/>
                  </a:lnTo>
                  <a:cubicBezTo>
                    <a:pt x="17837" y="8096"/>
                    <a:pt x="17836" y="8096"/>
                    <a:pt x="17836" y="8096"/>
                  </a:cubicBezTo>
                  <a:lnTo>
                    <a:pt x="17836" y="8096"/>
                  </a:lnTo>
                  <a:cubicBezTo>
                    <a:pt x="17848" y="8091"/>
                    <a:pt x="17860" y="8085"/>
                    <a:pt x="17872" y="8079"/>
                  </a:cubicBezTo>
                  <a:close/>
                  <a:moveTo>
                    <a:pt x="17251" y="8288"/>
                  </a:moveTo>
                  <a:lnTo>
                    <a:pt x="17251" y="8288"/>
                  </a:lnTo>
                  <a:cubicBezTo>
                    <a:pt x="17250" y="8288"/>
                    <a:pt x="17248" y="8288"/>
                    <a:pt x="17247" y="8288"/>
                  </a:cubicBezTo>
                  <a:cubicBezTo>
                    <a:pt x="17246" y="8289"/>
                    <a:pt x="17245" y="8289"/>
                    <a:pt x="17244" y="8290"/>
                  </a:cubicBezTo>
                  <a:lnTo>
                    <a:pt x="17244" y="8290"/>
                  </a:lnTo>
                  <a:cubicBezTo>
                    <a:pt x="17246" y="8289"/>
                    <a:pt x="17249" y="8289"/>
                    <a:pt x="17251" y="8288"/>
                  </a:cubicBezTo>
                  <a:close/>
                  <a:moveTo>
                    <a:pt x="17228" y="8297"/>
                  </a:moveTo>
                  <a:cubicBezTo>
                    <a:pt x="17200" y="8309"/>
                    <a:pt x="17172" y="8321"/>
                    <a:pt x="17143" y="8333"/>
                  </a:cubicBezTo>
                  <a:lnTo>
                    <a:pt x="17143" y="8333"/>
                  </a:lnTo>
                  <a:cubicBezTo>
                    <a:pt x="17171" y="8318"/>
                    <a:pt x="17198" y="8305"/>
                    <a:pt x="17228" y="8297"/>
                  </a:cubicBezTo>
                  <a:close/>
                  <a:moveTo>
                    <a:pt x="20115" y="7975"/>
                  </a:moveTo>
                  <a:cubicBezTo>
                    <a:pt x="20689" y="8039"/>
                    <a:pt x="21262" y="8180"/>
                    <a:pt x="21800" y="8400"/>
                  </a:cubicBezTo>
                  <a:lnTo>
                    <a:pt x="21800" y="8400"/>
                  </a:lnTo>
                  <a:cubicBezTo>
                    <a:pt x="21297" y="8166"/>
                    <a:pt x="20706" y="8022"/>
                    <a:pt x="20115" y="7975"/>
                  </a:cubicBezTo>
                  <a:close/>
                  <a:moveTo>
                    <a:pt x="17362" y="8219"/>
                  </a:moveTo>
                  <a:lnTo>
                    <a:pt x="17301" y="8233"/>
                  </a:lnTo>
                  <a:cubicBezTo>
                    <a:pt x="17213" y="8279"/>
                    <a:pt x="17086" y="8322"/>
                    <a:pt x="16986" y="8367"/>
                  </a:cubicBezTo>
                  <a:lnTo>
                    <a:pt x="16986" y="8367"/>
                  </a:lnTo>
                  <a:cubicBezTo>
                    <a:pt x="16999" y="8353"/>
                    <a:pt x="17012" y="8338"/>
                    <a:pt x="17038" y="8338"/>
                  </a:cubicBezTo>
                  <a:lnTo>
                    <a:pt x="17038" y="8338"/>
                  </a:lnTo>
                  <a:cubicBezTo>
                    <a:pt x="16988" y="8338"/>
                    <a:pt x="16934" y="8392"/>
                    <a:pt x="16934" y="8392"/>
                  </a:cubicBezTo>
                  <a:cubicBezTo>
                    <a:pt x="16892" y="8392"/>
                    <a:pt x="16886" y="8392"/>
                    <a:pt x="16884" y="8421"/>
                  </a:cubicBezTo>
                  <a:lnTo>
                    <a:pt x="16884" y="8421"/>
                  </a:lnTo>
                  <a:cubicBezTo>
                    <a:pt x="16907" y="8410"/>
                    <a:pt x="16930" y="8400"/>
                    <a:pt x="16953" y="8389"/>
                  </a:cubicBezTo>
                  <a:lnTo>
                    <a:pt x="16953" y="8389"/>
                  </a:lnTo>
                  <a:cubicBezTo>
                    <a:pt x="16958" y="8388"/>
                    <a:pt x="16963" y="8385"/>
                    <a:pt x="16968" y="8383"/>
                  </a:cubicBezTo>
                  <a:lnTo>
                    <a:pt x="16968" y="8383"/>
                  </a:lnTo>
                  <a:cubicBezTo>
                    <a:pt x="17098" y="8323"/>
                    <a:pt x="17230" y="8269"/>
                    <a:pt x="17362" y="8219"/>
                  </a:cubicBezTo>
                  <a:close/>
                  <a:moveTo>
                    <a:pt x="16884" y="8421"/>
                  </a:moveTo>
                  <a:cubicBezTo>
                    <a:pt x="16869" y="8428"/>
                    <a:pt x="16853" y="8436"/>
                    <a:pt x="16837" y="8443"/>
                  </a:cubicBezTo>
                  <a:lnTo>
                    <a:pt x="16837" y="8443"/>
                  </a:lnTo>
                  <a:cubicBezTo>
                    <a:pt x="16853" y="8442"/>
                    <a:pt x="16868" y="8442"/>
                    <a:pt x="16884" y="8442"/>
                  </a:cubicBezTo>
                  <a:cubicBezTo>
                    <a:pt x="16884" y="8434"/>
                    <a:pt x="16884" y="8427"/>
                    <a:pt x="16884" y="8421"/>
                  </a:cubicBezTo>
                  <a:close/>
                  <a:moveTo>
                    <a:pt x="21800" y="8400"/>
                  </a:moveTo>
                  <a:cubicBezTo>
                    <a:pt x="21829" y="8414"/>
                    <a:pt x="21858" y="8428"/>
                    <a:pt x="21887" y="8442"/>
                  </a:cubicBezTo>
                  <a:cubicBezTo>
                    <a:pt x="21908" y="8449"/>
                    <a:pt x="21929" y="8456"/>
                    <a:pt x="21950" y="8464"/>
                  </a:cubicBezTo>
                  <a:lnTo>
                    <a:pt x="21950" y="8464"/>
                  </a:lnTo>
                  <a:cubicBezTo>
                    <a:pt x="21900" y="8442"/>
                    <a:pt x="21850" y="8421"/>
                    <a:pt x="21800" y="8400"/>
                  </a:cubicBezTo>
                  <a:close/>
                  <a:moveTo>
                    <a:pt x="16837" y="8443"/>
                  </a:moveTo>
                  <a:cubicBezTo>
                    <a:pt x="16800" y="8447"/>
                    <a:pt x="16764" y="8458"/>
                    <a:pt x="16726" y="8496"/>
                  </a:cubicBezTo>
                  <a:cubicBezTo>
                    <a:pt x="16676" y="8496"/>
                    <a:pt x="16622" y="8546"/>
                    <a:pt x="16572" y="8546"/>
                  </a:cubicBezTo>
                  <a:cubicBezTo>
                    <a:pt x="16572" y="8566"/>
                    <a:pt x="16564" y="8579"/>
                    <a:pt x="16555" y="8587"/>
                  </a:cubicBezTo>
                  <a:lnTo>
                    <a:pt x="16555" y="8587"/>
                  </a:lnTo>
                  <a:cubicBezTo>
                    <a:pt x="16649" y="8536"/>
                    <a:pt x="16743" y="8489"/>
                    <a:pt x="16837" y="8443"/>
                  </a:cubicBezTo>
                  <a:close/>
                  <a:moveTo>
                    <a:pt x="16555" y="8587"/>
                  </a:moveTo>
                  <a:lnTo>
                    <a:pt x="16555" y="8587"/>
                  </a:lnTo>
                  <a:cubicBezTo>
                    <a:pt x="16548" y="8590"/>
                    <a:pt x="16542" y="8594"/>
                    <a:pt x="16535" y="8597"/>
                  </a:cubicBezTo>
                  <a:lnTo>
                    <a:pt x="16535" y="8597"/>
                  </a:lnTo>
                  <a:cubicBezTo>
                    <a:pt x="16542" y="8595"/>
                    <a:pt x="16549" y="8592"/>
                    <a:pt x="16555" y="8587"/>
                  </a:cubicBezTo>
                  <a:close/>
                  <a:moveTo>
                    <a:pt x="16521" y="8631"/>
                  </a:moveTo>
                  <a:lnTo>
                    <a:pt x="16521" y="8631"/>
                  </a:lnTo>
                  <a:cubicBezTo>
                    <a:pt x="16519" y="8636"/>
                    <a:pt x="16517" y="8643"/>
                    <a:pt x="16517" y="8650"/>
                  </a:cubicBezTo>
                  <a:cubicBezTo>
                    <a:pt x="16504" y="8650"/>
                    <a:pt x="16490" y="8654"/>
                    <a:pt x="16476" y="8660"/>
                  </a:cubicBezTo>
                  <a:lnTo>
                    <a:pt x="16476" y="8660"/>
                  </a:lnTo>
                  <a:cubicBezTo>
                    <a:pt x="16491" y="8650"/>
                    <a:pt x="16506" y="8640"/>
                    <a:pt x="16521" y="8631"/>
                  </a:cubicBezTo>
                  <a:close/>
                  <a:moveTo>
                    <a:pt x="16499" y="8617"/>
                  </a:moveTo>
                  <a:cubicBezTo>
                    <a:pt x="16454" y="8642"/>
                    <a:pt x="16409" y="8667"/>
                    <a:pt x="16364" y="8693"/>
                  </a:cubicBezTo>
                  <a:lnTo>
                    <a:pt x="16364" y="8693"/>
                  </a:lnTo>
                  <a:cubicBezTo>
                    <a:pt x="16409" y="8677"/>
                    <a:pt x="16462" y="8648"/>
                    <a:pt x="16499" y="8617"/>
                  </a:cubicBezTo>
                  <a:close/>
                  <a:moveTo>
                    <a:pt x="22117" y="8424"/>
                  </a:moveTo>
                  <a:cubicBezTo>
                    <a:pt x="22235" y="8479"/>
                    <a:pt x="22349" y="8538"/>
                    <a:pt x="22458" y="8600"/>
                  </a:cubicBezTo>
                  <a:cubicBezTo>
                    <a:pt x="22518" y="8630"/>
                    <a:pt x="22577" y="8661"/>
                    <a:pt x="22635" y="8693"/>
                  </a:cubicBezTo>
                  <a:lnTo>
                    <a:pt x="22635" y="8693"/>
                  </a:lnTo>
                  <a:cubicBezTo>
                    <a:pt x="22550" y="8643"/>
                    <a:pt x="22465" y="8595"/>
                    <a:pt x="22379" y="8550"/>
                  </a:cubicBezTo>
                  <a:lnTo>
                    <a:pt x="22379" y="8550"/>
                  </a:lnTo>
                  <a:cubicBezTo>
                    <a:pt x="22293" y="8507"/>
                    <a:pt x="22206" y="8465"/>
                    <a:pt x="22117" y="8424"/>
                  </a:cubicBezTo>
                  <a:close/>
                  <a:moveTo>
                    <a:pt x="16364" y="8693"/>
                  </a:moveTo>
                  <a:cubicBezTo>
                    <a:pt x="16343" y="8700"/>
                    <a:pt x="16324" y="8705"/>
                    <a:pt x="16309" y="8705"/>
                  </a:cubicBezTo>
                  <a:cubicBezTo>
                    <a:pt x="16309" y="8713"/>
                    <a:pt x="16309" y="8720"/>
                    <a:pt x="16309" y="8725"/>
                  </a:cubicBezTo>
                  <a:lnTo>
                    <a:pt x="16309" y="8725"/>
                  </a:lnTo>
                  <a:cubicBezTo>
                    <a:pt x="16327" y="8715"/>
                    <a:pt x="16346" y="8704"/>
                    <a:pt x="16364" y="8693"/>
                  </a:cubicBezTo>
                  <a:close/>
                  <a:moveTo>
                    <a:pt x="16309" y="8725"/>
                  </a:moveTo>
                  <a:lnTo>
                    <a:pt x="16309" y="8725"/>
                  </a:lnTo>
                  <a:cubicBezTo>
                    <a:pt x="16292" y="8735"/>
                    <a:pt x="16276" y="8745"/>
                    <a:pt x="16260" y="8755"/>
                  </a:cubicBezTo>
                  <a:lnTo>
                    <a:pt x="16260" y="8755"/>
                  </a:lnTo>
                  <a:cubicBezTo>
                    <a:pt x="16301" y="8755"/>
                    <a:pt x="16308" y="8754"/>
                    <a:pt x="16309" y="8725"/>
                  </a:cubicBezTo>
                  <a:close/>
                  <a:moveTo>
                    <a:pt x="16260" y="8755"/>
                  </a:moveTo>
                  <a:cubicBezTo>
                    <a:pt x="16260" y="8755"/>
                    <a:pt x="16259" y="8755"/>
                    <a:pt x="16259" y="8755"/>
                  </a:cubicBezTo>
                  <a:lnTo>
                    <a:pt x="16205" y="8755"/>
                  </a:lnTo>
                  <a:cubicBezTo>
                    <a:pt x="16205" y="8770"/>
                    <a:pt x="16205" y="8781"/>
                    <a:pt x="16204" y="8789"/>
                  </a:cubicBezTo>
                  <a:lnTo>
                    <a:pt x="16204" y="8789"/>
                  </a:lnTo>
                  <a:cubicBezTo>
                    <a:pt x="16222" y="8777"/>
                    <a:pt x="16241" y="8766"/>
                    <a:pt x="16260" y="8755"/>
                  </a:cubicBezTo>
                  <a:close/>
                  <a:moveTo>
                    <a:pt x="16258" y="8777"/>
                  </a:moveTo>
                  <a:cubicBezTo>
                    <a:pt x="16249" y="8782"/>
                    <a:pt x="16240" y="8787"/>
                    <a:pt x="16232" y="8792"/>
                  </a:cubicBezTo>
                  <a:lnTo>
                    <a:pt x="16232" y="8792"/>
                  </a:lnTo>
                  <a:cubicBezTo>
                    <a:pt x="16241" y="8787"/>
                    <a:pt x="16250" y="8782"/>
                    <a:pt x="16258" y="8777"/>
                  </a:cubicBezTo>
                  <a:close/>
                  <a:moveTo>
                    <a:pt x="16204" y="8789"/>
                  </a:moveTo>
                  <a:cubicBezTo>
                    <a:pt x="16193" y="8796"/>
                    <a:pt x="16182" y="8802"/>
                    <a:pt x="16172" y="8809"/>
                  </a:cubicBezTo>
                  <a:lnTo>
                    <a:pt x="16172" y="8809"/>
                  </a:lnTo>
                  <a:cubicBezTo>
                    <a:pt x="16194" y="8808"/>
                    <a:pt x="16201" y="8805"/>
                    <a:pt x="16204" y="8789"/>
                  </a:cubicBezTo>
                  <a:close/>
                  <a:moveTo>
                    <a:pt x="16172" y="8809"/>
                  </a:moveTo>
                  <a:cubicBezTo>
                    <a:pt x="16167" y="8809"/>
                    <a:pt x="16161" y="8809"/>
                    <a:pt x="16155" y="8809"/>
                  </a:cubicBezTo>
                  <a:lnTo>
                    <a:pt x="16118" y="8843"/>
                  </a:lnTo>
                  <a:lnTo>
                    <a:pt x="16118" y="8843"/>
                  </a:lnTo>
                  <a:cubicBezTo>
                    <a:pt x="16136" y="8831"/>
                    <a:pt x="16154" y="8820"/>
                    <a:pt x="16172" y="8809"/>
                  </a:cubicBezTo>
                  <a:close/>
                  <a:moveTo>
                    <a:pt x="16050" y="8859"/>
                  </a:moveTo>
                  <a:cubicBezTo>
                    <a:pt x="16050" y="8859"/>
                    <a:pt x="16050" y="8859"/>
                    <a:pt x="16050" y="8859"/>
                  </a:cubicBezTo>
                  <a:lnTo>
                    <a:pt x="16050" y="8859"/>
                  </a:lnTo>
                  <a:close/>
                  <a:moveTo>
                    <a:pt x="16091" y="8860"/>
                  </a:moveTo>
                  <a:cubicBezTo>
                    <a:pt x="16082" y="8862"/>
                    <a:pt x="16068" y="8867"/>
                    <a:pt x="16059" y="8881"/>
                  </a:cubicBezTo>
                  <a:lnTo>
                    <a:pt x="16059" y="8881"/>
                  </a:lnTo>
                  <a:cubicBezTo>
                    <a:pt x="16070" y="8874"/>
                    <a:pt x="16080" y="8867"/>
                    <a:pt x="16091" y="8860"/>
                  </a:cubicBezTo>
                  <a:close/>
                  <a:moveTo>
                    <a:pt x="16050" y="8887"/>
                  </a:moveTo>
                  <a:cubicBezTo>
                    <a:pt x="16037" y="8895"/>
                    <a:pt x="16023" y="8904"/>
                    <a:pt x="16010" y="8913"/>
                  </a:cubicBezTo>
                  <a:lnTo>
                    <a:pt x="16010" y="8913"/>
                  </a:lnTo>
                  <a:cubicBezTo>
                    <a:pt x="16041" y="8913"/>
                    <a:pt x="16048" y="8910"/>
                    <a:pt x="16050" y="8887"/>
                  </a:cubicBezTo>
                  <a:close/>
                  <a:moveTo>
                    <a:pt x="16010" y="8913"/>
                  </a:moveTo>
                  <a:lnTo>
                    <a:pt x="16010" y="8913"/>
                  </a:lnTo>
                  <a:cubicBezTo>
                    <a:pt x="16006" y="8913"/>
                    <a:pt x="16001" y="8913"/>
                    <a:pt x="15996" y="8913"/>
                  </a:cubicBezTo>
                  <a:cubicBezTo>
                    <a:pt x="15983" y="8926"/>
                    <a:pt x="15973" y="8936"/>
                    <a:pt x="15965" y="8943"/>
                  </a:cubicBezTo>
                  <a:lnTo>
                    <a:pt x="15965" y="8943"/>
                  </a:lnTo>
                  <a:cubicBezTo>
                    <a:pt x="15980" y="8933"/>
                    <a:pt x="15995" y="8923"/>
                    <a:pt x="16010" y="8913"/>
                  </a:cubicBezTo>
                  <a:close/>
                  <a:moveTo>
                    <a:pt x="15965" y="8943"/>
                  </a:moveTo>
                  <a:cubicBezTo>
                    <a:pt x="15958" y="8948"/>
                    <a:pt x="15951" y="8953"/>
                    <a:pt x="15944" y="8958"/>
                  </a:cubicBezTo>
                  <a:lnTo>
                    <a:pt x="15944" y="8958"/>
                  </a:lnTo>
                  <a:cubicBezTo>
                    <a:pt x="15951" y="8955"/>
                    <a:pt x="15957" y="8950"/>
                    <a:pt x="15965" y="8943"/>
                  </a:cubicBezTo>
                  <a:close/>
                  <a:moveTo>
                    <a:pt x="21950" y="8464"/>
                  </a:moveTo>
                  <a:lnTo>
                    <a:pt x="21950" y="8464"/>
                  </a:lnTo>
                  <a:cubicBezTo>
                    <a:pt x="22237" y="8591"/>
                    <a:pt x="22512" y="8740"/>
                    <a:pt x="22771" y="8913"/>
                  </a:cubicBezTo>
                  <a:cubicBezTo>
                    <a:pt x="22812" y="8939"/>
                    <a:pt x="22854" y="8966"/>
                    <a:pt x="22895" y="8993"/>
                  </a:cubicBezTo>
                  <a:lnTo>
                    <a:pt x="22895" y="8993"/>
                  </a:lnTo>
                  <a:cubicBezTo>
                    <a:pt x="22837" y="8950"/>
                    <a:pt x="22779" y="8906"/>
                    <a:pt x="22721" y="8859"/>
                  </a:cubicBezTo>
                  <a:cubicBezTo>
                    <a:pt x="22476" y="8715"/>
                    <a:pt x="22235" y="8568"/>
                    <a:pt x="21950" y="8464"/>
                  </a:cubicBezTo>
                  <a:close/>
                  <a:moveTo>
                    <a:pt x="16099" y="8811"/>
                  </a:moveTo>
                  <a:cubicBezTo>
                    <a:pt x="16049" y="8860"/>
                    <a:pt x="15995" y="8914"/>
                    <a:pt x="15892" y="8963"/>
                  </a:cubicBezTo>
                  <a:cubicBezTo>
                    <a:pt x="15904" y="8963"/>
                    <a:pt x="15913" y="8963"/>
                    <a:pt x="15920" y="8962"/>
                  </a:cubicBezTo>
                  <a:lnTo>
                    <a:pt x="15920" y="8962"/>
                  </a:lnTo>
                  <a:cubicBezTo>
                    <a:pt x="15911" y="8969"/>
                    <a:pt x="15902" y="8976"/>
                    <a:pt x="15892" y="8983"/>
                  </a:cubicBezTo>
                  <a:lnTo>
                    <a:pt x="15892" y="8983"/>
                  </a:lnTo>
                  <a:lnTo>
                    <a:pt x="15892" y="8963"/>
                  </a:lnTo>
                  <a:cubicBezTo>
                    <a:pt x="15887" y="8974"/>
                    <a:pt x="15880" y="8985"/>
                    <a:pt x="15874" y="8995"/>
                  </a:cubicBezTo>
                  <a:lnTo>
                    <a:pt x="15874" y="8995"/>
                  </a:lnTo>
                  <a:cubicBezTo>
                    <a:pt x="15880" y="8991"/>
                    <a:pt x="15886" y="8987"/>
                    <a:pt x="15892" y="8983"/>
                  </a:cubicBezTo>
                  <a:lnTo>
                    <a:pt x="15892" y="8983"/>
                  </a:lnTo>
                  <a:lnTo>
                    <a:pt x="15892" y="8993"/>
                  </a:lnTo>
                  <a:lnTo>
                    <a:pt x="15892" y="8993"/>
                  </a:lnTo>
                  <a:cubicBezTo>
                    <a:pt x="15909" y="8981"/>
                    <a:pt x="15926" y="8969"/>
                    <a:pt x="15944" y="8958"/>
                  </a:cubicBezTo>
                  <a:lnTo>
                    <a:pt x="15944" y="8958"/>
                  </a:lnTo>
                  <a:cubicBezTo>
                    <a:pt x="15937" y="8961"/>
                    <a:pt x="15930" y="8962"/>
                    <a:pt x="15920" y="8962"/>
                  </a:cubicBezTo>
                  <a:lnTo>
                    <a:pt x="15920" y="8962"/>
                  </a:lnTo>
                  <a:cubicBezTo>
                    <a:pt x="16015" y="8893"/>
                    <a:pt x="16059" y="8850"/>
                    <a:pt x="16099" y="8811"/>
                  </a:cubicBezTo>
                  <a:close/>
                  <a:moveTo>
                    <a:pt x="15890" y="9017"/>
                  </a:moveTo>
                  <a:cubicBezTo>
                    <a:pt x="15876" y="9030"/>
                    <a:pt x="15860" y="9043"/>
                    <a:pt x="15843" y="9056"/>
                  </a:cubicBezTo>
                  <a:lnTo>
                    <a:pt x="15843" y="9056"/>
                  </a:lnTo>
                  <a:cubicBezTo>
                    <a:pt x="15849" y="9022"/>
                    <a:pt x="15881" y="9018"/>
                    <a:pt x="15890" y="9017"/>
                  </a:cubicBezTo>
                  <a:close/>
                  <a:moveTo>
                    <a:pt x="15824" y="9070"/>
                  </a:moveTo>
                  <a:lnTo>
                    <a:pt x="15824" y="9070"/>
                  </a:lnTo>
                  <a:cubicBezTo>
                    <a:pt x="15814" y="9073"/>
                    <a:pt x="15806" y="9079"/>
                    <a:pt x="15799" y="9086"/>
                  </a:cubicBezTo>
                  <a:lnTo>
                    <a:pt x="15799" y="9086"/>
                  </a:lnTo>
                  <a:cubicBezTo>
                    <a:pt x="15808" y="9081"/>
                    <a:pt x="15816" y="9075"/>
                    <a:pt x="15824" y="9070"/>
                  </a:cubicBezTo>
                  <a:close/>
                  <a:moveTo>
                    <a:pt x="15999" y="8958"/>
                  </a:moveTo>
                  <a:cubicBezTo>
                    <a:pt x="15983" y="8961"/>
                    <a:pt x="15966" y="8963"/>
                    <a:pt x="15946" y="8963"/>
                  </a:cubicBezTo>
                  <a:cubicBezTo>
                    <a:pt x="15928" y="8981"/>
                    <a:pt x="15911" y="8998"/>
                    <a:pt x="15892" y="9015"/>
                  </a:cubicBezTo>
                  <a:lnTo>
                    <a:pt x="15892" y="9015"/>
                  </a:lnTo>
                  <a:lnTo>
                    <a:pt x="15892" y="8993"/>
                  </a:lnTo>
                  <a:lnTo>
                    <a:pt x="15892" y="8993"/>
                  </a:lnTo>
                  <a:cubicBezTo>
                    <a:pt x="15881" y="9001"/>
                    <a:pt x="15870" y="9008"/>
                    <a:pt x="15859" y="9016"/>
                  </a:cubicBezTo>
                  <a:lnTo>
                    <a:pt x="15859" y="9016"/>
                  </a:lnTo>
                  <a:cubicBezTo>
                    <a:pt x="15854" y="9023"/>
                    <a:pt x="15848" y="9030"/>
                    <a:pt x="15842" y="9037"/>
                  </a:cubicBezTo>
                  <a:lnTo>
                    <a:pt x="15842" y="9037"/>
                  </a:lnTo>
                  <a:lnTo>
                    <a:pt x="15842" y="9028"/>
                  </a:lnTo>
                  <a:lnTo>
                    <a:pt x="15842" y="9028"/>
                  </a:lnTo>
                  <a:cubicBezTo>
                    <a:pt x="15848" y="9024"/>
                    <a:pt x="15853" y="9020"/>
                    <a:pt x="15859" y="9016"/>
                  </a:cubicBezTo>
                  <a:lnTo>
                    <a:pt x="15859" y="9016"/>
                  </a:lnTo>
                  <a:cubicBezTo>
                    <a:pt x="15864" y="9009"/>
                    <a:pt x="15869" y="9003"/>
                    <a:pt x="15874" y="8995"/>
                  </a:cubicBezTo>
                  <a:lnTo>
                    <a:pt x="15874" y="8995"/>
                  </a:lnTo>
                  <a:cubicBezTo>
                    <a:pt x="15864" y="9002"/>
                    <a:pt x="15853" y="9010"/>
                    <a:pt x="15842" y="9017"/>
                  </a:cubicBezTo>
                  <a:lnTo>
                    <a:pt x="15803" y="9056"/>
                  </a:lnTo>
                  <a:lnTo>
                    <a:pt x="15803" y="9056"/>
                  </a:lnTo>
                  <a:cubicBezTo>
                    <a:pt x="15798" y="9060"/>
                    <a:pt x="15793" y="9064"/>
                    <a:pt x="15788" y="9067"/>
                  </a:cubicBezTo>
                  <a:cubicBezTo>
                    <a:pt x="15748" y="9100"/>
                    <a:pt x="15708" y="9133"/>
                    <a:pt x="15669" y="9167"/>
                  </a:cubicBezTo>
                  <a:lnTo>
                    <a:pt x="15669" y="9167"/>
                  </a:lnTo>
                  <a:cubicBezTo>
                    <a:pt x="15691" y="9156"/>
                    <a:pt x="15714" y="9143"/>
                    <a:pt x="15738" y="9121"/>
                  </a:cubicBezTo>
                  <a:lnTo>
                    <a:pt x="15738" y="9121"/>
                  </a:lnTo>
                  <a:cubicBezTo>
                    <a:pt x="15723" y="9135"/>
                    <a:pt x="15709" y="9149"/>
                    <a:pt x="15694" y="9162"/>
                  </a:cubicBezTo>
                  <a:lnTo>
                    <a:pt x="15694" y="9162"/>
                  </a:lnTo>
                  <a:cubicBezTo>
                    <a:pt x="15709" y="9149"/>
                    <a:pt x="15727" y="9136"/>
                    <a:pt x="15747" y="9121"/>
                  </a:cubicBezTo>
                  <a:lnTo>
                    <a:pt x="15738" y="9121"/>
                  </a:lnTo>
                  <a:cubicBezTo>
                    <a:pt x="15748" y="9116"/>
                    <a:pt x="15758" y="9111"/>
                    <a:pt x="15768" y="9105"/>
                  </a:cubicBezTo>
                  <a:lnTo>
                    <a:pt x="15768" y="9105"/>
                  </a:lnTo>
                  <a:cubicBezTo>
                    <a:pt x="15760" y="9111"/>
                    <a:pt x="15753" y="9116"/>
                    <a:pt x="15747" y="9121"/>
                  </a:cubicBezTo>
                  <a:lnTo>
                    <a:pt x="15775" y="9121"/>
                  </a:lnTo>
                  <a:cubicBezTo>
                    <a:pt x="15784" y="9108"/>
                    <a:pt x="15791" y="9096"/>
                    <a:pt x="15799" y="9086"/>
                  </a:cubicBezTo>
                  <a:lnTo>
                    <a:pt x="15799" y="9086"/>
                  </a:lnTo>
                  <a:cubicBezTo>
                    <a:pt x="15789" y="9093"/>
                    <a:pt x="15779" y="9099"/>
                    <a:pt x="15768" y="9105"/>
                  </a:cubicBezTo>
                  <a:lnTo>
                    <a:pt x="15768" y="9105"/>
                  </a:lnTo>
                  <a:cubicBezTo>
                    <a:pt x="15793" y="9085"/>
                    <a:pt x="15819" y="9063"/>
                    <a:pt x="15842" y="9037"/>
                  </a:cubicBezTo>
                  <a:lnTo>
                    <a:pt x="15842" y="9037"/>
                  </a:lnTo>
                  <a:lnTo>
                    <a:pt x="15842" y="9057"/>
                  </a:lnTo>
                  <a:lnTo>
                    <a:pt x="15842" y="9057"/>
                  </a:lnTo>
                  <a:cubicBezTo>
                    <a:pt x="15836" y="9061"/>
                    <a:pt x="15830" y="9065"/>
                    <a:pt x="15824" y="9070"/>
                  </a:cubicBezTo>
                  <a:lnTo>
                    <a:pt x="15824" y="9070"/>
                  </a:lnTo>
                  <a:cubicBezTo>
                    <a:pt x="15830" y="9068"/>
                    <a:pt x="15835" y="9067"/>
                    <a:pt x="15842" y="9067"/>
                  </a:cubicBezTo>
                  <a:cubicBezTo>
                    <a:pt x="15897" y="9041"/>
                    <a:pt x="15952" y="8999"/>
                    <a:pt x="15999" y="8958"/>
                  </a:cubicBezTo>
                  <a:close/>
                  <a:moveTo>
                    <a:pt x="15694" y="9162"/>
                  </a:moveTo>
                  <a:cubicBezTo>
                    <a:pt x="15691" y="9165"/>
                    <a:pt x="15687" y="9168"/>
                    <a:pt x="15684" y="9171"/>
                  </a:cubicBezTo>
                  <a:cubicBezTo>
                    <a:pt x="15661" y="9187"/>
                    <a:pt x="15640" y="9202"/>
                    <a:pt x="15620" y="9216"/>
                  </a:cubicBezTo>
                  <a:lnTo>
                    <a:pt x="15620" y="9216"/>
                  </a:lnTo>
                  <a:cubicBezTo>
                    <a:pt x="15645" y="9205"/>
                    <a:pt x="15669" y="9185"/>
                    <a:pt x="15694" y="9162"/>
                  </a:cubicBezTo>
                  <a:close/>
                  <a:moveTo>
                    <a:pt x="23137" y="9226"/>
                  </a:moveTo>
                  <a:lnTo>
                    <a:pt x="23141" y="9229"/>
                  </a:lnTo>
                  <a:lnTo>
                    <a:pt x="23141" y="9229"/>
                  </a:lnTo>
                  <a:cubicBezTo>
                    <a:pt x="23141" y="9230"/>
                    <a:pt x="23142" y="9230"/>
                    <a:pt x="23142" y="9230"/>
                  </a:cubicBezTo>
                  <a:lnTo>
                    <a:pt x="23142" y="9230"/>
                  </a:lnTo>
                  <a:cubicBezTo>
                    <a:pt x="23140" y="9228"/>
                    <a:pt x="23139" y="9227"/>
                    <a:pt x="23137" y="9226"/>
                  </a:cubicBezTo>
                  <a:close/>
                  <a:moveTo>
                    <a:pt x="19103" y="9399"/>
                  </a:moveTo>
                  <a:cubicBezTo>
                    <a:pt x="18987" y="9406"/>
                    <a:pt x="18877" y="9418"/>
                    <a:pt x="18771" y="9434"/>
                  </a:cubicBezTo>
                  <a:lnTo>
                    <a:pt x="18969" y="9434"/>
                  </a:lnTo>
                  <a:cubicBezTo>
                    <a:pt x="19012" y="9434"/>
                    <a:pt x="19058" y="9434"/>
                    <a:pt x="19103" y="9399"/>
                  </a:cubicBezTo>
                  <a:close/>
                  <a:moveTo>
                    <a:pt x="18760" y="9434"/>
                  </a:moveTo>
                  <a:cubicBezTo>
                    <a:pt x="18759" y="9435"/>
                    <a:pt x="18759" y="9435"/>
                    <a:pt x="18758" y="9436"/>
                  </a:cubicBezTo>
                  <a:lnTo>
                    <a:pt x="18758" y="9436"/>
                  </a:lnTo>
                  <a:cubicBezTo>
                    <a:pt x="18762" y="9435"/>
                    <a:pt x="18767" y="9435"/>
                    <a:pt x="18771" y="9434"/>
                  </a:cubicBezTo>
                  <a:close/>
                  <a:moveTo>
                    <a:pt x="23214" y="9286"/>
                  </a:moveTo>
                  <a:lnTo>
                    <a:pt x="23214" y="9286"/>
                  </a:lnTo>
                  <a:cubicBezTo>
                    <a:pt x="23266" y="9323"/>
                    <a:pt x="23331" y="9369"/>
                    <a:pt x="23396" y="9434"/>
                  </a:cubicBezTo>
                  <a:lnTo>
                    <a:pt x="23418" y="9455"/>
                  </a:lnTo>
                  <a:lnTo>
                    <a:pt x="23418" y="9455"/>
                  </a:lnTo>
                  <a:cubicBezTo>
                    <a:pt x="23351" y="9397"/>
                    <a:pt x="23283" y="9341"/>
                    <a:pt x="23214" y="9286"/>
                  </a:cubicBezTo>
                  <a:close/>
                  <a:moveTo>
                    <a:pt x="19123" y="9380"/>
                  </a:moveTo>
                  <a:cubicBezTo>
                    <a:pt x="19116" y="9387"/>
                    <a:pt x="19109" y="9393"/>
                    <a:pt x="19103" y="9399"/>
                  </a:cubicBezTo>
                  <a:lnTo>
                    <a:pt x="19103" y="9399"/>
                  </a:lnTo>
                  <a:cubicBezTo>
                    <a:pt x="19176" y="9394"/>
                    <a:pt x="19252" y="9392"/>
                    <a:pt x="19330" y="9392"/>
                  </a:cubicBezTo>
                  <a:cubicBezTo>
                    <a:pt x="19511" y="9392"/>
                    <a:pt x="19703" y="9405"/>
                    <a:pt x="19907" y="9434"/>
                  </a:cubicBezTo>
                  <a:cubicBezTo>
                    <a:pt x="20140" y="9459"/>
                    <a:pt x="20244" y="9472"/>
                    <a:pt x="20277" y="9472"/>
                  </a:cubicBezTo>
                  <a:cubicBezTo>
                    <a:pt x="20303" y="9472"/>
                    <a:pt x="20285" y="9464"/>
                    <a:pt x="20251" y="9449"/>
                  </a:cubicBezTo>
                  <a:lnTo>
                    <a:pt x="20251" y="9449"/>
                  </a:lnTo>
                  <a:cubicBezTo>
                    <a:pt x="19865" y="9380"/>
                    <a:pt x="19560" y="9380"/>
                    <a:pt x="19331" y="9380"/>
                  </a:cubicBezTo>
                  <a:close/>
                  <a:moveTo>
                    <a:pt x="46170" y="9380"/>
                  </a:moveTo>
                  <a:cubicBezTo>
                    <a:pt x="46163" y="9387"/>
                    <a:pt x="46157" y="9393"/>
                    <a:pt x="46150" y="9398"/>
                  </a:cubicBezTo>
                  <a:lnTo>
                    <a:pt x="46150" y="9398"/>
                  </a:lnTo>
                  <a:cubicBezTo>
                    <a:pt x="46220" y="9394"/>
                    <a:pt x="46291" y="9392"/>
                    <a:pt x="46364" y="9392"/>
                  </a:cubicBezTo>
                  <a:cubicBezTo>
                    <a:pt x="46550" y="9392"/>
                    <a:pt x="46746" y="9405"/>
                    <a:pt x="46950" y="9434"/>
                  </a:cubicBezTo>
                  <a:cubicBezTo>
                    <a:pt x="47185" y="9459"/>
                    <a:pt x="47277" y="9472"/>
                    <a:pt x="47297" y="9472"/>
                  </a:cubicBezTo>
                  <a:cubicBezTo>
                    <a:pt x="47316" y="9472"/>
                    <a:pt x="47266" y="9459"/>
                    <a:pt x="47215" y="9435"/>
                  </a:cubicBezTo>
                  <a:lnTo>
                    <a:pt x="47215" y="9435"/>
                  </a:lnTo>
                  <a:cubicBezTo>
                    <a:pt x="46866" y="9380"/>
                    <a:pt x="46578" y="9380"/>
                    <a:pt x="46324" y="9380"/>
                  </a:cubicBezTo>
                  <a:close/>
                  <a:moveTo>
                    <a:pt x="18758" y="9436"/>
                  </a:moveTo>
                  <a:lnTo>
                    <a:pt x="18758" y="9436"/>
                  </a:lnTo>
                  <a:cubicBezTo>
                    <a:pt x="18669" y="9450"/>
                    <a:pt x="18582" y="9467"/>
                    <a:pt x="18499" y="9486"/>
                  </a:cubicBezTo>
                  <a:lnTo>
                    <a:pt x="18499" y="9486"/>
                  </a:lnTo>
                  <a:cubicBezTo>
                    <a:pt x="18517" y="9484"/>
                    <a:pt x="18534" y="9484"/>
                    <a:pt x="18552" y="9484"/>
                  </a:cubicBezTo>
                  <a:cubicBezTo>
                    <a:pt x="18601" y="9484"/>
                    <a:pt x="18703" y="9484"/>
                    <a:pt x="18758" y="9436"/>
                  </a:cubicBezTo>
                  <a:close/>
                  <a:moveTo>
                    <a:pt x="20219" y="9434"/>
                  </a:moveTo>
                  <a:lnTo>
                    <a:pt x="20219" y="9434"/>
                  </a:lnTo>
                  <a:cubicBezTo>
                    <a:pt x="20231" y="9440"/>
                    <a:pt x="20242" y="9444"/>
                    <a:pt x="20251" y="9449"/>
                  </a:cubicBezTo>
                  <a:lnTo>
                    <a:pt x="20251" y="9449"/>
                  </a:lnTo>
                  <a:cubicBezTo>
                    <a:pt x="20308" y="9459"/>
                    <a:pt x="20367" y="9471"/>
                    <a:pt x="20428" y="9484"/>
                  </a:cubicBezTo>
                  <a:lnTo>
                    <a:pt x="20374" y="9484"/>
                  </a:lnTo>
                  <a:cubicBezTo>
                    <a:pt x="20407" y="9484"/>
                    <a:pt x="20443" y="9487"/>
                    <a:pt x="20481" y="9491"/>
                  </a:cubicBezTo>
                  <a:lnTo>
                    <a:pt x="20481" y="9491"/>
                  </a:lnTo>
                  <a:cubicBezTo>
                    <a:pt x="20389" y="9472"/>
                    <a:pt x="20297" y="9459"/>
                    <a:pt x="20219" y="9434"/>
                  </a:cubicBezTo>
                  <a:close/>
                  <a:moveTo>
                    <a:pt x="18499" y="9486"/>
                  </a:moveTo>
                  <a:lnTo>
                    <a:pt x="18499" y="9486"/>
                  </a:lnTo>
                  <a:cubicBezTo>
                    <a:pt x="18485" y="9488"/>
                    <a:pt x="18470" y="9491"/>
                    <a:pt x="18455" y="9496"/>
                  </a:cubicBezTo>
                  <a:lnTo>
                    <a:pt x="18455" y="9496"/>
                  </a:lnTo>
                  <a:cubicBezTo>
                    <a:pt x="18470" y="9493"/>
                    <a:pt x="18485" y="9489"/>
                    <a:pt x="18499" y="9486"/>
                  </a:cubicBezTo>
                  <a:close/>
                  <a:moveTo>
                    <a:pt x="47212" y="9434"/>
                  </a:moveTo>
                  <a:cubicBezTo>
                    <a:pt x="47213" y="9434"/>
                    <a:pt x="47214" y="9435"/>
                    <a:pt x="47215" y="9435"/>
                  </a:cubicBezTo>
                  <a:lnTo>
                    <a:pt x="47215" y="9435"/>
                  </a:lnTo>
                  <a:cubicBezTo>
                    <a:pt x="47297" y="9448"/>
                    <a:pt x="47382" y="9464"/>
                    <a:pt x="47471" y="9484"/>
                  </a:cubicBezTo>
                  <a:lnTo>
                    <a:pt x="47367" y="9484"/>
                  </a:lnTo>
                  <a:cubicBezTo>
                    <a:pt x="47433" y="9484"/>
                    <a:pt x="47508" y="9494"/>
                    <a:pt x="47587" y="9512"/>
                  </a:cubicBezTo>
                  <a:lnTo>
                    <a:pt x="47587" y="9512"/>
                  </a:lnTo>
                  <a:cubicBezTo>
                    <a:pt x="47470" y="9478"/>
                    <a:pt x="47367" y="9467"/>
                    <a:pt x="47262" y="9434"/>
                  </a:cubicBezTo>
                  <a:close/>
                  <a:moveTo>
                    <a:pt x="18455" y="9496"/>
                  </a:moveTo>
                  <a:cubicBezTo>
                    <a:pt x="18399" y="9510"/>
                    <a:pt x="18344" y="9525"/>
                    <a:pt x="18291" y="9540"/>
                  </a:cubicBezTo>
                  <a:lnTo>
                    <a:pt x="18291" y="9540"/>
                  </a:lnTo>
                  <a:cubicBezTo>
                    <a:pt x="18308" y="9538"/>
                    <a:pt x="18325" y="9538"/>
                    <a:pt x="18343" y="9538"/>
                  </a:cubicBezTo>
                  <a:lnTo>
                    <a:pt x="18393" y="9538"/>
                  </a:lnTo>
                  <a:cubicBezTo>
                    <a:pt x="18414" y="9517"/>
                    <a:pt x="18435" y="9504"/>
                    <a:pt x="18455" y="9496"/>
                  </a:cubicBezTo>
                  <a:close/>
                  <a:moveTo>
                    <a:pt x="46150" y="9398"/>
                  </a:moveTo>
                  <a:cubicBezTo>
                    <a:pt x="45829" y="9415"/>
                    <a:pt x="45545" y="9471"/>
                    <a:pt x="45312" y="9543"/>
                  </a:cubicBezTo>
                  <a:lnTo>
                    <a:pt x="45312" y="9543"/>
                  </a:lnTo>
                  <a:cubicBezTo>
                    <a:pt x="45340" y="9538"/>
                    <a:pt x="45364" y="9538"/>
                    <a:pt x="45386" y="9538"/>
                  </a:cubicBezTo>
                  <a:lnTo>
                    <a:pt x="45441" y="9538"/>
                  </a:lnTo>
                  <a:cubicBezTo>
                    <a:pt x="45491" y="9484"/>
                    <a:pt x="45545" y="9484"/>
                    <a:pt x="45595" y="9484"/>
                  </a:cubicBezTo>
                  <a:cubicBezTo>
                    <a:pt x="45649" y="9484"/>
                    <a:pt x="45699" y="9484"/>
                    <a:pt x="45803" y="9434"/>
                  </a:cubicBezTo>
                  <a:lnTo>
                    <a:pt x="46012" y="9434"/>
                  </a:lnTo>
                  <a:cubicBezTo>
                    <a:pt x="46059" y="9434"/>
                    <a:pt x="46103" y="9434"/>
                    <a:pt x="46150" y="9398"/>
                  </a:cubicBezTo>
                  <a:close/>
                  <a:moveTo>
                    <a:pt x="18291" y="9540"/>
                  </a:moveTo>
                  <a:lnTo>
                    <a:pt x="18291" y="9540"/>
                  </a:lnTo>
                  <a:cubicBezTo>
                    <a:pt x="18268" y="9542"/>
                    <a:pt x="18246" y="9548"/>
                    <a:pt x="18224" y="9560"/>
                  </a:cubicBezTo>
                  <a:lnTo>
                    <a:pt x="18224" y="9560"/>
                  </a:lnTo>
                  <a:cubicBezTo>
                    <a:pt x="18246" y="9553"/>
                    <a:pt x="18268" y="9547"/>
                    <a:pt x="18291" y="9540"/>
                  </a:cubicBezTo>
                  <a:close/>
                  <a:moveTo>
                    <a:pt x="15633" y="9226"/>
                  </a:moveTo>
                  <a:lnTo>
                    <a:pt x="15475" y="9380"/>
                  </a:lnTo>
                  <a:cubicBezTo>
                    <a:pt x="15414" y="9441"/>
                    <a:pt x="15336" y="9502"/>
                    <a:pt x="15261" y="9573"/>
                  </a:cubicBezTo>
                  <a:lnTo>
                    <a:pt x="15261" y="9573"/>
                  </a:lnTo>
                  <a:cubicBezTo>
                    <a:pt x="15386" y="9445"/>
                    <a:pt x="15522" y="9334"/>
                    <a:pt x="15633" y="9226"/>
                  </a:cubicBezTo>
                  <a:close/>
                  <a:moveTo>
                    <a:pt x="20481" y="9491"/>
                  </a:moveTo>
                  <a:cubicBezTo>
                    <a:pt x="20571" y="9511"/>
                    <a:pt x="20662" y="9537"/>
                    <a:pt x="20740" y="9588"/>
                  </a:cubicBezTo>
                  <a:lnTo>
                    <a:pt x="20830" y="9588"/>
                  </a:lnTo>
                  <a:cubicBezTo>
                    <a:pt x="20706" y="9538"/>
                    <a:pt x="20587" y="9505"/>
                    <a:pt x="20481" y="9491"/>
                  </a:cubicBezTo>
                  <a:close/>
                  <a:moveTo>
                    <a:pt x="45312" y="9543"/>
                  </a:moveTo>
                  <a:cubicBezTo>
                    <a:pt x="45277" y="9549"/>
                    <a:pt x="45235" y="9561"/>
                    <a:pt x="45178" y="9588"/>
                  </a:cubicBezTo>
                  <a:cubicBezTo>
                    <a:pt x="45220" y="9573"/>
                    <a:pt x="45265" y="9557"/>
                    <a:pt x="45312" y="9543"/>
                  </a:cubicBezTo>
                  <a:close/>
                  <a:moveTo>
                    <a:pt x="47587" y="9512"/>
                  </a:moveTo>
                  <a:lnTo>
                    <a:pt x="47587" y="9512"/>
                  </a:lnTo>
                  <a:cubicBezTo>
                    <a:pt x="47648" y="9529"/>
                    <a:pt x="47713" y="9553"/>
                    <a:pt x="47784" y="9588"/>
                  </a:cubicBezTo>
                  <a:lnTo>
                    <a:pt x="47823" y="9588"/>
                  </a:lnTo>
                  <a:cubicBezTo>
                    <a:pt x="47742" y="9555"/>
                    <a:pt x="47662" y="9530"/>
                    <a:pt x="47587" y="9512"/>
                  </a:cubicBezTo>
                  <a:close/>
                  <a:moveTo>
                    <a:pt x="45178" y="9588"/>
                  </a:moveTo>
                  <a:cubicBezTo>
                    <a:pt x="45171" y="9591"/>
                    <a:pt x="45164" y="9593"/>
                    <a:pt x="45157" y="9595"/>
                  </a:cubicBezTo>
                  <a:lnTo>
                    <a:pt x="45157" y="9595"/>
                  </a:lnTo>
                  <a:cubicBezTo>
                    <a:pt x="45164" y="9593"/>
                    <a:pt x="45171" y="9591"/>
                    <a:pt x="45178" y="9588"/>
                  </a:cubicBezTo>
                  <a:close/>
                  <a:moveTo>
                    <a:pt x="15220" y="9574"/>
                  </a:moveTo>
                  <a:cubicBezTo>
                    <a:pt x="15201" y="9592"/>
                    <a:pt x="15182" y="9611"/>
                    <a:pt x="15164" y="9629"/>
                  </a:cubicBezTo>
                  <a:lnTo>
                    <a:pt x="15164" y="9629"/>
                  </a:lnTo>
                  <a:cubicBezTo>
                    <a:pt x="15169" y="9602"/>
                    <a:pt x="15192" y="9591"/>
                    <a:pt x="15220" y="9574"/>
                  </a:cubicBezTo>
                  <a:close/>
                  <a:moveTo>
                    <a:pt x="18224" y="9560"/>
                  </a:moveTo>
                  <a:lnTo>
                    <a:pt x="18224" y="9560"/>
                  </a:lnTo>
                  <a:cubicBezTo>
                    <a:pt x="18194" y="9569"/>
                    <a:pt x="18164" y="9579"/>
                    <a:pt x="18135" y="9588"/>
                  </a:cubicBezTo>
                  <a:cubicBezTo>
                    <a:pt x="18077" y="9608"/>
                    <a:pt x="18021" y="9627"/>
                    <a:pt x="17968" y="9647"/>
                  </a:cubicBezTo>
                  <a:lnTo>
                    <a:pt x="17968" y="9647"/>
                  </a:lnTo>
                  <a:cubicBezTo>
                    <a:pt x="18043" y="9625"/>
                    <a:pt x="18114" y="9607"/>
                    <a:pt x="18185" y="9588"/>
                  </a:cubicBezTo>
                  <a:cubicBezTo>
                    <a:pt x="18198" y="9576"/>
                    <a:pt x="18211" y="9567"/>
                    <a:pt x="18224" y="9560"/>
                  </a:cubicBezTo>
                  <a:close/>
                  <a:moveTo>
                    <a:pt x="20830" y="9588"/>
                  </a:moveTo>
                  <a:cubicBezTo>
                    <a:pt x="20869" y="9605"/>
                    <a:pt x="20909" y="9623"/>
                    <a:pt x="20949" y="9642"/>
                  </a:cubicBezTo>
                  <a:cubicBezTo>
                    <a:pt x="21038" y="9664"/>
                    <a:pt x="21127" y="9686"/>
                    <a:pt x="21217" y="9717"/>
                  </a:cubicBezTo>
                  <a:lnTo>
                    <a:pt x="21217" y="9717"/>
                  </a:lnTo>
                  <a:cubicBezTo>
                    <a:pt x="21159" y="9690"/>
                    <a:pt x="21079" y="9681"/>
                    <a:pt x="20999" y="9642"/>
                  </a:cubicBezTo>
                  <a:cubicBezTo>
                    <a:pt x="20949" y="9642"/>
                    <a:pt x="20949" y="9642"/>
                    <a:pt x="20895" y="9588"/>
                  </a:cubicBezTo>
                  <a:close/>
                  <a:moveTo>
                    <a:pt x="47823" y="9588"/>
                  </a:moveTo>
                  <a:cubicBezTo>
                    <a:pt x="47862" y="9605"/>
                    <a:pt x="47902" y="9623"/>
                    <a:pt x="47942" y="9642"/>
                  </a:cubicBezTo>
                  <a:cubicBezTo>
                    <a:pt x="48084" y="9677"/>
                    <a:pt x="48227" y="9713"/>
                    <a:pt x="48369" y="9782"/>
                  </a:cubicBezTo>
                  <a:lnTo>
                    <a:pt x="48369" y="9782"/>
                  </a:lnTo>
                  <a:cubicBezTo>
                    <a:pt x="48350" y="9770"/>
                    <a:pt x="48328" y="9758"/>
                    <a:pt x="48305" y="9747"/>
                  </a:cubicBezTo>
                  <a:cubicBezTo>
                    <a:pt x="48200" y="9693"/>
                    <a:pt x="48096" y="9693"/>
                    <a:pt x="48046" y="9642"/>
                  </a:cubicBezTo>
                  <a:cubicBezTo>
                    <a:pt x="47992" y="9642"/>
                    <a:pt x="47942" y="9642"/>
                    <a:pt x="47888" y="9588"/>
                  </a:cubicBezTo>
                  <a:close/>
                  <a:moveTo>
                    <a:pt x="49686" y="8747"/>
                  </a:moveTo>
                  <a:cubicBezTo>
                    <a:pt x="49927" y="8895"/>
                    <a:pt x="50144" y="9054"/>
                    <a:pt x="50339" y="9226"/>
                  </a:cubicBezTo>
                  <a:cubicBezTo>
                    <a:pt x="50547" y="9380"/>
                    <a:pt x="50756" y="9588"/>
                    <a:pt x="50910" y="9747"/>
                  </a:cubicBezTo>
                  <a:lnTo>
                    <a:pt x="50980" y="9816"/>
                  </a:lnTo>
                  <a:lnTo>
                    <a:pt x="50980" y="9816"/>
                  </a:lnTo>
                  <a:cubicBezTo>
                    <a:pt x="50938" y="9772"/>
                    <a:pt x="50897" y="9731"/>
                    <a:pt x="50860" y="9693"/>
                  </a:cubicBezTo>
                  <a:cubicBezTo>
                    <a:pt x="50652" y="9484"/>
                    <a:pt x="50443" y="9276"/>
                    <a:pt x="50235" y="9121"/>
                  </a:cubicBezTo>
                  <a:cubicBezTo>
                    <a:pt x="50064" y="8989"/>
                    <a:pt x="49881" y="8863"/>
                    <a:pt x="49686" y="8747"/>
                  </a:cubicBezTo>
                  <a:close/>
                  <a:moveTo>
                    <a:pt x="15669" y="9167"/>
                  </a:moveTo>
                  <a:cubicBezTo>
                    <a:pt x="15639" y="9182"/>
                    <a:pt x="15610" y="9195"/>
                    <a:pt x="15579" y="9226"/>
                  </a:cubicBezTo>
                  <a:cubicBezTo>
                    <a:pt x="15498" y="9307"/>
                    <a:pt x="15387" y="9388"/>
                    <a:pt x="15267" y="9493"/>
                  </a:cubicBezTo>
                  <a:lnTo>
                    <a:pt x="15267" y="9493"/>
                  </a:lnTo>
                  <a:lnTo>
                    <a:pt x="15267" y="9484"/>
                  </a:lnTo>
                  <a:cubicBezTo>
                    <a:pt x="15267" y="9487"/>
                    <a:pt x="15267" y="9490"/>
                    <a:pt x="15266" y="9493"/>
                  </a:cubicBezTo>
                  <a:lnTo>
                    <a:pt x="15266" y="9493"/>
                  </a:lnTo>
                  <a:cubicBezTo>
                    <a:pt x="15232" y="9523"/>
                    <a:pt x="15197" y="9554"/>
                    <a:pt x="15163" y="9588"/>
                  </a:cubicBezTo>
                  <a:cubicBezTo>
                    <a:pt x="15114" y="9690"/>
                    <a:pt x="15014" y="9744"/>
                    <a:pt x="14959" y="9843"/>
                  </a:cubicBezTo>
                  <a:lnTo>
                    <a:pt x="14959" y="9843"/>
                  </a:lnTo>
                  <a:cubicBezTo>
                    <a:pt x="15026" y="9770"/>
                    <a:pt x="15094" y="9699"/>
                    <a:pt x="15164" y="9629"/>
                  </a:cubicBezTo>
                  <a:lnTo>
                    <a:pt x="15164" y="9629"/>
                  </a:lnTo>
                  <a:cubicBezTo>
                    <a:pt x="15163" y="9633"/>
                    <a:pt x="15163" y="9638"/>
                    <a:pt x="15163" y="9642"/>
                  </a:cubicBezTo>
                  <a:cubicBezTo>
                    <a:pt x="15189" y="9616"/>
                    <a:pt x="15214" y="9591"/>
                    <a:pt x="15233" y="9565"/>
                  </a:cubicBezTo>
                  <a:lnTo>
                    <a:pt x="15233" y="9565"/>
                  </a:lnTo>
                  <a:cubicBezTo>
                    <a:pt x="15229" y="9569"/>
                    <a:pt x="15224" y="9571"/>
                    <a:pt x="15220" y="9574"/>
                  </a:cubicBezTo>
                  <a:lnTo>
                    <a:pt x="15220" y="9574"/>
                  </a:lnTo>
                  <a:cubicBezTo>
                    <a:pt x="15228" y="9566"/>
                    <a:pt x="15236" y="9559"/>
                    <a:pt x="15244" y="9551"/>
                  </a:cubicBezTo>
                  <a:lnTo>
                    <a:pt x="15244" y="9551"/>
                  </a:lnTo>
                  <a:cubicBezTo>
                    <a:pt x="15240" y="9556"/>
                    <a:pt x="15237" y="9561"/>
                    <a:pt x="15233" y="9565"/>
                  </a:cubicBezTo>
                  <a:lnTo>
                    <a:pt x="15233" y="9565"/>
                  </a:lnTo>
                  <a:cubicBezTo>
                    <a:pt x="15244" y="9558"/>
                    <a:pt x="15256" y="9549"/>
                    <a:pt x="15267" y="9538"/>
                  </a:cubicBezTo>
                  <a:lnTo>
                    <a:pt x="15267" y="9529"/>
                  </a:lnTo>
                  <a:lnTo>
                    <a:pt x="15267" y="9529"/>
                  </a:lnTo>
                  <a:cubicBezTo>
                    <a:pt x="15360" y="9439"/>
                    <a:pt x="15455" y="9352"/>
                    <a:pt x="15552" y="9267"/>
                  </a:cubicBezTo>
                  <a:lnTo>
                    <a:pt x="15552" y="9267"/>
                  </a:lnTo>
                  <a:cubicBezTo>
                    <a:pt x="15571" y="9253"/>
                    <a:pt x="15594" y="9235"/>
                    <a:pt x="15620" y="9216"/>
                  </a:cubicBezTo>
                  <a:lnTo>
                    <a:pt x="15620" y="9216"/>
                  </a:lnTo>
                  <a:cubicBezTo>
                    <a:pt x="15615" y="9218"/>
                    <a:pt x="15610" y="9220"/>
                    <a:pt x="15604" y="9222"/>
                  </a:cubicBezTo>
                  <a:lnTo>
                    <a:pt x="15604" y="9222"/>
                  </a:lnTo>
                  <a:cubicBezTo>
                    <a:pt x="15626" y="9203"/>
                    <a:pt x="15647" y="9185"/>
                    <a:pt x="15669" y="9167"/>
                  </a:cubicBezTo>
                  <a:close/>
                  <a:moveTo>
                    <a:pt x="14959" y="9843"/>
                  </a:moveTo>
                  <a:lnTo>
                    <a:pt x="14959" y="9843"/>
                  </a:lnTo>
                  <a:cubicBezTo>
                    <a:pt x="14945" y="9857"/>
                    <a:pt x="14932" y="9872"/>
                    <a:pt x="14919" y="9886"/>
                  </a:cubicBezTo>
                  <a:lnTo>
                    <a:pt x="14919" y="9886"/>
                  </a:lnTo>
                  <a:lnTo>
                    <a:pt x="14954" y="9851"/>
                  </a:lnTo>
                  <a:cubicBezTo>
                    <a:pt x="14956" y="9848"/>
                    <a:pt x="14957" y="9845"/>
                    <a:pt x="14959" y="9843"/>
                  </a:cubicBezTo>
                  <a:close/>
                  <a:moveTo>
                    <a:pt x="21217" y="9717"/>
                  </a:moveTo>
                  <a:lnTo>
                    <a:pt x="21217" y="9717"/>
                  </a:lnTo>
                  <a:cubicBezTo>
                    <a:pt x="21234" y="9725"/>
                    <a:pt x="21249" y="9734"/>
                    <a:pt x="21261" y="9747"/>
                  </a:cubicBezTo>
                  <a:lnTo>
                    <a:pt x="21574" y="9901"/>
                  </a:lnTo>
                  <a:cubicBezTo>
                    <a:pt x="21455" y="9813"/>
                    <a:pt x="21336" y="9757"/>
                    <a:pt x="21217" y="9717"/>
                  </a:cubicBezTo>
                  <a:close/>
                  <a:moveTo>
                    <a:pt x="48369" y="9782"/>
                  </a:moveTo>
                  <a:cubicBezTo>
                    <a:pt x="48436" y="9821"/>
                    <a:pt x="48487" y="9862"/>
                    <a:pt x="48567" y="9901"/>
                  </a:cubicBezTo>
                  <a:cubicBezTo>
                    <a:pt x="48501" y="9852"/>
                    <a:pt x="48435" y="9813"/>
                    <a:pt x="48369" y="9782"/>
                  </a:cubicBezTo>
                  <a:close/>
                  <a:moveTo>
                    <a:pt x="23845" y="9863"/>
                  </a:moveTo>
                  <a:lnTo>
                    <a:pt x="23845" y="9863"/>
                  </a:lnTo>
                  <a:cubicBezTo>
                    <a:pt x="23872" y="9889"/>
                    <a:pt x="23899" y="9916"/>
                    <a:pt x="23926" y="9944"/>
                  </a:cubicBezTo>
                  <a:lnTo>
                    <a:pt x="23926" y="9944"/>
                  </a:lnTo>
                  <a:cubicBezTo>
                    <a:pt x="23922" y="9942"/>
                    <a:pt x="23918" y="9939"/>
                    <a:pt x="23914" y="9937"/>
                  </a:cubicBezTo>
                  <a:lnTo>
                    <a:pt x="23914" y="9937"/>
                  </a:lnTo>
                  <a:cubicBezTo>
                    <a:pt x="23891" y="9912"/>
                    <a:pt x="23868" y="9888"/>
                    <a:pt x="23845" y="9863"/>
                  </a:cubicBezTo>
                  <a:close/>
                  <a:moveTo>
                    <a:pt x="17388" y="9895"/>
                  </a:moveTo>
                  <a:lnTo>
                    <a:pt x="17388" y="9895"/>
                  </a:lnTo>
                  <a:cubicBezTo>
                    <a:pt x="17357" y="9910"/>
                    <a:pt x="17328" y="9925"/>
                    <a:pt x="17299" y="9941"/>
                  </a:cubicBezTo>
                  <a:lnTo>
                    <a:pt x="17299" y="9941"/>
                  </a:lnTo>
                  <a:cubicBezTo>
                    <a:pt x="17267" y="9960"/>
                    <a:pt x="17237" y="9979"/>
                    <a:pt x="17209" y="9997"/>
                  </a:cubicBezTo>
                  <a:lnTo>
                    <a:pt x="17209" y="9997"/>
                  </a:lnTo>
                  <a:cubicBezTo>
                    <a:pt x="17272" y="9963"/>
                    <a:pt x="17332" y="9929"/>
                    <a:pt x="17388" y="9895"/>
                  </a:cubicBezTo>
                  <a:close/>
                  <a:moveTo>
                    <a:pt x="17209" y="9997"/>
                  </a:moveTo>
                  <a:cubicBezTo>
                    <a:pt x="17181" y="10012"/>
                    <a:pt x="17153" y="10027"/>
                    <a:pt x="17125" y="10042"/>
                  </a:cubicBezTo>
                  <a:lnTo>
                    <a:pt x="17125" y="10042"/>
                  </a:lnTo>
                  <a:lnTo>
                    <a:pt x="17197" y="10005"/>
                  </a:lnTo>
                  <a:cubicBezTo>
                    <a:pt x="17201" y="10003"/>
                    <a:pt x="17205" y="10000"/>
                    <a:pt x="17209" y="9997"/>
                  </a:cubicBezTo>
                  <a:close/>
                  <a:moveTo>
                    <a:pt x="23631" y="9417"/>
                  </a:moveTo>
                  <a:lnTo>
                    <a:pt x="23631" y="9417"/>
                  </a:lnTo>
                  <a:cubicBezTo>
                    <a:pt x="23849" y="9619"/>
                    <a:pt x="24048" y="9835"/>
                    <a:pt x="24230" y="10059"/>
                  </a:cubicBezTo>
                  <a:cubicBezTo>
                    <a:pt x="24075" y="9851"/>
                    <a:pt x="23917" y="9693"/>
                    <a:pt x="23763" y="9538"/>
                  </a:cubicBezTo>
                  <a:cubicBezTo>
                    <a:pt x="23719" y="9495"/>
                    <a:pt x="23676" y="9455"/>
                    <a:pt x="23631" y="9417"/>
                  </a:cubicBezTo>
                  <a:close/>
                  <a:moveTo>
                    <a:pt x="17968" y="9647"/>
                  </a:moveTo>
                  <a:cubicBezTo>
                    <a:pt x="17917" y="9662"/>
                    <a:pt x="17864" y="9678"/>
                    <a:pt x="17808" y="9698"/>
                  </a:cubicBezTo>
                  <a:lnTo>
                    <a:pt x="17808" y="9698"/>
                  </a:lnTo>
                  <a:cubicBezTo>
                    <a:pt x="17813" y="9696"/>
                    <a:pt x="17818" y="9694"/>
                    <a:pt x="17822" y="9693"/>
                  </a:cubicBezTo>
                  <a:lnTo>
                    <a:pt x="17822" y="9693"/>
                  </a:lnTo>
                  <a:cubicBezTo>
                    <a:pt x="17802" y="9700"/>
                    <a:pt x="17781" y="9708"/>
                    <a:pt x="17761" y="9715"/>
                  </a:cubicBezTo>
                  <a:lnTo>
                    <a:pt x="17761" y="9715"/>
                  </a:lnTo>
                  <a:cubicBezTo>
                    <a:pt x="17708" y="9735"/>
                    <a:pt x="17652" y="9758"/>
                    <a:pt x="17592" y="9785"/>
                  </a:cubicBezTo>
                  <a:lnTo>
                    <a:pt x="17592" y="9785"/>
                  </a:lnTo>
                  <a:cubicBezTo>
                    <a:pt x="17402" y="9870"/>
                    <a:pt x="17220" y="9970"/>
                    <a:pt x="17049" y="10080"/>
                  </a:cubicBezTo>
                  <a:lnTo>
                    <a:pt x="17049" y="10080"/>
                  </a:lnTo>
                  <a:lnTo>
                    <a:pt x="17106" y="10051"/>
                  </a:lnTo>
                  <a:lnTo>
                    <a:pt x="17106" y="10051"/>
                  </a:lnTo>
                  <a:cubicBezTo>
                    <a:pt x="17105" y="10052"/>
                    <a:pt x="17104" y="10052"/>
                    <a:pt x="17104" y="10053"/>
                  </a:cubicBezTo>
                  <a:lnTo>
                    <a:pt x="17104" y="10053"/>
                  </a:lnTo>
                  <a:cubicBezTo>
                    <a:pt x="17111" y="10049"/>
                    <a:pt x="17118" y="10045"/>
                    <a:pt x="17125" y="10042"/>
                  </a:cubicBezTo>
                  <a:lnTo>
                    <a:pt x="17125" y="10042"/>
                  </a:lnTo>
                  <a:lnTo>
                    <a:pt x="17106" y="10051"/>
                  </a:lnTo>
                  <a:lnTo>
                    <a:pt x="17106" y="10051"/>
                  </a:lnTo>
                  <a:cubicBezTo>
                    <a:pt x="17167" y="10014"/>
                    <a:pt x="17231" y="9978"/>
                    <a:pt x="17299" y="9941"/>
                  </a:cubicBezTo>
                  <a:lnTo>
                    <a:pt x="17299" y="9941"/>
                  </a:lnTo>
                  <a:cubicBezTo>
                    <a:pt x="17338" y="9918"/>
                    <a:pt x="17379" y="9895"/>
                    <a:pt x="17423" y="9872"/>
                  </a:cubicBezTo>
                  <a:lnTo>
                    <a:pt x="17423" y="9872"/>
                  </a:lnTo>
                  <a:cubicBezTo>
                    <a:pt x="17412" y="9880"/>
                    <a:pt x="17400" y="9887"/>
                    <a:pt x="17388" y="9895"/>
                  </a:cubicBezTo>
                  <a:lnTo>
                    <a:pt x="17388" y="9895"/>
                  </a:lnTo>
                  <a:cubicBezTo>
                    <a:pt x="17551" y="9812"/>
                    <a:pt x="17739" y="9730"/>
                    <a:pt x="17968" y="9647"/>
                  </a:cubicBezTo>
                  <a:close/>
                  <a:moveTo>
                    <a:pt x="14878" y="9931"/>
                  </a:moveTo>
                  <a:cubicBezTo>
                    <a:pt x="14848" y="9974"/>
                    <a:pt x="14840" y="10015"/>
                    <a:pt x="14800" y="10059"/>
                  </a:cubicBezTo>
                  <a:lnTo>
                    <a:pt x="14647" y="10209"/>
                  </a:lnTo>
                  <a:lnTo>
                    <a:pt x="14647" y="10209"/>
                  </a:lnTo>
                  <a:cubicBezTo>
                    <a:pt x="14722" y="10113"/>
                    <a:pt x="14799" y="10021"/>
                    <a:pt x="14878" y="9931"/>
                  </a:cubicBezTo>
                  <a:close/>
                  <a:moveTo>
                    <a:pt x="41897" y="10214"/>
                  </a:moveTo>
                  <a:lnTo>
                    <a:pt x="41897" y="10214"/>
                  </a:lnTo>
                  <a:cubicBezTo>
                    <a:pt x="41878" y="10237"/>
                    <a:pt x="41860" y="10261"/>
                    <a:pt x="41841" y="10285"/>
                  </a:cubicBezTo>
                  <a:lnTo>
                    <a:pt x="41841" y="10285"/>
                  </a:lnTo>
                  <a:cubicBezTo>
                    <a:pt x="41842" y="10279"/>
                    <a:pt x="41843" y="10273"/>
                    <a:pt x="41843" y="10268"/>
                  </a:cubicBezTo>
                  <a:lnTo>
                    <a:pt x="41897" y="10214"/>
                  </a:lnTo>
                  <a:close/>
                  <a:moveTo>
                    <a:pt x="14518" y="10379"/>
                  </a:moveTo>
                  <a:cubicBezTo>
                    <a:pt x="14510" y="10390"/>
                    <a:pt x="14502" y="10400"/>
                    <a:pt x="14494" y="10411"/>
                  </a:cubicBezTo>
                  <a:lnTo>
                    <a:pt x="14494" y="10411"/>
                  </a:lnTo>
                  <a:cubicBezTo>
                    <a:pt x="14503" y="10400"/>
                    <a:pt x="14511" y="10390"/>
                    <a:pt x="14518" y="10379"/>
                  </a:cubicBezTo>
                  <a:close/>
                  <a:moveTo>
                    <a:pt x="17104" y="10053"/>
                  </a:moveTo>
                  <a:lnTo>
                    <a:pt x="17104" y="10053"/>
                  </a:lnTo>
                  <a:cubicBezTo>
                    <a:pt x="17084" y="10063"/>
                    <a:pt x="17065" y="10073"/>
                    <a:pt x="17045" y="10083"/>
                  </a:cubicBezTo>
                  <a:lnTo>
                    <a:pt x="17045" y="10083"/>
                  </a:lnTo>
                  <a:cubicBezTo>
                    <a:pt x="17046" y="10082"/>
                    <a:pt x="17048" y="10081"/>
                    <a:pt x="17049" y="10080"/>
                  </a:cubicBezTo>
                  <a:lnTo>
                    <a:pt x="17049" y="10080"/>
                  </a:lnTo>
                  <a:lnTo>
                    <a:pt x="16884" y="10164"/>
                  </a:lnTo>
                  <a:cubicBezTo>
                    <a:pt x="16938" y="10137"/>
                    <a:pt x="16992" y="10110"/>
                    <a:pt x="17045" y="10083"/>
                  </a:cubicBezTo>
                  <a:lnTo>
                    <a:pt x="17045" y="10083"/>
                  </a:lnTo>
                  <a:cubicBezTo>
                    <a:pt x="16785" y="10251"/>
                    <a:pt x="16552" y="10441"/>
                    <a:pt x="16363" y="10630"/>
                  </a:cubicBezTo>
                  <a:cubicBezTo>
                    <a:pt x="16467" y="10580"/>
                    <a:pt x="16622" y="10372"/>
                    <a:pt x="17093" y="10059"/>
                  </a:cubicBezTo>
                  <a:cubicBezTo>
                    <a:pt x="17096" y="10057"/>
                    <a:pt x="17100" y="10055"/>
                    <a:pt x="17104" y="10053"/>
                  </a:cubicBezTo>
                  <a:close/>
                  <a:moveTo>
                    <a:pt x="16363" y="10630"/>
                  </a:moveTo>
                  <a:lnTo>
                    <a:pt x="16363" y="10630"/>
                  </a:lnTo>
                  <a:cubicBezTo>
                    <a:pt x="16359" y="10633"/>
                    <a:pt x="16356" y="10636"/>
                    <a:pt x="16352" y="10639"/>
                  </a:cubicBezTo>
                  <a:lnTo>
                    <a:pt x="16352" y="10639"/>
                  </a:lnTo>
                  <a:cubicBezTo>
                    <a:pt x="16343" y="10649"/>
                    <a:pt x="16337" y="10656"/>
                    <a:pt x="16337" y="10656"/>
                  </a:cubicBezTo>
                  <a:cubicBezTo>
                    <a:pt x="16338" y="10656"/>
                    <a:pt x="16345" y="10649"/>
                    <a:pt x="16363" y="10630"/>
                  </a:cubicBezTo>
                  <a:close/>
                  <a:moveTo>
                    <a:pt x="45157" y="9595"/>
                  </a:moveTo>
                  <a:lnTo>
                    <a:pt x="45157" y="9595"/>
                  </a:lnTo>
                  <a:cubicBezTo>
                    <a:pt x="45001" y="9647"/>
                    <a:pt x="44747" y="9699"/>
                    <a:pt x="44448" y="9851"/>
                  </a:cubicBezTo>
                  <a:cubicBezTo>
                    <a:pt x="44422" y="9869"/>
                    <a:pt x="44395" y="9887"/>
                    <a:pt x="44368" y="9905"/>
                  </a:cubicBezTo>
                  <a:lnTo>
                    <a:pt x="44368" y="9905"/>
                  </a:lnTo>
                  <a:cubicBezTo>
                    <a:pt x="44276" y="9953"/>
                    <a:pt x="44188" y="10004"/>
                    <a:pt x="44104" y="10058"/>
                  </a:cubicBezTo>
                  <a:lnTo>
                    <a:pt x="44104" y="10058"/>
                  </a:lnTo>
                  <a:cubicBezTo>
                    <a:pt x="44124" y="10049"/>
                    <a:pt x="44145" y="10040"/>
                    <a:pt x="44168" y="10032"/>
                  </a:cubicBezTo>
                  <a:lnTo>
                    <a:pt x="44168" y="10032"/>
                  </a:lnTo>
                  <a:cubicBezTo>
                    <a:pt x="44114" y="10064"/>
                    <a:pt x="44056" y="10097"/>
                    <a:pt x="43994" y="10129"/>
                  </a:cubicBezTo>
                  <a:lnTo>
                    <a:pt x="43994" y="10129"/>
                  </a:lnTo>
                  <a:cubicBezTo>
                    <a:pt x="44030" y="10105"/>
                    <a:pt x="44067" y="10081"/>
                    <a:pt x="44104" y="10058"/>
                  </a:cubicBezTo>
                  <a:lnTo>
                    <a:pt x="44104" y="10058"/>
                  </a:lnTo>
                  <a:cubicBezTo>
                    <a:pt x="44022" y="10093"/>
                    <a:pt x="43964" y="10127"/>
                    <a:pt x="43927" y="10164"/>
                  </a:cubicBezTo>
                  <a:cubicBezTo>
                    <a:pt x="43950" y="10152"/>
                    <a:pt x="43973" y="10141"/>
                    <a:pt x="43994" y="10129"/>
                  </a:cubicBezTo>
                  <a:lnTo>
                    <a:pt x="43994" y="10129"/>
                  </a:lnTo>
                  <a:cubicBezTo>
                    <a:pt x="43763" y="10286"/>
                    <a:pt x="43554" y="10459"/>
                    <a:pt x="43356" y="10630"/>
                  </a:cubicBezTo>
                  <a:cubicBezTo>
                    <a:pt x="43407" y="10593"/>
                    <a:pt x="43429" y="10580"/>
                    <a:pt x="43437" y="10580"/>
                  </a:cubicBezTo>
                  <a:cubicBezTo>
                    <a:pt x="43454" y="10580"/>
                    <a:pt x="43380" y="10656"/>
                    <a:pt x="43381" y="10656"/>
                  </a:cubicBezTo>
                  <a:cubicBezTo>
                    <a:pt x="43381" y="10656"/>
                    <a:pt x="43388" y="10649"/>
                    <a:pt x="43406" y="10630"/>
                  </a:cubicBezTo>
                  <a:cubicBezTo>
                    <a:pt x="43460" y="10580"/>
                    <a:pt x="43615" y="10372"/>
                    <a:pt x="44136" y="10059"/>
                  </a:cubicBezTo>
                  <a:cubicBezTo>
                    <a:pt x="44150" y="10048"/>
                    <a:pt x="44165" y="10037"/>
                    <a:pt x="44181" y="10026"/>
                  </a:cubicBezTo>
                  <a:lnTo>
                    <a:pt x="44181" y="10026"/>
                  </a:lnTo>
                  <a:cubicBezTo>
                    <a:pt x="44200" y="10019"/>
                    <a:pt x="44220" y="10012"/>
                    <a:pt x="44240" y="10005"/>
                  </a:cubicBezTo>
                  <a:cubicBezTo>
                    <a:pt x="44349" y="9934"/>
                    <a:pt x="44482" y="9862"/>
                    <a:pt x="44638" y="9790"/>
                  </a:cubicBezTo>
                  <a:lnTo>
                    <a:pt x="44638" y="9790"/>
                  </a:lnTo>
                  <a:cubicBezTo>
                    <a:pt x="44791" y="9726"/>
                    <a:pt x="44965" y="9661"/>
                    <a:pt x="45157" y="9595"/>
                  </a:cubicBezTo>
                  <a:close/>
                  <a:moveTo>
                    <a:pt x="41635" y="10526"/>
                  </a:moveTo>
                  <a:lnTo>
                    <a:pt x="41635" y="10526"/>
                  </a:lnTo>
                  <a:cubicBezTo>
                    <a:pt x="41587" y="10578"/>
                    <a:pt x="41585" y="10625"/>
                    <a:pt x="41538" y="10676"/>
                  </a:cubicBezTo>
                  <a:lnTo>
                    <a:pt x="41538" y="10676"/>
                  </a:lnTo>
                  <a:cubicBezTo>
                    <a:pt x="41571" y="10640"/>
                    <a:pt x="41603" y="10586"/>
                    <a:pt x="41635" y="10526"/>
                  </a:cubicBezTo>
                  <a:close/>
                  <a:moveTo>
                    <a:pt x="41538" y="10676"/>
                  </a:moveTo>
                  <a:cubicBezTo>
                    <a:pt x="41536" y="10679"/>
                    <a:pt x="41533" y="10682"/>
                    <a:pt x="41530" y="10685"/>
                  </a:cubicBezTo>
                  <a:cubicBezTo>
                    <a:pt x="41533" y="10682"/>
                    <a:pt x="41536" y="10679"/>
                    <a:pt x="41538" y="10676"/>
                  </a:cubicBezTo>
                  <a:close/>
                  <a:moveTo>
                    <a:pt x="41530" y="10685"/>
                  </a:moveTo>
                  <a:lnTo>
                    <a:pt x="41530" y="10685"/>
                  </a:lnTo>
                  <a:cubicBezTo>
                    <a:pt x="41514" y="10701"/>
                    <a:pt x="41497" y="10718"/>
                    <a:pt x="41482" y="10735"/>
                  </a:cubicBezTo>
                  <a:lnTo>
                    <a:pt x="41482" y="10735"/>
                  </a:lnTo>
                  <a:cubicBezTo>
                    <a:pt x="41491" y="10734"/>
                    <a:pt x="41530" y="10729"/>
                    <a:pt x="41530" y="10685"/>
                  </a:cubicBezTo>
                  <a:close/>
                  <a:moveTo>
                    <a:pt x="41482" y="10735"/>
                  </a:moveTo>
                  <a:cubicBezTo>
                    <a:pt x="41481" y="10735"/>
                    <a:pt x="41480" y="10735"/>
                    <a:pt x="41480" y="10735"/>
                  </a:cubicBezTo>
                  <a:cubicBezTo>
                    <a:pt x="41480" y="10735"/>
                    <a:pt x="41480" y="10736"/>
                    <a:pt x="41480" y="10737"/>
                  </a:cubicBezTo>
                  <a:lnTo>
                    <a:pt x="41480" y="10737"/>
                  </a:lnTo>
                  <a:cubicBezTo>
                    <a:pt x="41481" y="10736"/>
                    <a:pt x="41481" y="10735"/>
                    <a:pt x="41482" y="10735"/>
                  </a:cubicBezTo>
                  <a:close/>
                  <a:moveTo>
                    <a:pt x="24446" y="10331"/>
                  </a:moveTo>
                  <a:lnTo>
                    <a:pt x="24446" y="10331"/>
                  </a:lnTo>
                  <a:cubicBezTo>
                    <a:pt x="24562" y="10484"/>
                    <a:pt x="24670" y="10637"/>
                    <a:pt x="24769" y="10790"/>
                  </a:cubicBezTo>
                  <a:lnTo>
                    <a:pt x="24769" y="10790"/>
                  </a:lnTo>
                  <a:cubicBezTo>
                    <a:pt x="24714" y="10702"/>
                    <a:pt x="24656" y="10613"/>
                    <a:pt x="24597" y="10526"/>
                  </a:cubicBezTo>
                  <a:cubicBezTo>
                    <a:pt x="24553" y="10462"/>
                    <a:pt x="24500" y="10397"/>
                    <a:pt x="24446" y="10331"/>
                  </a:cubicBezTo>
                  <a:close/>
                  <a:moveTo>
                    <a:pt x="41480" y="10737"/>
                  </a:moveTo>
                  <a:cubicBezTo>
                    <a:pt x="41450" y="10771"/>
                    <a:pt x="41426" y="10806"/>
                    <a:pt x="41426" y="10839"/>
                  </a:cubicBezTo>
                  <a:cubicBezTo>
                    <a:pt x="41480" y="10790"/>
                    <a:pt x="41480" y="10789"/>
                    <a:pt x="41480" y="10737"/>
                  </a:cubicBezTo>
                  <a:close/>
                  <a:moveTo>
                    <a:pt x="16390" y="10580"/>
                  </a:moveTo>
                  <a:cubicBezTo>
                    <a:pt x="16382" y="10580"/>
                    <a:pt x="16359" y="10593"/>
                    <a:pt x="16309" y="10630"/>
                  </a:cubicBezTo>
                  <a:cubicBezTo>
                    <a:pt x="16213" y="10727"/>
                    <a:pt x="16128" y="10823"/>
                    <a:pt x="16050" y="10919"/>
                  </a:cubicBezTo>
                  <a:lnTo>
                    <a:pt x="16050" y="10919"/>
                  </a:lnTo>
                  <a:cubicBezTo>
                    <a:pt x="16140" y="10822"/>
                    <a:pt x="16240" y="10728"/>
                    <a:pt x="16352" y="10639"/>
                  </a:cubicBezTo>
                  <a:lnTo>
                    <a:pt x="16352" y="10639"/>
                  </a:lnTo>
                  <a:cubicBezTo>
                    <a:pt x="16372" y="10617"/>
                    <a:pt x="16403" y="10580"/>
                    <a:pt x="16390" y="10580"/>
                  </a:cubicBezTo>
                  <a:close/>
                  <a:moveTo>
                    <a:pt x="43356" y="10630"/>
                  </a:moveTo>
                  <a:cubicBezTo>
                    <a:pt x="43208" y="10761"/>
                    <a:pt x="43072" y="10905"/>
                    <a:pt x="42950" y="11052"/>
                  </a:cubicBezTo>
                  <a:lnTo>
                    <a:pt x="42950" y="11052"/>
                  </a:lnTo>
                  <a:cubicBezTo>
                    <a:pt x="43075" y="10911"/>
                    <a:pt x="43216" y="10771"/>
                    <a:pt x="43356" y="10630"/>
                  </a:cubicBezTo>
                  <a:close/>
                  <a:moveTo>
                    <a:pt x="14494" y="10411"/>
                  </a:moveTo>
                  <a:cubicBezTo>
                    <a:pt x="14477" y="10432"/>
                    <a:pt x="14455" y="10454"/>
                    <a:pt x="14433" y="10476"/>
                  </a:cubicBezTo>
                  <a:cubicBezTo>
                    <a:pt x="14383" y="10526"/>
                    <a:pt x="14329" y="10580"/>
                    <a:pt x="14279" y="10685"/>
                  </a:cubicBezTo>
                  <a:cubicBezTo>
                    <a:pt x="14279" y="10735"/>
                    <a:pt x="14225" y="10789"/>
                    <a:pt x="14174" y="10893"/>
                  </a:cubicBezTo>
                  <a:cubicBezTo>
                    <a:pt x="14120" y="10943"/>
                    <a:pt x="14070" y="11047"/>
                    <a:pt x="14016" y="11102"/>
                  </a:cubicBezTo>
                  <a:cubicBezTo>
                    <a:pt x="14016" y="11146"/>
                    <a:pt x="14007" y="11180"/>
                    <a:pt x="13993" y="11213"/>
                  </a:cubicBezTo>
                  <a:lnTo>
                    <a:pt x="13993" y="11213"/>
                  </a:lnTo>
                  <a:cubicBezTo>
                    <a:pt x="14081" y="11047"/>
                    <a:pt x="14177" y="10888"/>
                    <a:pt x="14279" y="10735"/>
                  </a:cubicBezTo>
                  <a:cubicBezTo>
                    <a:pt x="14348" y="10623"/>
                    <a:pt x="14420" y="10515"/>
                    <a:pt x="14494" y="10411"/>
                  </a:cubicBezTo>
                  <a:close/>
                  <a:moveTo>
                    <a:pt x="15788" y="11256"/>
                  </a:moveTo>
                  <a:lnTo>
                    <a:pt x="15788" y="11256"/>
                  </a:lnTo>
                  <a:cubicBezTo>
                    <a:pt x="15786" y="11259"/>
                    <a:pt x="15784" y="11262"/>
                    <a:pt x="15781" y="11265"/>
                  </a:cubicBezTo>
                  <a:lnTo>
                    <a:pt x="15781" y="11265"/>
                  </a:lnTo>
                  <a:cubicBezTo>
                    <a:pt x="15784" y="11262"/>
                    <a:pt x="15786" y="11259"/>
                    <a:pt x="15788" y="11256"/>
                  </a:cubicBezTo>
                  <a:close/>
                  <a:moveTo>
                    <a:pt x="13993" y="11213"/>
                  </a:moveTo>
                  <a:lnTo>
                    <a:pt x="13993" y="11213"/>
                  </a:lnTo>
                  <a:cubicBezTo>
                    <a:pt x="13982" y="11232"/>
                    <a:pt x="13972" y="11252"/>
                    <a:pt x="13962" y="11272"/>
                  </a:cubicBezTo>
                  <a:lnTo>
                    <a:pt x="13962" y="11272"/>
                  </a:lnTo>
                  <a:cubicBezTo>
                    <a:pt x="13974" y="11251"/>
                    <a:pt x="13984" y="11232"/>
                    <a:pt x="13993" y="11213"/>
                  </a:cubicBezTo>
                  <a:close/>
                  <a:moveTo>
                    <a:pt x="16050" y="10919"/>
                  </a:moveTo>
                  <a:lnTo>
                    <a:pt x="16050" y="10919"/>
                  </a:lnTo>
                  <a:cubicBezTo>
                    <a:pt x="15936" y="11041"/>
                    <a:pt x="15837" y="11169"/>
                    <a:pt x="15751" y="11295"/>
                  </a:cubicBezTo>
                  <a:lnTo>
                    <a:pt x="15751" y="11295"/>
                  </a:lnTo>
                  <a:cubicBezTo>
                    <a:pt x="15763" y="11282"/>
                    <a:pt x="15775" y="11269"/>
                    <a:pt x="15788" y="11256"/>
                  </a:cubicBezTo>
                  <a:lnTo>
                    <a:pt x="15788" y="11256"/>
                  </a:lnTo>
                  <a:cubicBezTo>
                    <a:pt x="15788" y="11256"/>
                    <a:pt x="15788" y="11256"/>
                    <a:pt x="15788" y="11256"/>
                  </a:cubicBezTo>
                  <a:cubicBezTo>
                    <a:pt x="15873" y="11143"/>
                    <a:pt x="15958" y="11031"/>
                    <a:pt x="16050" y="10919"/>
                  </a:cubicBezTo>
                  <a:close/>
                  <a:moveTo>
                    <a:pt x="24896" y="11287"/>
                  </a:moveTo>
                  <a:cubicBezTo>
                    <a:pt x="24910" y="11318"/>
                    <a:pt x="24925" y="11349"/>
                    <a:pt x="24939" y="11380"/>
                  </a:cubicBezTo>
                  <a:lnTo>
                    <a:pt x="24939" y="11380"/>
                  </a:lnTo>
                  <a:cubicBezTo>
                    <a:pt x="24929" y="11357"/>
                    <a:pt x="24919" y="11333"/>
                    <a:pt x="24909" y="11310"/>
                  </a:cubicBezTo>
                  <a:cubicBezTo>
                    <a:pt x="24905" y="11302"/>
                    <a:pt x="24900" y="11295"/>
                    <a:pt x="24896" y="11287"/>
                  </a:cubicBezTo>
                  <a:close/>
                  <a:moveTo>
                    <a:pt x="17301" y="8288"/>
                  </a:moveTo>
                  <a:lnTo>
                    <a:pt x="17301" y="8288"/>
                  </a:lnTo>
                  <a:cubicBezTo>
                    <a:pt x="17281" y="8288"/>
                    <a:pt x="17261" y="8289"/>
                    <a:pt x="17242" y="8293"/>
                  </a:cubicBezTo>
                  <a:lnTo>
                    <a:pt x="17242" y="8293"/>
                  </a:lnTo>
                  <a:cubicBezTo>
                    <a:pt x="17242" y="8292"/>
                    <a:pt x="17243" y="8291"/>
                    <a:pt x="17244" y="8290"/>
                  </a:cubicBezTo>
                  <a:lnTo>
                    <a:pt x="17244" y="8290"/>
                  </a:lnTo>
                  <a:cubicBezTo>
                    <a:pt x="17241" y="8291"/>
                    <a:pt x="17239" y="8293"/>
                    <a:pt x="17236" y="8294"/>
                  </a:cubicBezTo>
                  <a:lnTo>
                    <a:pt x="17236" y="8294"/>
                  </a:lnTo>
                  <a:cubicBezTo>
                    <a:pt x="17154" y="8309"/>
                    <a:pt x="17071" y="8349"/>
                    <a:pt x="16988" y="8392"/>
                  </a:cubicBezTo>
                  <a:lnTo>
                    <a:pt x="16676" y="8546"/>
                  </a:lnTo>
                  <a:cubicBezTo>
                    <a:pt x="16718" y="8532"/>
                    <a:pt x="16757" y="8518"/>
                    <a:pt x="16793" y="8504"/>
                  </a:cubicBezTo>
                  <a:lnTo>
                    <a:pt x="16793" y="8504"/>
                  </a:lnTo>
                  <a:cubicBezTo>
                    <a:pt x="16738" y="8534"/>
                    <a:pt x="16680" y="8566"/>
                    <a:pt x="16622" y="8600"/>
                  </a:cubicBezTo>
                  <a:cubicBezTo>
                    <a:pt x="16604" y="8600"/>
                    <a:pt x="16585" y="8600"/>
                    <a:pt x="16569" y="8603"/>
                  </a:cubicBezTo>
                  <a:lnTo>
                    <a:pt x="16569" y="8603"/>
                  </a:lnTo>
                  <a:cubicBezTo>
                    <a:pt x="16604" y="8583"/>
                    <a:pt x="16640" y="8565"/>
                    <a:pt x="16676" y="8546"/>
                  </a:cubicBezTo>
                  <a:cubicBezTo>
                    <a:pt x="16626" y="8546"/>
                    <a:pt x="16581" y="8591"/>
                    <a:pt x="16532" y="8599"/>
                  </a:cubicBezTo>
                  <a:lnTo>
                    <a:pt x="16532" y="8599"/>
                  </a:lnTo>
                  <a:cubicBezTo>
                    <a:pt x="16533" y="8598"/>
                    <a:pt x="16534" y="8598"/>
                    <a:pt x="16535" y="8597"/>
                  </a:cubicBezTo>
                  <a:lnTo>
                    <a:pt x="16535" y="8597"/>
                  </a:lnTo>
                  <a:cubicBezTo>
                    <a:pt x="16525" y="8600"/>
                    <a:pt x="16517" y="8600"/>
                    <a:pt x="16517" y="8600"/>
                  </a:cubicBezTo>
                  <a:cubicBezTo>
                    <a:pt x="16512" y="8606"/>
                    <a:pt x="16506" y="8611"/>
                    <a:pt x="16499" y="8617"/>
                  </a:cubicBezTo>
                  <a:lnTo>
                    <a:pt x="16499" y="8617"/>
                  </a:lnTo>
                  <a:cubicBezTo>
                    <a:pt x="16500" y="8616"/>
                    <a:pt x="16501" y="8616"/>
                    <a:pt x="16503" y="8615"/>
                  </a:cubicBezTo>
                  <a:lnTo>
                    <a:pt x="16503" y="8615"/>
                  </a:lnTo>
                  <a:cubicBezTo>
                    <a:pt x="16457" y="8660"/>
                    <a:pt x="16408" y="8705"/>
                    <a:pt x="16363" y="8705"/>
                  </a:cubicBezTo>
                  <a:cubicBezTo>
                    <a:pt x="16338" y="8728"/>
                    <a:pt x="16301" y="8753"/>
                    <a:pt x="16258" y="8777"/>
                  </a:cubicBezTo>
                  <a:lnTo>
                    <a:pt x="16258" y="8777"/>
                  </a:lnTo>
                  <a:cubicBezTo>
                    <a:pt x="16278" y="8768"/>
                    <a:pt x="16301" y="8760"/>
                    <a:pt x="16327" y="8757"/>
                  </a:cubicBezTo>
                  <a:lnTo>
                    <a:pt x="16327" y="8757"/>
                  </a:lnTo>
                  <a:cubicBezTo>
                    <a:pt x="16308" y="8769"/>
                    <a:pt x="16283" y="8783"/>
                    <a:pt x="16259" y="8809"/>
                  </a:cubicBezTo>
                  <a:cubicBezTo>
                    <a:pt x="16205" y="8859"/>
                    <a:pt x="16155" y="8859"/>
                    <a:pt x="16100" y="8913"/>
                  </a:cubicBezTo>
                  <a:cubicBezTo>
                    <a:pt x="16096" y="8915"/>
                    <a:pt x="16091" y="8918"/>
                    <a:pt x="16086" y="8920"/>
                  </a:cubicBezTo>
                  <a:lnTo>
                    <a:pt x="16086" y="8920"/>
                  </a:lnTo>
                  <a:cubicBezTo>
                    <a:pt x="16111" y="8903"/>
                    <a:pt x="16132" y="8881"/>
                    <a:pt x="16155" y="8859"/>
                  </a:cubicBezTo>
                  <a:cubicBezTo>
                    <a:pt x="16178" y="8835"/>
                    <a:pt x="16202" y="8811"/>
                    <a:pt x="16232" y="8792"/>
                  </a:cubicBezTo>
                  <a:lnTo>
                    <a:pt x="16232" y="8792"/>
                  </a:lnTo>
                  <a:cubicBezTo>
                    <a:pt x="16191" y="8815"/>
                    <a:pt x="16146" y="8837"/>
                    <a:pt x="16100" y="8859"/>
                  </a:cubicBezTo>
                  <a:lnTo>
                    <a:pt x="16118" y="8843"/>
                  </a:lnTo>
                  <a:lnTo>
                    <a:pt x="16118" y="8843"/>
                  </a:lnTo>
                  <a:cubicBezTo>
                    <a:pt x="16109" y="8848"/>
                    <a:pt x="16100" y="8854"/>
                    <a:pt x="16091" y="8860"/>
                  </a:cubicBezTo>
                  <a:lnTo>
                    <a:pt x="16091" y="8860"/>
                  </a:lnTo>
                  <a:cubicBezTo>
                    <a:pt x="16097" y="8859"/>
                    <a:pt x="16100" y="8859"/>
                    <a:pt x="16100" y="8859"/>
                  </a:cubicBezTo>
                  <a:lnTo>
                    <a:pt x="16100" y="8859"/>
                  </a:lnTo>
                  <a:cubicBezTo>
                    <a:pt x="16087" y="8873"/>
                    <a:pt x="16070" y="8891"/>
                    <a:pt x="16051" y="8910"/>
                  </a:cubicBezTo>
                  <a:lnTo>
                    <a:pt x="16051" y="8910"/>
                  </a:lnTo>
                  <a:cubicBezTo>
                    <a:pt x="16051" y="8898"/>
                    <a:pt x="16054" y="8888"/>
                    <a:pt x="16059" y="8881"/>
                  </a:cubicBezTo>
                  <a:lnTo>
                    <a:pt x="16059" y="8881"/>
                  </a:lnTo>
                  <a:cubicBezTo>
                    <a:pt x="16056" y="8883"/>
                    <a:pt x="16053" y="8884"/>
                    <a:pt x="16050" y="8886"/>
                  </a:cubicBezTo>
                  <a:lnTo>
                    <a:pt x="16050" y="8886"/>
                  </a:lnTo>
                  <a:lnTo>
                    <a:pt x="16050" y="8859"/>
                  </a:lnTo>
                  <a:cubicBezTo>
                    <a:pt x="16050" y="8870"/>
                    <a:pt x="16050" y="8879"/>
                    <a:pt x="16050" y="8887"/>
                  </a:cubicBezTo>
                  <a:lnTo>
                    <a:pt x="16050" y="8887"/>
                  </a:lnTo>
                  <a:cubicBezTo>
                    <a:pt x="16050" y="8887"/>
                    <a:pt x="16050" y="8886"/>
                    <a:pt x="16050" y="8886"/>
                  </a:cubicBezTo>
                  <a:lnTo>
                    <a:pt x="16050" y="8886"/>
                  </a:lnTo>
                  <a:lnTo>
                    <a:pt x="16050" y="8910"/>
                  </a:lnTo>
                  <a:lnTo>
                    <a:pt x="16050" y="8910"/>
                  </a:lnTo>
                  <a:cubicBezTo>
                    <a:pt x="16050" y="8910"/>
                    <a:pt x="16050" y="8910"/>
                    <a:pt x="16051" y="8910"/>
                  </a:cubicBezTo>
                  <a:lnTo>
                    <a:pt x="16051" y="8910"/>
                  </a:lnTo>
                  <a:cubicBezTo>
                    <a:pt x="16050" y="8911"/>
                    <a:pt x="16050" y="8912"/>
                    <a:pt x="16050" y="8913"/>
                  </a:cubicBezTo>
                  <a:lnTo>
                    <a:pt x="16050" y="8910"/>
                  </a:lnTo>
                  <a:lnTo>
                    <a:pt x="16050" y="8910"/>
                  </a:lnTo>
                  <a:cubicBezTo>
                    <a:pt x="16035" y="8926"/>
                    <a:pt x="16018" y="8942"/>
                    <a:pt x="15999" y="8958"/>
                  </a:cubicBezTo>
                  <a:lnTo>
                    <a:pt x="15999" y="8958"/>
                  </a:lnTo>
                  <a:cubicBezTo>
                    <a:pt x="16017" y="8955"/>
                    <a:pt x="16033" y="8949"/>
                    <a:pt x="16047" y="8943"/>
                  </a:cubicBezTo>
                  <a:lnTo>
                    <a:pt x="16047" y="8943"/>
                  </a:lnTo>
                  <a:cubicBezTo>
                    <a:pt x="15961" y="8997"/>
                    <a:pt x="15874" y="9076"/>
                    <a:pt x="15788" y="9121"/>
                  </a:cubicBezTo>
                  <a:lnTo>
                    <a:pt x="15775" y="9121"/>
                  </a:lnTo>
                  <a:cubicBezTo>
                    <a:pt x="15766" y="9137"/>
                    <a:pt x="15755" y="9154"/>
                    <a:pt x="15738" y="9171"/>
                  </a:cubicBezTo>
                  <a:cubicBezTo>
                    <a:pt x="15684" y="9171"/>
                    <a:pt x="15634" y="9226"/>
                    <a:pt x="15579" y="9276"/>
                  </a:cubicBezTo>
                  <a:cubicBezTo>
                    <a:pt x="15475" y="9330"/>
                    <a:pt x="15425" y="9434"/>
                    <a:pt x="15321" y="9484"/>
                  </a:cubicBezTo>
                  <a:cubicBezTo>
                    <a:pt x="15217" y="9588"/>
                    <a:pt x="15163" y="9693"/>
                    <a:pt x="15058" y="9747"/>
                  </a:cubicBezTo>
                  <a:cubicBezTo>
                    <a:pt x="15008" y="9797"/>
                    <a:pt x="15008" y="9797"/>
                    <a:pt x="15008" y="9851"/>
                  </a:cubicBezTo>
                  <a:cubicBezTo>
                    <a:pt x="14955" y="9851"/>
                    <a:pt x="14954" y="9900"/>
                    <a:pt x="14905" y="9901"/>
                  </a:cubicBezTo>
                  <a:lnTo>
                    <a:pt x="14905" y="9901"/>
                  </a:lnTo>
                  <a:cubicBezTo>
                    <a:pt x="14910" y="9896"/>
                    <a:pt x="14914" y="9891"/>
                    <a:pt x="14919" y="9886"/>
                  </a:cubicBezTo>
                  <a:lnTo>
                    <a:pt x="14919" y="9886"/>
                  </a:lnTo>
                  <a:lnTo>
                    <a:pt x="14696" y="10109"/>
                  </a:lnTo>
                  <a:cubicBezTo>
                    <a:pt x="14641" y="10164"/>
                    <a:pt x="14641" y="10164"/>
                    <a:pt x="14641" y="10214"/>
                  </a:cubicBezTo>
                  <a:cubicBezTo>
                    <a:pt x="14591" y="10214"/>
                    <a:pt x="14591" y="10268"/>
                    <a:pt x="14537" y="10318"/>
                  </a:cubicBezTo>
                  <a:cubicBezTo>
                    <a:pt x="14537" y="10339"/>
                    <a:pt x="14530" y="10359"/>
                    <a:pt x="14518" y="10379"/>
                  </a:cubicBezTo>
                  <a:lnTo>
                    <a:pt x="14518" y="10379"/>
                  </a:lnTo>
                  <a:cubicBezTo>
                    <a:pt x="14549" y="10336"/>
                    <a:pt x="14580" y="10294"/>
                    <a:pt x="14612" y="10253"/>
                  </a:cubicBezTo>
                  <a:lnTo>
                    <a:pt x="14612" y="10253"/>
                  </a:lnTo>
                  <a:cubicBezTo>
                    <a:pt x="14588" y="10293"/>
                    <a:pt x="14578" y="10331"/>
                    <a:pt x="14537" y="10372"/>
                  </a:cubicBezTo>
                  <a:cubicBezTo>
                    <a:pt x="14313" y="10707"/>
                    <a:pt x="14088" y="11071"/>
                    <a:pt x="13902" y="11480"/>
                  </a:cubicBezTo>
                  <a:lnTo>
                    <a:pt x="13902" y="11480"/>
                  </a:lnTo>
                  <a:cubicBezTo>
                    <a:pt x="13920" y="11458"/>
                    <a:pt x="13943" y="11436"/>
                    <a:pt x="13966" y="11414"/>
                  </a:cubicBezTo>
                  <a:lnTo>
                    <a:pt x="14120" y="11102"/>
                  </a:lnTo>
                  <a:cubicBezTo>
                    <a:pt x="14374" y="10647"/>
                    <a:pt x="14721" y="10145"/>
                    <a:pt x="15120" y="9736"/>
                  </a:cubicBezTo>
                  <a:lnTo>
                    <a:pt x="15120" y="9736"/>
                  </a:lnTo>
                  <a:cubicBezTo>
                    <a:pt x="15117" y="9739"/>
                    <a:pt x="15115" y="9743"/>
                    <a:pt x="15112" y="9747"/>
                  </a:cubicBezTo>
                  <a:cubicBezTo>
                    <a:pt x="15116" y="9742"/>
                    <a:pt x="15120" y="9737"/>
                    <a:pt x="15124" y="9732"/>
                  </a:cubicBezTo>
                  <a:lnTo>
                    <a:pt x="15124" y="9732"/>
                  </a:lnTo>
                  <a:cubicBezTo>
                    <a:pt x="15137" y="9719"/>
                    <a:pt x="15149" y="9706"/>
                    <a:pt x="15163" y="9693"/>
                  </a:cubicBezTo>
                  <a:cubicBezTo>
                    <a:pt x="15634" y="9226"/>
                    <a:pt x="16259" y="8755"/>
                    <a:pt x="16988" y="8442"/>
                  </a:cubicBezTo>
                  <a:cubicBezTo>
                    <a:pt x="16988" y="8428"/>
                    <a:pt x="16992" y="8418"/>
                    <a:pt x="16999" y="8411"/>
                  </a:cubicBezTo>
                  <a:lnTo>
                    <a:pt x="16999" y="8411"/>
                  </a:lnTo>
                  <a:cubicBezTo>
                    <a:pt x="17010" y="8406"/>
                    <a:pt x="17020" y="8401"/>
                    <a:pt x="17031" y="8395"/>
                  </a:cubicBezTo>
                  <a:lnTo>
                    <a:pt x="17031" y="8395"/>
                  </a:lnTo>
                  <a:cubicBezTo>
                    <a:pt x="17049" y="8392"/>
                    <a:pt x="17070" y="8392"/>
                    <a:pt x="17093" y="8392"/>
                  </a:cubicBezTo>
                  <a:cubicBezTo>
                    <a:pt x="17140" y="8340"/>
                    <a:pt x="17192" y="8338"/>
                    <a:pt x="17240" y="8294"/>
                  </a:cubicBezTo>
                  <a:lnTo>
                    <a:pt x="17240" y="8294"/>
                  </a:lnTo>
                  <a:cubicBezTo>
                    <a:pt x="17259" y="8290"/>
                    <a:pt x="17279" y="8288"/>
                    <a:pt x="17301" y="8288"/>
                  </a:cubicBezTo>
                  <a:close/>
                  <a:moveTo>
                    <a:pt x="41029" y="11586"/>
                  </a:moveTo>
                  <a:cubicBezTo>
                    <a:pt x="41022" y="11598"/>
                    <a:pt x="41016" y="11610"/>
                    <a:pt x="41009" y="11623"/>
                  </a:cubicBezTo>
                  <a:cubicBezTo>
                    <a:pt x="41009" y="11624"/>
                    <a:pt x="41009" y="11625"/>
                    <a:pt x="41009" y="11626"/>
                  </a:cubicBezTo>
                  <a:lnTo>
                    <a:pt x="41009" y="11626"/>
                  </a:lnTo>
                  <a:lnTo>
                    <a:pt x="41029" y="11586"/>
                  </a:lnTo>
                  <a:close/>
                  <a:moveTo>
                    <a:pt x="41009" y="11626"/>
                  </a:moveTo>
                  <a:lnTo>
                    <a:pt x="40905" y="11831"/>
                  </a:lnTo>
                  <a:cubicBezTo>
                    <a:pt x="40958" y="11778"/>
                    <a:pt x="41007" y="11677"/>
                    <a:pt x="41009" y="11626"/>
                  </a:cubicBezTo>
                  <a:close/>
                  <a:moveTo>
                    <a:pt x="15675" y="11408"/>
                  </a:moveTo>
                  <a:lnTo>
                    <a:pt x="15675" y="11408"/>
                  </a:lnTo>
                  <a:cubicBezTo>
                    <a:pt x="15581" y="11556"/>
                    <a:pt x="15500" y="11700"/>
                    <a:pt x="15425" y="11831"/>
                  </a:cubicBezTo>
                  <a:cubicBezTo>
                    <a:pt x="15411" y="11854"/>
                    <a:pt x="15397" y="11876"/>
                    <a:pt x="15384" y="11898"/>
                  </a:cubicBezTo>
                  <a:lnTo>
                    <a:pt x="15384" y="11898"/>
                  </a:lnTo>
                  <a:cubicBezTo>
                    <a:pt x="15459" y="11695"/>
                    <a:pt x="15577" y="11537"/>
                    <a:pt x="15675" y="11408"/>
                  </a:cubicBezTo>
                  <a:close/>
                  <a:moveTo>
                    <a:pt x="13673" y="11944"/>
                  </a:moveTo>
                  <a:cubicBezTo>
                    <a:pt x="13667" y="11964"/>
                    <a:pt x="13660" y="11983"/>
                    <a:pt x="13653" y="12003"/>
                  </a:cubicBezTo>
                  <a:lnTo>
                    <a:pt x="13653" y="12003"/>
                  </a:lnTo>
                  <a:cubicBezTo>
                    <a:pt x="13653" y="11997"/>
                    <a:pt x="13653" y="11991"/>
                    <a:pt x="13653" y="11985"/>
                  </a:cubicBezTo>
                  <a:cubicBezTo>
                    <a:pt x="13653" y="11985"/>
                    <a:pt x="13653" y="11958"/>
                    <a:pt x="13673" y="11944"/>
                  </a:cubicBezTo>
                  <a:close/>
                  <a:moveTo>
                    <a:pt x="13701" y="11991"/>
                  </a:moveTo>
                  <a:cubicBezTo>
                    <a:pt x="13697" y="12020"/>
                    <a:pt x="13688" y="12050"/>
                    <a:pt x="13663" y="12079"/>
                  </a:cubicBezTo>
                  <a:lnTo>
                    <a:pt x="13663" y="12079"/>
                  </a:lnTo>
                  <a:cubicBezTo>
                    <a:pt x="13675" y="12049"/>
                    <a:pt x="13688" y="12020"/>
                    <a:pt x="13701" y="11991"/>
                  </a:cubicBezTo>
                  <a:close/>
                  <a:moveTo>
                    <a:pt x="20115" y="7871"/>
                  </a:moveTo>
                  <a:cubicBezTo>
                    <a:pt x="20265" y="7871"/>
                    <a:pt x="20415" y="7897"/>
                    <a:pt x="20564" y="7931"/>
                  </a:cubicBezTo>
                  <a:lnTo>
                    <a:pt x="20564" y="7931"/>
                  </a:lnTo>
                  <a:cubicBezTo>
                    <a:pt x="20469" y="7916"/>
                    <a:pt x="20372" y="7903"/>
                    <a:pt x="20272" y="7890"/>
                  </a:cubicBezTo>
                  <a:lnTo>
                    <a:pt x="20272" y="7890"/>
                  </a:lnTo>
                  <a:cubicBezTo>
                    <a:pt x="20409" y="7909"/>
                    <a:pt x="20545" y="7932"/>
                    <a:pt x="20679" y="7959"/>
                  </a:cubicBezTo>
                  <a:lnTo>
                    <a:pt x="20679" y="7959"/>
                  </a:lnTo>
                  <a:cubicBezTo>
                    <a:pt x="20699" y="7964"/>
                    <a:pt x="20720" y="7970"/>
                    <a:pt x="20740" y="7975"/>
                  </a:cubicBezTo>
                  <a:cubicBezTo>
                    <a:pt x="20781" y="7983"/>
                    <a:pt x="20821" y="7991"/>
                    <a:pt x="20862" y="7999"/>
                  </a:cubicBezTo>
                  <a:lnTo>
                    <a:pt x="20862" y="7999"/>
                  </a:lnTo>
                  <a:cubicBezTo>
                    <a:pt x="21304" y="8102"/>
                    <a:pt x="21726" y="8247"/>
                    <a:pt x="22117" y="8424"/>
                  </a:cubicBezTo>
                  <a:lnTo>
                    <a:pt x="22117" y="8424"/>
                  </a:lnTo>
                  <a:cubicBezTo>
                    <a:pt x="21982" y="8361"/>
                    <a:pt x="21843" y="8303"/>
                    <a:pt x="21702" y="8247"/>
                  </a:cubicBezTo>
                  <a:lnTo>
                    <a:pt x="21702" y="8247"/>
                  </a:lnTo>
                  <a:cubicBezTo>
                    <a:pt x="21937" y="8333"/>
                    <a:pt x="22161" y="8434"/>
                    <a:pt x="22379" y="8550"/>
                  </a:cubicBezTo>
                  <a:lnTo>
                    <a:pt x="22379" y="8550"/>
                  </a:lnTo>
                  <a:cubicBezTo>
                    <a:pt x="22477" y="8600"/>
                    <a:pt x="22573" y="8651"/>
                    <a:pt x="22666" y="8705"/>
                  </a:cubicBezTo>
                  <a:cubicBezTo>
                    <a:pt x="22679" y="8714"/>
                    <a:pt x="22691" y="8723"/>
                    <a:pt x="22704" y="8732"/>
                  </a:cubicBezTo>
                  <a:lnTo>
                    <a:pt x="22704" y="8732"/>
                  </a:lnTo>
                  <a:cubicBezTo>
                    <a:pt x="22681" y="8719"/>
                    <a:pt x="22658" y="8706"/>
                    <a:pt x="22635" y="8693"/>
                  </a:cubicBezTo>
                  <a:lnTo>
                    <a:pt x="22635" y="8693"/>
                  </a:lnTo>
                  <a:cubicBezTo>
                    <a:pt x="22666" y="8711"/>
                    <a:pt x="22697" y="8730"/>
                    <a:pt x="22727" y="8748"/>
                  </a:cubicBezTo>
                  <a:lnTo>
                    <a:pt x="22727" y="8748"/>
                  </a:lnTo>
                  <a:cubicBezTo>
                    <a:pt x="22915" y="8880"/>
                    <a:pt x="23099" y="8978"/>
                    <a:pt x="23242" y="9121"/>
                  </a:cubicBezTo>
                  <a:cubicBezTo>
                    <a:pt x="23393" y="9233"/>
                    <a:pt x="23515" y="9319"/>
                    <a:pt x="23631" y="9417"/>
                  </a:cubicBezTo>
                  <a:lnTo>
                    <a:pt x="23631" y="9417"/>
                  </a:lnTo>
                  <a:cubicBezTo>
                    <a:pt x="23475" y="9272"/>
                    <a:pt x="23309" y="9135"/>
                    <a:pt x="23131" y="9007"/>
                  </a:cubicBezTo>
                  <a:lnTo>
                    <a:pt x="23131" y="9007"/>
                  </a:lnTo>
                  <a:cubicBezTo>
                    <a:pt x="23758" y="9445"/>
                    <a:pt x="24236" y="9979"/>
                    <a:pt x="24597" y="10476"/>
                  </a:cubicBezTo>
                  <a:cubicBezTo>
                    <a:pt x="25000" y="11082"/>
                    <a:pt x="25255" y="11688"/>
                    <a:pt x="25461" y="12244"/>
                  </a:cubicBezTo>
                  <a:lnTo>
                    <a:pt x="25461" y="12244"/>
                  </a:lnTo>
                  <a:cubicBezTo>
                    <a:pt x="25419" y="12110"/>
                    <a:pt x="25372" y="11970"/>
                    <a:pt x="25326" y="11831"/>
                  </a:cubicBezTo>
                  <a:cubicBezTo>
                    <a:pt x="25118" y="11256"/>
                    <a:pt x="24751" y="10630"/>
                    <a:pt x="24284" y="10059"/>
                  </a:cubicBezTo>
                  <a:cubicBezTo>
                    <a:pt x="23813" y="9538"/>
                    <a:pt x="23242" y="8963"/>
                    <a:pt x="22512" y="8600"/>
                  </a:cubicBezTo>
                  <a:cubicBezTo>
                    <a:pt x="22095" y="8392"/>
                    <a:pt x="21728" y="8233"/>
                    <a:pt x="21312" y="8079"/>
                  </a:cubicBezTo>
                  <a:cubicBezTo>
                    <a:pt x="20895" y="7975"/>
                    <a:pt x="20532" y="7871"/>
                    <a:pt x="20115" y="7871"/>
                  </a:cubicBezTo>
                  <a:close/>
                  <a:moveTo>
                    <a:pt x="13622" y="12240"/>
                  </a:moveTo>
                  <a:cubicBezTo>
                    <a:pt x="13616" y="12253"/>
                    <a:pt x="13611" y="12266"/>
                    <a:pt x="13607" y="12279"/>
                  </a:cubicBezTo>
                  <a:lnTo>
                    <a:pt x="13607" y="12279"/>
                  </a:lnTo>
                  <a:cubicBezTo>
                    <a:pt x="13612" y="12266"/>
                    <a:pt x="13617" y="12253"/>
                    <a:pt x="13622" y="12240"/>
                  </a:cubicBezTo>
                  <a:close/>
                  <a:moveTo>
                    <a:pt x="14433" y="10526"/>
                  </a:moveTo>
                  <a:cubicBezTo>
                    <a:pt x="14150" y="10933"/>
                    <a:pt x="13898" y="11402"/>
                    <a:pt x="13701" y="11935"/>
                  </a:cubicBezTo>
                  <a:lnTo>
                    <a:pt x="13701" y="11935"/>
                  </a:lnTo>
                  <a:cubicBezTo>
                    <a:pt x="13689" y="11936"/>
                    <a:pt x="13680" y="11939"/>
                    <a:pt x="13673" y="11944"/>
                  </a:cubicBezTo>
                  <a:lnTo>
                    <a:pt x="13673" y="11944"/>
                  </a:lnTo>
                  <a:cubicBezTo>
                    <a:pt x="13754" y="11710"/>
                    <a:pt x="13852" y="11485"/>
                    <a:pt x="13962" y="11272"/>
                  </a:cubicBezTo>
                  <a:lnTo>
                    <a:pt x="13962" y="11272"/>
                  </a:lnTo>
                  <a:cubicBezTo>
                    <a:pt x="13947" y="11298"/>
                    <a:pt x="13930" y="11326"/>
                    <a:pt x="13912" y="11360"/>
                  </a:cubicBezTo>
                  <a:cubicBezTo>
                    <a:pt x="13808" y="11518"/>
                    <a:pt x="13758" y="11727"/>
                    <a:pt x="13653" y="11935"/>
                  </a:cubicBezTo>
                  <a:cubicBezTo>
                    <a:pt x="13653" y="11962"/>
                    <a:pt x="13638" y="12005"/>
                    <a:pt x="13623" y="12063"/>
                  </a:cubicBezTo>
                  <a:lnTo>
                    <a:pt x="13623" y="12063"/>
                  </a:lnTo>
                  <a:cubicBezTo>
                    <a:pt x="13617" y="12072"/>
                    <a:pt x="13609" y="12081"/>
                    <a:pt x="13599" y="12090"/>
                  </a:cubicBezTo>
                  <a:cubicBezTo>
                    <a:pt x="13606" y="12090"/>
                    <a:pt x="13612" y="12089"/>
                    <a:pt x="13618" y="12087"/>
                  </a:cubicBezTo>
                  <a:lnTo>
                    <a:pt x="13618" y="12087"/>
                  </a:lnTo>
                  <a:cubicBezTo>
                    <a:pt x="13613" y="12108"/>
                    <a:pt x="13609" y="12131"/>
                    <a:pt x="13605" y="12156"/>
                  </a:cubicBezTo>
                  <a:lnTo>
                    <a:pt x="13605" y="12156"/>
                  </a:lnTo>
                  <a:cubicBezTo>
                    <a:pt x="13613" y="12132"/>
                    <a:pt x="13620" y="12107"/>
                    <a:pt x="13628" y="12083"/>
                  </a:cubicBezTo>
                  <a:lnTo>
                    <a:pt x="13628" y="12083"/>
                  </a:lnTo>
                  <a:cubicBezTo>
                    <a:pt x="13648" y="12071"/>
                    <a:pt x="13652" y="12044"/>
                    <a:pt x="13653" y="12012"/>
                  </a:cubicBezTo>
                  <a:lnTo>
                    <a:pt x="13653" y="12012"/>
                  </a:lnTo>
                  <a:cubicBezTo>
                    <a:pt x="13651" y="12017"/>
                    <a:pt x="13648" y="12022"/>
                    <a:pt x="13645" y="12027"/>
                  </a:cubicBezTo>
                  <a:lnTo>
                    <a:pt x="13645" y="12027"/>
                  </a:lnTo>
                  <a:cubicBezTo>
                    <a:pt x="13648" y="12019"/>
                    <a:pt x="13651" y="12011"/>
                    <a:pt x="13653" y="12003"/>
                  </a:cubicBezTo>
                  <a:lnTo>
                    <a:pt x="13653" y="12003"/>
                  </a:lnTo>
                  <a:cubicBezTo>
                    <a:pt x="13653" y="12006"/>
                    <a:pt x="13653" y="12009"/>
                    <a:pt x="13653" y="12012"/>
                  </a:cubicBezTo>
                  <a:lnTo>
                    <a:pt x="13653" y="12012"/>
                  </a:lnTo>
                  <a:cubicBezTo>
                    <a:pt x="13666" y="11987"/>
                    <a:pt x="13678" y="11962"/>
                    <a:pt x="13700" y="11938"/>
                  </a:cubicBezTo>
                  <a:lnTo>
                    <a:pt x="13700" y="11938"/>
                  </a:lnTo>
                  <a:cubicBezTo>
                    <a:pt x="13665" y="12035"/>
                    <a:pt x="13631" y="12134"/>
                    <a:pt x="13599" y="12235"/>
                  </a:cubicBezTo>
                  <a:lnTo>
                    <a:pt x="13599" y="12235"/>
                  </a:lnTo>
                  <a:cubicBezTo>
                    <a:pt x="13600" y="12207"/>
                    <a:pt x="13602" y="12181"/>
                    <a:pt x="13605" y="12156"/>
                  </a:cubicBezTo>
                  <a:lnTo>
                    <a:pt x="13605" y="12156"/>
                  </a:lnTo>
                  <a:cubicBezTo>
                    <a:pt x="13587" y="12218"/>
                    <a:pt x="13570" y="12280"/>
                    <a:pt x="13554" y="12343"/>
                  </a:cubicBezTo>
                  <a:lnTo>
                    <a:pt x="13554" y="12343"/>
                  </a:lnTo>
                  <a:cubicBezTo>
                    <a:pt x="13565" y="12319"/>
                    <a:pt x="13577" y="12295"/>
                    <a:pt x="13588" y="12271"/>
                  </a:cubicBezTo>
                  <a:lnTo>
                    <a:pt x="13588" y="12271"/>
                  </a:lnTo>
                  <a:cubicBezTo>
                    <a:pt x="13582" y="12292"/>
                    <a:pt x="13575" y="12314"/>
                    <a:pt x="13569" y="12336"/>
                  </a:cubicBezTo>
                  <a:lnTo>
                    <a:pt x="13569" y="12336"/>
                  </a:lnTo>
                  <a:cubicBezTo>
                    <a:pt x="13577" y="12308"/>
                    <a:pt x="13587" y="12281"/>
                    <a:pt x="13596" y="12255"/>
                  </a:cubicBezTo>
                  <a:lnTo>
                    <a:pt x="13596" y="12255"/>
                  </a:lnTo>
                  <a:cubicBezTo>
                    <a:pt x="13597" y="12252"/>
                    <a:pt x="13598" y="12250"/>
                    <a:pt x="13599" y="12248"/>
                  </a:cubicBezTo>
                  <a:cubicBezTo>
                    <a:pt x="13599" y="12247"/>
                    <a:pt x="13599" y="12246"/>
                    <a:pt x="13599" y="12246"/>
                  </a:cubicBezTo>
                  <a:lnTo>
                    <a:pt x="13599" y="12246"/>
                  </a:lnTo>
                  <a:cubicBezTo>
                    <a:pt x="13616" y="12198"/>
                    <a:pt x="13634" y="12150"/>
                    <a:pt x="13653" y="12103"/>
                  </a:cubicBezTo>
                  <a:lnTo>
                    <a:pt x="13653" y="12103"/>
                  </a:lnTo>
                  <a:cubicBezTo>
                    <a:pt x="13651" y="12149"/>
                    <a:pt x="13639" y="12195"/>
                    <a:pt x="13622" y="12240"/>
                  </a:cubicBezTo>
                  <a:lnTo>
                    <a:pt x="13622" y="12240"/>
                  </a:lnTo>
                  <a:cubicBezTo>
                    <a:pt x="13630" y="12223"/>
                    <a:pt x="13640" y="12207"/>
                    <a:pt x="13653" y="12194"/>
                  </a:cubicBezTo>
                  <a:cubicBezTo>
                    <a:pt x="13680" y="12087"/>
                    <a:pt x="13711" y="11982"/>
                    <a:pt x="13745" y="11879"/>
                  </a:cubicBezTo>
                  <a:lnTo>
                    <a:pt x="13745" y="11879"/>
                  </a:lnTo>
                  <a:cubicBezTo>
                    <a:pt x="13742" y="11885"/>
                    <a:pt x="13738" y="11892"/>
                    <a:pt x="13733" y="11899"/>
                  </a:cubicBezTo>
                  <a:lnTo>
                    <a:pt x="13733" y="11899"/>
                  </a:lnTo>
                  <a:cubicBezTo>
                    <a:pt x="13771" y="11793"/>
                    <a:pt x="13811" y="11690"/>
                    <a:pt x="13854" y="11589"/>
                  </a:cubicBezTo>
                  <a:lnTo>
                    <a:pt x="13854" y="11589"/>
                  </a:lnTo>
                  <a:cubicBezTo>
                    <a:pt x="13815" y="11684"/>
                    <a:pt x="13778" y="11780"/>
                    <a:pt x="13745" y="11879"/>
                  </a:cubicBezTo>
                  <a:lnTo>
                    <a:pt x="13745" y="11879"/>
                  </a:lnTo>
                  <a:cubicBezTo>
                    <a:pt x="13764" y="11845"/>
                    <a:pt x="13775" y="11812"/>
                    <a:pt x="13808" y="11777"/>
                  </a:cubicBezTo>
                  <a:cubicBezTo>
                    <a:pt x="13808" y="11727"/>
                    <a:pt x="13861" y="11674"/>
                    <a:pt x="13862" y="11571"/>
                  </a:cubicBezTo>
                  <a:lnTo>
                    <a:pt x="13862" y="11571"/>
                  </a:lnTo>
                  <a:cubicBezTo>
                    <a:pt x="13859" y="11577"/>
                    <a:pt x="13857" y="11583"/>
                    <a:pt x="13854" y="11589"/>
                  </a:cubicBezTo>
                  <a:lnTo>
                    <a:pt x="13854" y="11589"/>
                  </a:lnTo>
                  <a:cubicBezTo>
                    <a:pt x="13857" y="11583"/>
                    <a:pt x="13859" y="11577"/>
                    <a:pt x="13862" y="11571"/>
                  </a:cubicBezTo>
                  <a:lnTo>
                    <a:pt x="13862" y="11571"/>
                  </a:lnTo>
                  <a:cubicBezTo>
                    <a:pt x="13862" y="11571"/>
                    <a:pt x="13862" y="11571"/>
                    <a:pt x="13862" y="11571"/>
                  </a:cubicBezTo>
                  <a:lnTo>
                    <a:pt x="13862" y="11571"/>
                  </a:lnTo>
                  <a:cubicBezTo>
                    <a:pt x="13875" y="11541"/>
                    <a:pt x="13889" y="11510"/>
                    <a:pt x="13902" y="11480"/>
                  </a:cubicBezTo>
                  <a:lnTo>
                    <a:pt x="13902" y="11480"/>
                  </a:lnTo>
                  <a:cubicBezTo>
                    <a:pt x="13901" y="11482"/>
                    <a:pt x="13900" y="11483"/>
                    <a:pt x="13899" y="11484"/>
                  </a:cubicBezTo>
                  <a:lnTo>
                    <a:pt x="13899" y="11484"/>
                  </a:lnTo>
                  <a:cubicBezTo>
                    <a:pt x="14054" y="11135"/>
                    <a:pt x="14243" y="10812"/>
                    <a:pt x="14433" y="10526"/>
                  </a:cubicBezTo>
                  <a:close/>
                  <a:moveTo>
                    <a:pt x="42328" y="12015"/>
                  </a:moveTo>
                  <a:cubicBezTo>
                    <a:pt x="42267" y="12143"/>
                    <a:pt x="42211" y="12265"/>
                    <a:pt x="42164" y="12382"/>
                  </a:cubicBezTo>
                  <a:lnTo>
                    <a:pt x="42164" y="12382"/>
                  </a:lnTo>
                  <a:cubicBezTo>
                    <a:pt x="42205" y="12254"/>
                    <a:pt x="42260" y="12129"/>
                    <a:pt x="42328" y="12015"/>
                  </a:cubicBezTo>
                  <a:close/>
                  <a:moveTo>
                    <a:pt x="40835" y="12115"/>
                  </a:moveTo>
                  <a:lnTo>
                    <a:pt x="40835" y="12115"/>
                  </a:lnTo>
                  <a:cubicBezTo>
                    <a:pt x="40803" y="12207"/>
                    <a:pt x="40772" y="12301"/>
                    <a:pt x="40744" y="12395"/>
                  </a:cubicBezTo>
                  <a:lnTo>
                    <a:pt x="40744" y="12395"/>
                  </a:lnTo>
                  <a:cubicBezTo>
                    <a:pt x="40748" y="12365"/>
                    <a:pt x="40751" y="12333"/>
                    <a:pt x="40751" y="12298"/>
                  </a:cubicBezTo>
                  <a:cubicBezTo>
                    <a:pt x="40794" y="12255"/>
                    <a:pt x="40800" y="12172"/>
                    <a:pt x="40835" y="12115"/>
                  </a:cubicBezTo>
                  <a:close/>
                  <a:moveTo>
                    <a:pt x="13607" y="12279"/>
                  </a:moveTo>
                  <a:lnTo>
                    <a:pt x="13607" y="12279"/>
                  </a:lnTo>
                  <a:cubicBezTo>
                    <a:pt x="13589" y="12320"/>
                    <a:pt x="13569" y="12361"/>
                    <a:pt x="13549" y="12402"/>
                  </a:cubicBezTo>
                  <a:cubicBezTo>
                    <a:pt x="13579" y="12373"/>
                    <a:pt x="13591" y="12325"/>
                    <a:pt x="13607" y="12279"/>
                  </a:cubicBezTo>
                  <a:close/>
                  <a:moveTo>
                    <a:pt x="13537" y="12438"/>
                  </a:moveTo>
                  <a:lnTo>
                    <a:pt x="13537" y="12438"/>
                  </a:lnTo>
                  <a:cubicBezTo>
                    <a:pt x="13528" y="12469"/>
                    <a:pt x="13519" y="12499"/>
                    <a:pt x="13511" y="12530"/>
                  </a:cubicBezTo>
                  <a:lnTo>
                    <a:pt x="13511" y="12530"/>
                  </a:lnTo>
                  <a:cubicBezTo>
                    <a:pt x="13517" y="12502"/>
                    <a:pt x="13523" y="12474"/>
                    <a:pt x="13529" y="12446"/>
                  </a:cubicBezTo>
                  <a:lnTo>
                    <a:pt x="13529" y="12446"/>
                  </a:lnTo>
                  <a:cubicBezTo>
                    <a:pt x="13532" y="12444"/>
                    <a:pt x="13535" y="12441"/>
                    <a:pt x="13537" y="12438"/>
                  </a:cubicBezTo>
                  <a:close/>
                  <a:moveTo>
                    <a:pt x="13489" y="12537"/>
                  </a:moveTo>
                  <a:lnTo>
                    <a:pt x="13489" y="12537"/>
                  </a:lnTo>
                  <a:cubicBezTo>
                    <a:pt x="13478" y="12577"/>
                    <a:pt x="13466" y="12621"/>
                    <a:pt x="13445" y="12665"/>
                  </a:cubicBezTo>
                  <a:cubicBezTo>
                    <a:pt x="13471" y="12611"/>
                    <a:pt x="13483" y="12570"/>
                    <a:pt x="13489" y="12537"/>
                  </a:cubicBezTo>
                  <a:close/>
                  <a:moveTo>
                    <a:pt x="14880" y="12598"/>
                  </a:moveTo>
                  <a:lnTo>
                    <a:pt x="14880" y="12598"/>
                  </a:lnTo>
                  <a:cubicBezTo>
                    <a:pt x="14885" y="12598"/>
                    <a:pt x="14860" y="12682"/>
                    <a:pt x="14848" y="12728"/>
                  </a:cubicBezTo>
                  <a:lnTo>
                    <a:pt x="14848" y="12728"/>
                  </a:lnTo>
                  <a:cubicBezTo>
                    <a:pt x="14850" y="12704"/>
                    <a:pt x="14850" y="12681"/>
                    <a:pt x="14850" y="12665"/>
                  </a:cubicBezTo>
                  <a:cubicBezTo>
                    <a:pt x="14869" y="12616"/>
                    <a:pt x="14878" y="12598"/>
                    <a:pt x="14880" y="12598"/>
                  </a:cubicBezTo>
                  <a:close/>
                  <a:moveTo>
                    <a:pt x="25461" y="12244"/>
                  </a:moveTo>
                  <a:cubicBezTo>
                    <a:pt x="25512" y="12412"/>
                    <a:pt x="25557" y="12572"/>
                    <a:pt x="25585" y="12715"/>
                  </a:cubicBezTo>
                  <a:cubicBezTo>
                    <a:pt x="25586" y="12720"/>
                    <a:pt x="25588" y="12724"/>
                    <a:pt x="25589" y="12729"/>
                  </a:cubicBezTo>
                  <a:lnTo>
                    <a:pt x="25589" y="12729"/>
                  </a:lnTo>
                  <a:cubicBezTo>
                    <a:pt x="25560" y="12586"/>
                    <a:pt x="25524" y="12442"/>
                    <a:pt x="25480" y="12298"/>
                  </a:cubicBezTo>
                  <a:cubicBezTo>
                    <a:pt x="25474" y="12280"/>
                    <a:pt x="25467" y="12262"/>
                    <a:pt x="25461" y="12244"/>
                  </a:cubicBezTo>
                  <a:close/>
                  <a:moveTo>
                    <a:pt x="14845" y="12755"/>
                  </a:moveTo>
                  <a:cubicBezTo>
                    <a:pt x="14841" y="12786"/>
                    <a:pt x="14834" y="12817"/>
                    <a:pt x="14821" y="12843"/>
                  </a:cubicBezTo>
                  <a:lnTo>
                    <a:pt x="14821" y="12843"/>
                  </a:lnTo>
                  <a:cubicBezTo>
                    <a:pt x="14828" y="12815"/>
                    <a:pt x="14835" y="12786"/>
                    <a:pt x="14843" y="12758"/>
                  </a:cubicBezTo>
                  <a:lnTo>
                    <a:pt x="14843" y="12758"/>
                  </a:lnTo>
                  <a:cubicBezTo>
                    <a:pt x="14844" y="12758"/>
                    <a:pt x="14844" y="12757"/>
                    <a:pt x="14845" y="12755"/>
                  </a:cubicBezTo>
                  <a:close/>
                  <a:moveTo>
                    <a:pt x="13546" y="12421"/>
                  </a:moveTo>
                  <a:cubicBezTo>
                    <a:pt x="13520" y="12565"/>
                    <a:pt x="13484" y="12710"/>
                    <a:pt x="13453" y="12860"/>
                  </a:cubicBezTo>
                  <a:lnTo>
                    <a:pt x="13453" y="12860"/>
                  </a:lnTo>
                  <a:cubicBezTo>
                    <a:pt x="13465" y="12778"/>
                    <a:pt x="13478" y="12697"/>
                    <a:pt x="13493" y="12617"/>
                  </a:cubicBezTo>
                  <a:lnTo>
                    <a:pt x="13493" y="12617"/>
                  </a:lnTo>
                  <a:cubicBezTo>
                    <a:pt x="13508" y="12557"/>
                    <a:pt x="13524" y="12496"/>
                    <a:pt x="13542" y="12431"/>
                  </a:cubicBezTo>
                  <a:lnTo>
                    <a:pt x="13542" y="12431"/>
                  </a:lnTo>
                  <a:cubicBezTo>
                    <a:pt x="13544" y="12427"/>
                    <a:pt x="13545" y="12424"/>
                    <a:pt x="13546" y="12421"/>
                  </a:cubicBezTo>
                  <a:close/>
                  <a:moveTo>
                    <a:pt x="40617" y="12891"/>
                  </a:moveTo>
                  <a:lnTo>
                    <a:pt x="40617" y="12891"/>
                  </a:lnTo>
                  <a:cubicBezTo>
                    <a:pt x="40608" y="12932"/>
                    <a:pt x="40600" y="12973"/>
                    <a:pt x="40592" y="13014"/>
                  </a:cubicBezTo>
                  <a:lnTo>
                    <a:pt x="40592" y="13014"/>
                  </a:lnTo>
                  <a:lnTo>
                    <a:pt x="40592" y="12923"/>
                  </a:lnTo>
                  <a:cubicBezTo>
                    <a:pt x="40602" y="12914"/>
                    <a:pt x="40610" y="12903"/>
                    <a:pt x="40617" y="12891"/>
                  </a:cubicBezTo>
                  <a:close/>
                  <a:moveTo>
                    <a:pt x="15030" y="12802"/>
                  </a:moveTo>
                  <a:lnTo>
                    <a:pt x="15030" y="12802"/>
                  </a:lnTo>
                  <a:cubicBezTo>
                    <a:pt x="15008" y="12880"/>
                    <a:pt x="14988" y="12955"/>
                    <a:pt x="14971" y="13029"/>
                  </a:cubicBezTo>
                  <a:lnTo>
                    <a:pt x="14971" y="13029"/>
                  </a:lnTo>
                  <a:cubicBezTo>
                    <a:pt x="14982" y="12994"/>
                    <a:pt x="14994" y="12959"/>
                    <a:pt x="15008" y="12923"/>
                  </a:cubicBezTo>
                  <a:cubicBezTo>
                    <a:pt x="15015" y="12884"/>
                    <a:pt x="15022" y="12843"/>
                    <a:pt x="15030" y="12802"/>
                  </a:cubicBezTo>
                  <a:close/>
                  <a:moveTo>
                    <a:pt x="13341" y="13432"/>
                  </a:moveTo>
                  <a:lnTo>
                    <a:pt x="13341" y="13432"/>
                  </a:lnTo>
                  <a:cubicBezTo>
                    <a:pt x="13340" y="13437"/>
                    <a:pt x="13339" y="13442"/>
                    <a:pt x="13339" y="13447"/>
                  </a:cubicBezTo>
                  <a:lnTo>
                    <a:pt x="13339" y="13447"/>
                  </a:lnTo>
                  <a:cubicBezTo>
                    <a:pt x="13339" y="13446"/>
                    <a:pt x="13340" y="13445"/>
                    <a:pt x="13341" y="13444"/>
                  </a:cubicBezTo>
                  <a:lnTo>
                    <a:pt x="13341" y="13432"/>
                  </a:lnTo>
                  <a:close/>
                  <a:moveTo>
                    <a:pt x="13569" y="12336"/>
                  </a:moveTo>
                  <a:cubicBezTo>
                    <a:pt x="13561" y="12358"/>
                    <a:pt x="13554" y="12382"/>
                    <a:pt x="13547" y="12405"/>
                  </a:cubicBezTo>
                  <a:lnTo>
                    <a:pt x="13547" y="12405"/>
                  </a:lnTo>
                  <a:cubicBezTo>
                    <a:pt x="13543" y="12409"/>
                    <a:pt x="13539" y="12413"/>
                    <a:pt x="13536" y="12418"/>
                  </a:cubicBezTo>
                  <a:lnTo>
                    <a:pt x="13536" y="12418"/>
                  </a:lnTo>
                  <a:cubicBezTo>
                    <a:pt x="13542" y="12393"/>
                    <a:pt x="13548" y="12368"/>
                    <a:pt x="13554" y="12343"/>
                  </a:cubicBezTo>
                  <a:lnTo>
                    <a:pt x="13554" y="12343"/>
                  </a:lnTo>
                  <a:cubicBezTo>
                    <a:pt x="13537" y="12380"/>
                    <a:pt x="13522" y="12417"/>
                    <a:pt x="13511" y="12454"/>
                  </a:cubicBezTo>
                  <a:lnTo>
                    <a:pt x="13511" y="12454"/>
                  </a:lnTo>
                  <a:cubicBezTo>
                    <a:pt x="13513" y="12454"/>
                    <a:pt x="13515" y="12454"/>
                    <a:pt x="13516" y="12453"/>
                  </a:cubicBezTo>
                  <a:lnTo>
                    <a:pt x="13516" y="12453"/>
                  </a:lnTo>
                  <a:cubicBezTo>
                    <a:pt x="13511" y="12465"/>
                    <a:pt x="13506" y="12478"/>
                    <a:pt x="13502" y="12492"/>
                  </a:cubicBezTo>
                  <a:lnTo>
                    <a:pt x="13502" y="12492"/>
                  </a:lnTo>
                  <a:cubicBezTo>
                    <a:pt x="13505" y="12480"/>
                    <a:pt x="13508" y="12467"/>
                    <a:pt x="13511" y="12454"/>
                  </a:cubicBezTo>
                  <a:lnTo>
                    <a:pt x="13511" y="12454"/>
                  </a:lnTo>
                  <a:cubicBezTo>
                    <a:pt x="13507" y="12456"/>
                    <a:pt x="13501" y="12456"/>
                    <a:pt x="13495" y="12456"/>
                  </a:cubicBezTo>
                  <a:cubicBezTo>
                    <a:pt x="13495" y="12481"/>
                    <a:pt x="13495" y="12506"/>
                    <a:pt x="13489" y="12537"/>
                  </a:cubicBezTo>
                  <a:lnTo>
                    <a:pt x="13489" y="12537"/>
                  </a:lnTo>
                  <a:cubicBezTo>
                    <a:pt x="13494" y="12521"/>
                    <a:pt x="13498" y="12506"/>
                    <a:pt x="13502" y="12492"/>
                  </a:cubicBezTo>
                  <a:lnTo>
                    <a:pt x="13502" y="12492"/>
                  </a:lnTo>
                  <a:cubicBezTo>
                    <a:pt x="13498" y="12515"/>
                    <a:pt x="13495" y="12538"/>
                    <a:pt x="13495" y="12561"/>
                  </a:cubicBezTo>
                  <a:cubicBezTo>
                    <a:pt x="13445" y="12665"/>
                    <a:pt x="13445" y="12769"/>
                    <a:pt x="13391" y="12873"/>
                  </a:cubicBezTo>
                  <a:lnTo>
                    <a:pt x="13391" y="13082"/>
                  </a:lnTo>
                  <a:cubicBezTo>
                    <a:pt x="13341" y="13132"/>
                    <a:pt x="13341" y="13186"/>
                    <a:pt x="13341" y="13236"/>
                  </a:cubicBezTo>
                  <a:lnTo>
                    <a:pt x="13341" y="13432"/>
                  </a:lnTo>
                  <a:lnTo>
                    <a:pt x="13341" y="13432"/>
                  </a:lnTo>
                  <a:cubicBezTo>
                    <a:pt x="13354" y="13342"/>
                    <a:pt x="13370" y="13253"/>
                    <a:pt x="13388" y="13164"/>
                  </a:cubicBezTo>
                  <a:lnTo>
                    <a:pt x="13388" y="13164"/>
                  </a:lnTo>
                  <a:cubicBezTo>
                    <a:pt x="13372" y="13293"/>
                    <a:pt x="13360" y="13425"/>
                    <a:pt x="13352" y="13558"/>
                  </a:cubicBezTo>
                  <a:lnTo>
                    <a:pt x="13352" y="13558"/>
                  </a:lnTo>
                  <a:cubicBezTo>
                    <a:pt x="13359" y="13538"/>
                    <a:pt x="13371" y="13518"/>
                    <a:pt x="13391" y="13499"/>
                  </a:cubicBezTo>
                  <a:lnTo>
                    <a:pt x="13391" y="13340"/>
                  </a:lnTo>
                  <a:cubicBezTo>
                    <a:pt x="13391" y="13287"/>
                    <a:pt x="13391" y="13235"/>
                    <a:pt x="13398" y="13182"/>
                  </a:cubicBezTo>
                  <a:lnTo>
                    <a:pt x="13398" y="13182"/>
                  </a:lnTo>
                  <a:cubicBezTo>
                    <a:pt x="13391" y="13248"/>
                    <a:pt x="13391" y="13314"/>
                    <a:pt x="13391" y="13394"/>
                  </a:cubicBezTo>
                  <a:cubicBezTo>
                    <a:pt x="13391" y="13302"/>
                    <a:pt x="13397" y="13212"/>
                    <a:pt x="13408" y="13126"/>
                  </a:cubicBezTo>
                  <a:lnTo>
                    <a:pt x="13408" y="13126"/>
                  </a:lnTo>
                  <a:cubicBezTo>
                    <a:pt x="13404" y="13144"/>
                    <a:pt x="13400" y="13163"/>
                    <a:pt x="13398" y="13182"/>
                  </a:cubicBezTo>
                  <a:lnTo>
                    <a:pt x="13398" y="13182"/>
                  </a:lnTo>
                  <a:cubicBezTo>
                    <a:pt x="13401" y="13150"/>
                    <a:pt x="13406" y="13119"/>
                    <a:pt x="13414" y="13086"/>
                  </a:cubicBezTo>
                  <a:lnTo>
                    <a:pt x="13414" y="13086"/>
                  </a:lnTo>
                  <a:cubicBezTo>
                    <a:pt x="13412" y="13099"/>
                    <a:pt x="13410" y="13112"/>
                    <a:pt x="13408" y="13126"/>
                  </a:cubicBezTo>
                  <a:lnTo>
                    <a:pt x="13408" y="13126"/>
                  </a:lnTo>
                  <a:cubicBezTo>
                    <a:pt x="13416" y="13093"/>
                    <a:pt x="13428" y="13060"/>
                    <a:pt x="13445" y="13028"/>
                  </a:cubicBezTo>
                  <a:cubicBezTo>
                    <a:pt x="13445" y="12923"/>
                    <a:pt x="13495" y="12819"/>
                    <a:pt x="13495" y="12715"/>
                  </a:cubicBezTo>
                  <a:cubicBezTo>
                    <a:pt x="13495" y="12611"/>
                    <a:pt x="13549" y="12506"/>
                    <a:pt x="13549" y="12402"/>
                  </a:cubicBezTo>
                  <a:lnTo>
                    <a:pt x="13549" y="12402"/>
                  </a:lnTo>
                  <a:cubicBezTo>
                    <a:pt x="13549" y="12402"/>
                    <a:pt x="13549" y="12402"/>
                    <a:pt x="13549" y="12402"/>
                  </a:cubicBezTo>
                  <a:cubicBezTo>
                    <a:pt x="13556" y="12380"/>
                    <a:pt x="13562" y="12358"/>
                    <a:pt x="13569" y="12336"/>
                  </a:cubicBezTo>
                  <a:close/>
                  <a:moveTo>
                    <a:pt x="52434" y="12284"/>
                  </a:moveTo>
                  <a:cubicBezTo>
                    <a:pt x="52539" y="12623"/>
                    <a:pt x="52601" y="12920"/>
                    <a:pt x="52632" y="13186"/>
                  </a:cubicBezTo>
                  <a:cubicBezTo>
                    <a:pt x="52646" y="13307"/>
                    <a:pt x="52657" y="13415"/>
                    <a:pt x="52664" y="13509"/>
                  </a:cubicBezTo>
                  <a:lnTo>
                    <a:pt x="52664" y="13509"/>
                  </a:lnTo>
                  <a:cubicBezTo>
                    <a:pt x="52672" y="13592"/>
                    <a:pt x="52678" y="13675"/>
                    <a:pt x="52682" y="13757"/>
                  </a:cubicBezTo>
                  <a:lnTo>
                    <a:pt x="52682" y="13707"/>
                  </a:lnTo>
                  <a:cubicBezTo>
                    <a:pt x="52682" y="13444"/>
                    <a:pt x="52632" y="12978"/>
                    <a:pt x="52473" y="12402"/>
                  </a:cubicBezTo>
                  <a:cubicBezTo>
                    <a:pt x="52460" y="12363"/>
                    <a:pt x="52448" y="12324"/>
                    <a:pt x="52434" y="12284"/>
                  </a:cubicBezTo>
                  <a:close/>
                  <a:moveTo>
                    <a:pt x="25589" y="12729"/>
                  </a:moveTo>
                  <a:cubicBezTo>
                    <a:pt x="25667" y="13103"/>
                    <a:pt x="25704" y="13470"/>
                    <a:pt x="25743" y="13811"/>
                  </a:cubicBezTo>
                  <a:lnTo>
                    <a:pt x="25743" y="13603"/>
                  </a:lnTo>
                  <a:cubicBezTo>
                    <a:pt x="25690" y="13295"/>
                    <a:pt x="25689" y="13036"/>
                    <a:pt x="25589" y="12729"/>
                  </a:cubicBezTo>
                  <a:close/>
                  <a:moveTo>
                    <a:pt x="6344" y="13894"/>
                  </a:moveTo>
                  <a:cubicBezTo>
                    <a:pt x="6189" y="13894"/>
                    <a:pt x="6032" y="13902"/>
                    <a:pt x="5875" y="13916"/>
                  </a:cubicBezTo>
                  <a:lnTo>
                    <a:pt x="6721" y="13916"/>
                  </a:lnTo>
                  <a:cubicBezTo>
                    <a:pt x="6867" y="13962"/>
                    <a:pt x="7009" y="13965"/>
                    <a:pt x="7155" y="13966"/>
                  </a:cubicBezTo>
                  <a:lnTo>
                    <a:pt x="7155" y="13966"/>
                  </a:lnTo>
                  <a:cubicBezTo>
                    <a:pt x="7030" y="13945"/>
                    <a:pt x="6903" y="13928"/>
                    <a:pt x="6775" y="13916"/>
                  </a:cubicBezTo>
                  <a:cubicBezTo>
                    <a:pt x="6634" y="13901"/>
                    <a:pt x="6490" y="13894"/>
                    <a:pt x="6344" y="13894"/>
                  </a:cubicBezTo>
                  <a:close/>
                  <a:moveTo>
                    <a:pt x="5612" y="13958"/>
                  </a:moveTo>
                  <a:cubicBezTo>
                    <a:pt x="5582" y="13960"/>
                    <a:pt x="5553" y="13963"/>
                    <a:pt x="5524" y="13966"/>
                  </a:cubicBezTo>
                  <a:lnTo>
                    <a:pt x="5551" y="13966"/>
                  </a:lnTo>
                  <a:cubicBezTo>
                    <a:pt x="5571" y="13963"/>
                    <a:pt x="5591" y="13960"/>
                    <a:pt x="5612" y="13958"/>
                  </a:cubicBezTo>
                  <a:close/>
                  <a:moveTo>
                    <a:pt x="6045" y="13916"/>
                  </a:moveTo>
                  <a:cubicBezTo>
                    <a:pt x="5900" y="13925"/>
                    <a:pt x="5756" y="13940"/>
                    <a:pt x="5612" y="13958"/>
                  </a:cubicBezTo>
                  <a:lnTo>
                    <a:pt x="5612" y="13958"/>
                  </a:lnTo>
                  <a:cubicBezTo>
                    <a:pt x="5796" y="13942"/>
                    <a:pt x="5986" y="13933"/>
                    <a:pt x="6177" y="13933"/>
                  </a:cubicBezTo>
                  <a:lnTo>
                    <a:pt x="6177" y="13933"/>
                  </a:lnTo>
                  <a:cubicBezTo>
                    <a:pt x="6153" y="13940"/>
                    <a:pt x="6126" y="13951"/>
                    <a:pt x="6095" y="13966"/>
                  </a:cubicBezTo>
                  <a:cubicBezTo>
                    <a:pt x="6203" y="13954"/>
                    <a:pt x="6307" y="13948"/>
                    <a:pt x="6409" y="13946"/>
                  </a:cubicBezTo>
                  <a:lnTo>
                    <a:pt x="6409" y="13946"/>
                  </a:lnTo>
                  <a:cubicBezTo>
                    <a:pt x="6401" y="13944"/>
                    <a:pt x="6394" y="13940"/>
                    <a:pt x="6387" y="13936"/>
                  </a:cubicBezTo>
                  <a:lnTo>
                    <a:pt x="6387" y="13936"/>
                  </a:lnTo>
                  <a:cubicBezTo>
                    <a:pt x="6464" y="13939"/>
                    <a:pt x="6542" y="13943"/>
                    <a:pt x="6619" y="13949"/>
                  </a:cubicBezTo>
                  <a:lnTo>
                    <a:pt x="6619" y="13949"/>
                  </a:lnTo>
                  <a:cubicBezTo>
                    <a:pt x="6535" y="13941"/>
                    <a:pt x="6453" y="13933"/>
                    <a:pt x="6372" y="13928"/>
                  </a:cubicBezTo>
                  <a:lnTo>
                    <a:pt x="6372" y="13928"/>
                  </a:lnTo>
                  <a:cubicBezTo>
                    <a:pt x="6367" y="13924"/>
                    <a:pt x="6362" y="13920"/>
                    <a:pt x="6358" y="13916"/>
                  </a:cubicBezTo>
                  <a:cubicBezTo>
                    <a:pt x="6311" y="13916"/>
                    <a:pt x="6275" y="13916"/>
                    <a:pt x="6239" y="13920"/>
                  </a:cubicBezTo>
                  <a:lnTo>
                    <a:pt x="6239" y="13920"/>
                  </a:lnTo>
                  <a:cubicBezTo>
                    <a:pt x="6174" y="13917"/>
                    <a:pt x="6110" y="13916"/>
                    <a:pt x="6045" y="13916"/>
                  </a:cubicBezTo>
                  <a:close/>
                  <a:moveTo>
                    <a:pt x="13352" y="13558"/>
                  </a:moveTo>
                  <a:cubicBezTo>
                    <a:pt x="13341" y="13590"/>
                    <a:pt x="13341" y="13622"/>
                    <a:pt x="13341" y="13653"/>
                  </a:cubicBezTo>
                  <a:lnTo>
                    <a:pt x="13341" y="13966"/>
                  </a:lnTo>
                  <a:cubicBezTo>
                    <a:pt x="13341" y="13828"/>
                    <a:pt x="13344" y="13692"/>
                    <a:pt x="13352" y="13558"/>
                  </a:cubicBezTo>
                  <a:close/>
                  <a:moveTo>
                    <a:pt x="7155" y="13966"/>
                  </a:moveTo>
                  <a:lnTo>
                    <a:pt x="7155" y="13966"/>
                  </a:lnTo>
                  <a:cubicBezTo>
                    <a:pt x="7190" y="13971"/>
                    <a:pt x="7225" y="13977"/>
                    <a:pt x="7260" y="13984"/>
                  </a:cubicBezTo>
                  <a:lnTo>
                    <a:pt x="7260" y="13984"/>
                  </a:lnTo>
                  <a:cubicBezTo>
                    <a:pt x="7238" y="13978"/>
                    <a:pt x="7215" y="13972"/>
                    <a:pt x="7192" y="13966"/>
                  </a:cubicBezTo>
                  <a:cubicBezTo>
                    <a:pt x="7179" y="13966"/>
                    <a:pt x="7167" y="13966"/>
                    <a:pt x="7155" y="13966"/>
                  </a:cubicBezTo>
                  <a:close/>
                  <a:moveTo>
                    <a:pt x="6461" y="13946"/>
                  </a:moveTo>
                  <a:cubicBezTo>
                    <a:pt x="6444" y="13946"/>
                    <a:pt x="6427" y="13946"/>
                    <a:pt x="6409" y="13946"/>
                  </a:cubicBezTo>
                  <a:lnTo>
                    <a:pt x="6409" y="13946"/>
                  </a:lnTo>
                  <a:cubicBezTo>
                    <a:pt x="6461" y="13966"/>
                    <a:pt x="6527" y="13966"/>
                    <a:pt x="6566" y="13966"/>
                  </a:cubicBezTo>
                  <a:lnTo>
                    <a:pt x="6764" y="13966"/>
                  </a:lnTo>
                  <a:cubicBezTo>
                    <a:pt x="6841" y="13975"/>
                    <a:pt x="6921" y="13985"/>
                    <a:pt x="7001" y="13995"/>
                  </a:cubicBezTo>
                  <a:lnTo>
                    <a:pt x="7001" y="13995"/>
                  </a:lnTo>
                  <a:cubicBezTo>
                    <a:pt x="6931" y="13983"/>
                    <a:pt x="6859" y="13974"/>
                    <a:pt x="6788" y="13966"/>
                  </a:cubicBezTo>
                  <a:lnTo>
                    <a:pt x="6827" y="13966"/>
                  </a:lnTo>
                  <a:cubicBezTo>
                    <a:pt x="6760" y="13959"/>
                    <a:pt x="6694" y="13953"/>
                    <a:pt x="6626" y="13950"/>
                  </a:cubicBezTo>
                  <a:lnTo>
                    <a:pt x="6626" y="13950"/>
                  </a:lnTo>
                  <a:cubicBezTo>
                    <a:pt x="6624" y="13950"/>
                    <a:pt x="6621" y="13950"/>
                    <a:pt x="6619" y="13949"/>
                  </a:cubicBezTo>
                  <a:lnTo>
                    <a:pt x="6619" y="13949"/>
                  </a:lnTo>
                  <a:cubicBezTo>
                    <a:pt x="6620" y="13950"/>
                    <a:pt x="6621" y="13950"/>
                    <a:pt x="6623" y="13950"/>
                  </a:cubicBezTo>
                  <a:lnTo>
                    <a:pt x="6623" y="13950"/>
                  </a:lnTo>
                  <a:cubicBezTo>
                    <a:pt x="6569" y="13947"/>
                    <a:pt x="6516" y="13946"/>
                    <a:pt x="6461" y="13946"/>
                  </a:cubicBezTo>
                  <a:close/>
                  <a:moveTo>
                    <a:pt x="7260" y="13984"/>
                  </a:moveTo>
                  <a:cubicBezTo>
                    <a:pt x="7409" y="14023"/>
                    <a:pt x="7531" y="14058"/>
                    <a:pt x="7651" y="14067"/>
                  </a:cubicBezTo>
                  <a:lnTo>
                    <a:pt x="7651" y="14067"/>
                  </a:lnTo>
                  <a:cubicBezTo>
                    <a:pt x="7523" y="14036"/>
                    <a:pt x="7392" y="14008"/>
                    <a:pt x="7260" y="13984"/>
                  </a:cubicBezTo>
                  <a:close/>
                  <a:moveTo>
                    <a:pt x="59936" y="14050"/>
                  </a:moveTo>
                  <a:cubicBezTo>
                    <a:pt x="60059" y="14050"/>
                    <a:pt x="60192" y="14057"/>
                    <a:pt x="60333" y="14070"/>
                  </a:cubicBezTo>
                  <a:lnTo>
                    <a:pt x="60031" y="14070"/>
                  </a:lnTo>
                  <a:cubicBezTo>
                    <a:pt x="59980" y="14060"/>
                    <a:pt x="59929" y="14054"/>
                    <a:pt x="59878" y="14051"/>
                  </a:cubicBezTo>
                  <a:lnTo>
                    <a:pt x="59878" y="14051"/>
                  </a:lnTo>
                  <a:cubicBezTo>
                    <a:pt x="59897" y="14050"/>
                    <a:pt x="59916" y="14050"/>
                    <a:pt x="59936" y="14050"/>
                  </a:cubicBezTo>
                  <a:close/>
                  <a:moveTo>
                    <a:pt x="7422" y="14058"/>
                  </a:moveTo>
                  <a:lnTo>
                    <a:pt x="7422" y="14058"/>
                  </a:lnTo>
                  <a:cubicBezTo>
                    <a:pt x="7446" y="14061"/>
                    <a:pt x="7469" y="14066"/>
                    <a:pt x="7493" y="14070"/>
                  </a:cubicBezTo>
                  <a:lnTo>
                    <a:pt x="7493" y="14070"/>
                  </a:lnTo>
                  <a:cubicBezTo>
                    <a:pt x="7478" y="14070"/>
                    <a:pt x="7464" y="14070"/>
                    <a:pt x="7450" y="14070"/>
                  </a:cubicBezTo>
                  <a:cubicBezTo>
                    <a:pt x="7441" y="14065"/>
                    <a:pt x="7432" y="14061"/>
                    <a:pt x="7422" y="14058"/>
                  </a:cubicBezTo>
                  <a:close/>
                  <a:moveTo>
                    <a:pt x="5104" y="14037"/>
                  </a:moveTo>
                  <a:lnTo>
                    <a:pt x="5104" y="14037"/>
                  </a:lnTo>
                  <a:cubicBezTo>
                    <a:pt x="5029" y="14051"/>
                    <a:pt x="4955" y="14066"/>
                    <a:pt x="4881" y="14082"/>
                  </a:cubicBezTo>
                  <a:lnTo>
                    <a:pt x="4881" y="14082"/>
                  </a:lnTo>
                  <a:cubicBezTo>
                    <a:pt x="4953" y="14062"/>
                    <a:pt x="5028" y="14047"/>
                    <a:pt x="5104" y="14037"/>
                  </a:cubicBezTo>
                  <a:close/>
                  <a:moveTo>
                    <a:pt x="58989" y="14070"/>
                  </a:moveTo>
                  <a:cubicBezTo>
                    <a:pt x="58984" y="14075"/>
                    <a:pt x="58979" y="14080"/>
                    <a:pt x="58975" y="14084"/>
                  </a:cubicBezTo>
                  <a:lnTo>
                    <a:pt x="58975" y="14084"/>
                  </a:lnTo>
                  <a:cubicBezTo>
                    <a:pt x="59007" y="14079"/>
                    <a:pt x="59039" y="14074"/>
                    <a:pt x="59071" y="14070"/>
                  </a:cubicBezTo>
                  <a:close/>
                  <a:moveTo>
                    <a:pt x="40501" y="13724"/>
                  </a:moveTo>
                  <a:cubicBezTo>
                    <a:pt x="40493" y="13849"/>
                    <a:pt x="40489" y="13974"/>
                    <a:pt x="40488" y="14101"/>
                  </a:cubicBezTo>
                  <a:lnTo>
                    <a:pt x="40488" y="14101"/>
                  </a:lnTo>
                  <a:cubicBezTo>
                    <a:pt x="40488" y="14074"/>
                    <a:pt x="40488" y="14047"/>
                    <a:pt x="40488" y="14020"/>
                  </a:cubicBezTo>
                  <a:cubicBezTo>
                    <a:pt x="40488" y="13920"/>
                    <a:pt x="40488" y="13822"/>
                    <a:pt x="40501" y="13724"/>
                  </a:cubicBezTo>
                  <a:close/>
                  <a:moveTo>
                    <a:pt x="5011" y="14038"/>
                  </a:moveTo>
                  <a:lnTo>
                    <a:pt x="5011" y="14038"/>
                  </a:lnTo>
                  <a:cubicBezTo>
                    <a:pt x="4885" y="14056"/>
                    <a:pt x="4758" y="14083"/>
                    <a:pt x="4629" y="14115"/>
                  </a:cubicBezTo>
                  <a:lnTo>
                    <a:pt x="4629" y="14115"/>
                  </a:lnTo>
                  <a:lnTo>
                    <a:pt x="5011" y="14038"/>
                  </a:lnTo>
                  <a:close/>
                  <a:moveTo>
                    <a:pt x="7701" y="14113"/>
                  </a:moveTo>
                  <a:cubicBezTo>
                    <a:pt x="7719" y="14118"/>
                    <a:pt x="7738" y="14122"/>
                    <a:pt x="7757" y="14127"/>
                  </a:cubicBezTo>
                  <a:lnTo>
                    <a:pt x="7757" y="14127"/>
                  </a:lnTo>
                  <a:cubicBezTo>
                    <a:pt x="7742" y="14125"/>
                    <a:pt x="7728" y="14124"/>
                    <a:pt x="7713" y="14124"/>
                  </a:cubicBezTo>
                  <a:cubicBezTo>
                    <a:pt x="7709" y="14120"/>
                    <a:pt x="7705" y="14117"/>
                    <a:pt x="7701" y="14113"/>
                  </a:cubicBezTo>
                  <a:close/>
                  <a:moveTo>
                    <a:pt x="60756" y="14121"/>
                  </a:moveTo>
                  <a:lnTo>
                    <a:pt x="60756" y="14121"/>
                  </a:lnTo>
                  <a:cubicBezTo>
                    <a:pt x="60774" y="14124"/>
                    <a:pt x="60793" y="14127"/>
                    <a:pt x="60812" y="14130"/>
                  </a:cubicBezTo>
                  <a:lnTo>
                    <a:pt x="60812" y="14130"/>
                  </a:lnTo>
                  <a:cubicBezTo>
                    <a:pt x="60795" y="14128"/>
                    <a:pt x="60778" y="14126"/>
                    <a:pt x="60761" y="14124"/>
                  </a:cubicBezTo>
                  <a:cubicBezTo>
                    <a:pt x="60759" y="14123"/>
                    <a:pt x="60758" y="14122"/>
                    <a:pt x="60756" y="14121"/>
                  </a:cubicBezTo>
                  <a:close/>
                  <a:moveTo>
                    <a:pt x="4629" y="14115"/>
                  </a:moveTo>
                  <a:lnTo>
                    <a:pt x="4586" y="14124"/>
                  </a:lnTo>
                  <a:cubicBezTo>
                    <a:pt x="4559" y="14132"/>
                    <a:pt x="4532" y="14140"/>
                    <a:pt x="4505" y="14148"/>
                  </a:cubicBezTo>
                  <a:lnTo>
                    <a:pt x="4505" y="14148"/>
                  </a:lnTo>
                  <a:cubicBezTo>
                    <a:pt x="4546" y="14137"/>
                    <a:pt x="4588" y="14126"/>
                    <a:pt x="4629" y="14115"/>
                  </a:cubicBezTo>
                  <a:close/>
                  <a:moveTo>
                    <a:pt x="32150" y="14124"/>
                  </a:moveTo>
                  <a:lnTo>
                    <a:pt x="32150" y="14124"/>
                  </a:lnTo>
                  <a:cubicBezTo>
                    <a:pt x="31922" y="14155"/>
                    <a:pt x="31714" y="14208"/>
                    <a:pt x="31513" y="14269"/>
                  </a:cubicBezTo>
                  <a:lnTo>
                    <a:pt x="31513" y="14269"/>
                  </a:lnTo>
                  <a:cubicBezTo>
                    <a:pt x="31714" y="14222"/>
                    <a:pt x="31954" y="14171"/>
                    <a:pt x="32150" y="14124"/>
                  </a:cubicBezTo>
                  <a:close/>
                  <a:moveTo>
                    <a:pt x="25639" y="13241"/>
                  </a:moveTo>
                  <a:cubicBezTo>
                    <a:pt x="25657" y="13366"/>
                    <a:pt x="25673" y="13487"/>
                    <a:pt x="25689" y="13603"/>
                  </a:cubicBezTo>
                  <a:cubicBezTo>
                    <a:pt x="25691" y="13616"/>
                    <a:pt x="25692" y="13628"/>
                    <a:pt x="25694" y="13640"/>
                  </a:cubicBezTo>
                  <a:lnTo>
                    <a:pt x="25694" y="13640"/>
                  </a:lnTo>
                  <a:cubicBezTo>
                    <a:pt x="25689" y="13554"/>
                    <a:pt x="25681" y="13466"/>
                    <a:pt x="25672" y="13379"/>
                  </a:cubicBezTo>
                  <a:lnTo>
                    <a:pt x="25672" y="13379"/>
                  </a:lnTo>
                  <a:cubicBezTo>
                    <a:pt x="25685" y="13491"/>
                    <a:pt x="25695" y="13600"/>
                    <a:pt x="25701" y="13704"/>
                  </a:cubicBezTo>
                  <a:lnTo>
                    <a:pt x="25701" y="13704"/>
                  </a:lnTo>
                  <a:cubicBezTo>
                    <a:pt x="25699" y="13683"/>
                    <a:pt x="25697" y="13662"/>
                    <a:pt x="25694" y="13640"/>
                  </a:cubicBezTo>
                  <a:lnTo>
                    <a:pt x="25694" y="13640"/>
                  </a:lnTo>
                  <a:cubicBezTo>
                    <a:pt x="25707" y="13856"/>
                    <a:pt x="25707" y="14070"/>
                    <a:pt x="25689" y="14278"/>
                  </a:cubicBezTo>
                  <a:lnTo>
                    <a:pt x="25689" y="14174"/>
                  </a:lnTo>
                  <a:lnTo>
                    <a:pt x="25689" y="14124"/>
                  </a:lnTo>
                  <a:lnTo>
                    <a:pt x="25689" y="14020"/>
                  </a:lnTo>
                  <a:lnTo>
                    <a:pt x="25689" y="13966"/>
                  </a:lnTo>
                  <a:lnTo>
                    <a:pt x="25689" y="13861"/>
                  </a:lnTo>
                  <a:lnTo>
                    <a:pt x="25689" y="13757"/>
                  </a:lnTo>
                  <a:lnTo>
                    <a:pt x="25689" y="13707"/>
                  </a:lnTo>
                  <a:cubicBezTo>
                    <a:pt x="25689" y="13653"/>
                    <a:pt x="25689" y="13653"/>
                    <a:pt x="25639" y="13603"/>
                  </a:cubicBezTo>
                  <a:lnTo>
                    <a:pt x="25639" y="13499"/>
                  </a:lnTo>
                  <a:lnTo>
                    <a:pt x="25639" y="13444"/>
                  </a:lnTo>
                  <a:lnTo>
                    <a:pt x="25639" y="13394"/>
                  </a:lnTo>
                  <a:lnTo>
                    <a:pt x="25639" y="13290"/>
                  </a:lnTo>
                  <a:lnTo>
                    <a:pt x="25639" y="13241"/>
                  </a:lnTo>
                  <a:close/>
                  <a:moveTo>
                    <a:pt x="31513" y="14269"/>
                  </a:moveTo>
                  <a:lnTo>
                    <a:pt x="31513" y="14269"/>
                  </a:lnTo>
                  <a:cubicBezTo>
                    <a:pt x="31500" y="14272"/>
                    <a:pt x="31488" y="14275"/>
                    <a:pt x="31475" y="14278"/>
                  </a:cubicBezTo>
                  <a:cubicBezTo>
                    <a:pt x="31445" y="14288"/>
                    <a:pt x="31414" y="14299"/>
                    <a:pt x="31384" y="14310"/>
                  </a:cubicBezTo>
                  <a:lnTo>
                    <a:pt x="31384" y="14310"/>
                  </a:lnTo>
                  <a:cubicBezTo>
                    <a:pt x="31426" y="14296"/>
                    <a:pt x="31470" y="14282"/>
                    <a:pt x="31513" y="14269"/>
                  </a:cubicBezTo>
                  <a:close/>
                  <a:moveTo>
                    <a:pt x="61362" y="14240"/>
                  </a:moveTo>
                  <a:cubicBezTo>
                    <a:pt x="61469" y="14269"/>
                    <a:pt x="61575" y="14300"/>
                    <a:pt x="61680" y="14334"/>
                  </a:cubicBezTo>
                  <a:lnTo>
                    <a:pt x="61680" y="14334"/>
                  </a:lnTo>
                  <a:cubicBezTo>
                    <a:pt x="61668" y="14333"/>
                    <a:pt x="61656" y="14332"/>
                    <a:pt x="61645" y="14332"/>
                  </a:cubicBezTo>
                  <a:cubicBezTo>
                    <a:pt x="61551" y="14301"/>
                    <a:pt x="61457" y="14270"/>
                    <a:pt x="61362" y="14240"/>
                  </a:cubicBezTo>
                  <a:close/>
                  <a:moveTo>
                    <a:pt x="6827" y="13966"/>
                  </a:moveTo>
                  <a:cubicBezTo>
                    <a:pt x="6936" y="13977"/>
                    <a:pt x="7045" y="13994"/>
                    <a:pt x="7152" y="14015"/>
                  </a:cubicBezTo>
                  <a:lnTo>
                    <a:pt x="7152" y="14015"/>
                  </a:lnTo>
                  <a:cubicBezTo>
                    <a:pt x="7101" y="14008"/>
                    <a:pt x="7051" y="14001"/>
                    <a:pt x="7001" y="13995"/>
                  </a:cubicBezTo>
                  <a:lnTo>
                    <a:pt x="7001" y="13995"/>
                  </a:lnTo>
                  <a:cubicBezTo>
                    <a:pt x="7047" y="14003"/>
                    <a:pt x="7092" y="14011"/>
                    <a:pt x="7138" y="14020"/>
                  </a:cubicBezTo>
                  <a:cubicBezTo>
                    <a:pt x="7166" y="14022"/>
                    <a:pt x="7195" y="14026"/>
                    <a:pt x="7223" y="14029"/>
                  </a:cubicBezTo>
                  <a:lnTo>
                    <a:pt x="7223" y="14029"/>
                  </a:lnTo>
                  <a:cubicBezTo>
                    <a:pt x="7282" y="14041"/>
                    <a:pt x="7341" y="14055"/>
                    <a:pt x="7400" y="14070"/>
                  </a:cubicBezTo>
                  <a:cubicBezTo>
                    <a:pt x="7738" y="14134"/>
                    <a:pt x="8060" y="14224"/>
                    <a:pt x="8360" y="14332"/>
                  </a:cubicBezTo>
                  <a:lnTo>
                    <a:pt x="8360" y="14332"/>
                  </a:lnTo>
                  <a:cubicBezTo>
                    <a:pt x="8185" y="14259"/>
                    <a:pt x="8007" y="14197"/>
                    <a:pt x="7823" y="14143"/>
                  </a:cubicBezTo>
                  <a:lnTo>
                    <a:pt x="7823" y="14143"/>
                  </a:lnTo>
                  <a:cubicBezTo>
                    <a:pt x="8037" y="14198"/>
                    <a:pt x="8252" y="14267"/>
                    <a:pt x="8466" y="14346"/>
                  </a:cubicBezTo>
                  <a:lnTo>
                    <a:pt x="8466" y="14346"/>
                  </a:lnTo>
                  <a:cubicBezTo>
                    <a:pt x="8406" y="14323"/>
                    <a:pt x="8345" y="14300"/>
                    <a:pt x="8284" y="14278"/>
                  </a:cubicBezTo>
                  <a:cubicBezTo>
                    <a:pt x="8180" y="14228"/>
                    <a:pt x="8076" y="14228"/>
                    <a:pt x="8025" y="14174"/>
                  </a:cubicBezTo>
                  <a:cubicBezTo>
                    <a:pt x="7942" y="14174"/>
                    <a:pt x="7858" y="14142"/>
                    <a:pt x="7774" y="14129"/>
                  </a:cubicBezTo>
                  <a:lnTo>
                    <a:pt x="7774" y="14129"/>
                  </a:lnTo>
                  <a:cubicBezTo>
                    <a:pt x="7746" y="14121"/>
                    <a:pt x="7718" y="14113"/>
                    <a:pt x="7690" y="14106"/>
                  </a:cubicBezTo>
                  <a:lnTo>
                    <a:pt x="7690" y="14106"/>
                  </a:lnTo>
                  <a:cubicBezTo>
                    <a:pt x="7655" y="14084"/>
                    <a:pt x="7609" y="14076"/>
                    <a:pt x="7558" y="14072"/>
                  </a:cubicBezTo>
                  <a:lnTo>
                    <a:pt x="7558" y="14072"/>
                  </a:lnTo>
                  <a:cubicBezTo>
                    <a:pt x="7390" y="14031"/>
                    <a:pt x="7216" y="13996"/>
                    <a:pt x="7033" y="13966"/>
                  </a:cubicBezTo>
                  <a:close/>
                  <a:moveTo>
                    <a:pt x="7651" y="14067"/>
                  </a:moveTo>
                  <a:cubicBezTo>
                    <a:pt x="7954" y="14143"/>
                    <a:pt x="8245" y="14239"/>
                    <a:pt x="8519" y="14351"/>
                  </a:cubicBezTo>
                  <a:lnTo>
                    <a:pt x="8519" y="14351"/>
                  </a:lnTo>
                  <a:cubicBezTo>
                    <a:pt x="8424" y="14309"/>
                    <a:pt x="8329" y="14269"/>
                    <a:pt x="8234" y="14228"/>
                  </a:cubicBezTo>
                  <a:cubicBezTo>
                    <a:pt x="8076" y="14174"/>
                    <a:pt x="7867" y="14124"/>
                    <a:pt x="7713" y="14070"/>
                  </a:cubicBezTo>
                  <a:cubicBezTo>
                    <a:pt x="7692" y="14070"/>
                    <a:pt x="7672" y="14069"/>
                    <a:pt x="7651" y="14067"/>
                  </a:cubicBezTo>
                  <a:close/>
                  <a:moveTo>
                    <a:pt x="61734" y="14343"/>
                  </a:moveTo>
                  <a:lnTo>
                    <a:pt x="61734" y="14343"/>
                  </a:lnTo>
                  <a:cubicBezTo>
                    <a:pt x="61781" y="14358"/>
                    <a:pt x="61828" y="14374"/>
                    <a:pt x="61875" y="14392"/>
                  </a:cubicBezTo>
                  <a:lnTo>
                    <a:pt x="61875" y="14392"/>
                  </a:lnTo>
                  <a:cubicBezTo>
                    <a:pt x="61830" y="14371"/>
                    <a:pt x="61783" y="14353"/>
                    <a:pt x="61734" y="14343"/>
                  </a:cubicBezTo>
                  <a:close/>
                  <a:moveTo>
                    <a:pt x="8466" y="14346"/>
                  </a:moveTo>
                  <a:cubicBezTo>
                    <a:pt x="8561" y="14383"/>
                    <a:pt x="8655" y="14422"/>
                    <a:pt x="8748" y="14462"/>
                  </a:cubicBezTo>
                  <a:lnTo>
                    <a:pt x="8748" y="14462"/>
                  </a:lnTo>
                  <a:cubicBezTo>
                    <a:pt x="8732" y="14454"/>
                    <a:pt x="8716" y="14445"/>
                    <a:pt x="8701" y="14437"/>
                  </a:cubicBezTo>
                  <a:cubicBezTo>
                    <a:pt x="8623" y="14405"/>
                    <a:pt x="8544" y="14375"/>
                    <a:pt x="8466" y="14346"/>
                  </a:cubicBezTo>
                  <a:close/>
                  <a:moveTo>
                    <a:pt x="22895" y="8993"/>
                  </a:moveTo>
                  <a:lnTo>
                    <a:pt x="22895" y="8993"/>
                  </a:lnTo>
                  <a:cubicBezTo>
                    <a:pt x="23094" y="9141"/>
                    <a:pt x="23289" y="9273"/>
                    <a:pt x="23450" y="9434"/>
                  </a:cubicBezTo>
                  <a:cubicBezTo>
                    <a:pt x="24388" y="10214"/>
                    <a:pt x="25013" y="11206"/>
                    <a:pt x="25326" y="12298"/>
                  </a:cubicBezTo>
                  <a:cubicBezTo>
                    <a:pt x="25480" y="12819"/>
                    <a:pt x="25585" y="13340"/>
                    <a:pt x="25585" y="13916"/>
                  </a:cubicBezTo>
                  <a:lnTo>
                    <a:pt x="25585" y="14541"/>
                  </a:lnTo>
                  <a:cubicBezTo>
                    <a:pt x="25639" y="14174"/>
                    <a:pt x="25639" y="13811"/>
                    <a:pt x="25585" y="13394"/>
                  </a:cubicBezTo>
                  <a:cubicBezTo>
                    <a:pt x="25480" y="12561"/>
                    <a:pt x="25222" y="11727"/>
                    <a:pt x="24751" y="10943"/>
                  </a:cubicBezTo>
                  <a:cubicBezTo>
                    <a:pt x="24307" y="10203"/>
                    <a:pt x="23672" y="9507"/>
                    <a:pt x="22895" y="8993"/>
                  </a:cubicBezTo>
                  <a:close/>
                  <a:moveTo>
                    <a:pt x="61937" y="14422"/>
                  </a:moveTo>
                  <a:cubicBezTo>
                    <a:pt x="61998" y="14443"/>
                    <a:pt x="62057" y="14465"/>
                    <a:pt x="62116" y="14487"/>
                  </a:cubicBezTo>
                  <a:cubicBezTo>
                    <a:pt x="62214" y="14528"/>
                    <a:pt x="62310" y="14572"/>
                    <a:pt x="62403" y="14618"/>
                  </a:cubicBezTo>
                  <a:lnTo>
                    <a:pt x="62403" y="14618"/>
                  </a:lnTo>
                  <a:cubicBezTo>
                    <a:pt x="62287" y="14574"/>
                    <a:pt x="62193" y="14532"/>
                    <a:pt x="62062" y="14487"/>
                  </a:cubicBezTo>
                  <a:cubicBezTo>
                    <a:pt x="62026" y="14469"/>
                    <a:pt x="61984" y="14446"/>
                    <a:pt x="61937" y="14422"/>
                  </a:cubicBezTo>
                  <a:close/>
                  <a:moveTo>
                    <a:pt x="25743" y="13811"/>
                  </a:moveTo>
                  <a:cubicBezTo>
                    <a:pt x="25743" y="14134"/>
                    <a:pt x="25743" y="14409"/>
                    <a:pt x="25725" y="14668"/>
                  </a:cubicBezTo>
                  <a:lnTo>
                    <a:pt x="25725" y="14668"/>
                  </a:lnTo>
                  <a:cubicBezTo>
                    <a:pt x="25743" y="14576"/>
                    <a:pt x="25743" y="14492"/>
                    <a:pt x="25743" y="14382"/>
                  </a:cubicBezTo>
                  <a:lnTo>
                    <a:pt x="25743" y="13811"/>
                  </a:lnTo>
                  <a:close/>
                  <a:moveTo>
                    <a:pt x="25585" y="14541"/>
                  </a:moveTo>
                  <a:cubicBezTo>
                    <a:pt x="25585" y="14596"/>
                    <a:pt x="25585" y="14648"/>
                    <a:pt x="25584" y="14698"/>
                  </a:cubicBezTo>
                  <a:lnTo>
                    <a:pt x="25584" y="14698"/>
                  </a:lnTo>
                  <a:cubicBezTo>
                    <a:pt x="25584" y="14697"/>
                    <a:pt x="25584" y="14696"/>
                    <a:pt x="25585" y="14695"/>
                  </a:cubicBezTo>
                  <a:lnTo>
                    <a:pt x="25585" y="14541"/>
                  </a:lnTo>
                  <a:close/>
                  <a:moveTo>
                    <a:pt x="3586" y="14530"/>
                  </a:moveTo>
                  <a:lnTo>
                    <a:pt x="3586" y="14530"/>
                  </a:lnTo>
                  <a:cubicBezTo>
                    <a:pt x="3485" y="14581"/>
                    <a:pt x="3383" y="14636"/>
                    <a:pt x="3281" y="14695"/>
                  </a:cubicBezTo>
                  <a:cubicBezTo>
                    <a:pt x="3270" y="14701"/>
                    <a:pt x="3259" y="14706"/>
                    <a:pt x="3248" y="14712"/>
                  </a:cubicBezTo>
                  <a:lnTo>
                    <a:pt x="3248" y="14712"/>
                  </a:lnTo>
                  <a:cubicBezTo>
                    <a:pt x="3359" y="14648"/>
                    <a:pt x="3472" y="14587"/>
                    <a:pt x="3586" y="14530"/>
                  </a:cubicBezTo>
                  <a:close/>
                  <a:moveTo>
                    <a:pt x="30530" y="14645"/>
                  </a:moveTo>
                  <a:lnTo>
                    <a:pt x="30530" y="14645"/>
                  </a:lnTo>
                  <a:cubicBezTo>
                    <a:pt x="30478" y="14649"/>
                    <a:pt x="30430" y="14695"/>
                    <a:pt x="30379" y="14695"/>
                  </a:cubicBezTo>
                  <a:cubicBezTo>
                    <a:pt x="30329" y="14749"/>
                    <a:pt x="30274" y="14749"/>
                    <a:pt x="30224" y="14799"/>
                  </a:cubicBezTo>
                  <a:cubicBezTo>
                    <a:pt x="30218" y="14805"/>
                    <a:pt x="30213" y="14811"/>
                    <a:pt x="30207" y="14815"/>
                  </a:cubicBezTo>
                  <a:lnTo>
                    <a:pt x="30207" y="14815"/>
                  </a:lnTo>
                  <a:cubicBezTo>
                    <a:pt x="30309" y="14755"/>
                    <a:pt x="30417" y="14699"/>
                    <a:pt x="30530" y="14645"/>
                  </a:cubicBezTo>
                  <a:close/>
                  <a:moveTo>
                    <a:pt x="13341" y="14487"/>
                  </a:moveTo>
                  <a:lnTo>
                    <a:pt x="13341" y="14749"/>
                  </a:lnTo>
                  <a:cubicBezTo>
                    <a:pt x="13346" y="14784"/>
                    <a:pt x="13352" y="14820"/>
                    <a:pt x="13358" y="14856"/>
                  </a:cubicBezTo>
                  <a:lnTo>
                    <a:pt x="13358" y="14856"/>
                  </a:lnTo>
                  <a:cubicBezTo>
                    <a:pt x="13341" y="14732"/>
                    <a:pt x="13341" y="14597"/>
                    <a:pt x="13341" y="14487"/>
                  </a:cubicBezTo>
                  <a:close/>
                  <a:moveTo>
                    <a:pt x="30142" y="14855"/>
                  </a:moveTo>
                  <a:cubicBezTo>
                    <a:pt x="30122" y="14865"/>
                    <a:pt x="30102" y="14875"/>
                    <a:pt x="30082" y="14890"/>
                  </a:cubicBezTo>
                  <a:lnTo>
                    <a:pt x="30082" y="14890"/>
                  </a:lnTo>
                  <a:cubicBezTo>
                    <a:pt x="30096" y="14882"/>
                    <a:pt x="30111" y="14874"/>
                    <a:pt x="30125" y="14865"/>
                  </a:cubicBezTo>
                  <a:lnTo>
                    <a:pt x="30125" y="14865"/>
                  </a:lnTo>
                  <a:cubicBezTo>
                    <a:pt x="30131" y="14862"/>
                    <a:pt x="30136" y="14858"/>
                    <a:pt x="30142" y="14855"/>
                  </a:cubicBezTo>
                  <a:close/>
                  <a:moveTo>
                    <a:pt x="13358" y="14856"/>
                  </a:moveTo>
                  <a:cubicBezTo>
                    <a:pt x="13360" y="14874"/>
                    <a:pt x="13363" y="14891"/>
                    <a:pt x="13366" y="14908"/>
                  </a:cubicBezTo>
                  <a:lnTo>
                    <a:pt x="13366" y="14908"/>
                  </a:lnTo>
                  <a:cubicBezTo>
                    <a:pt x="13363" y="14890"/>
                    <a:pt x="13360" y="14873"/>
                    <a:pt x="13358" y="14856"/>
                  </a:cubicBezTo>
                  <a:close/>
                  <a:moveTo>
                    <a:pt x="9465" y="14841"/>
                  </a:moveTo>
                  <a:cubicBezTo>
                    <a:pt x="9467" y="14842"/>
                    <a:pt x="9468" y="14843"/>
                    <a:pt x="9470" y="14844"/>
                  </a:cubicBezTo>
                  <a:lnTo>
                    <a:pt x="9470" y="14844"/>
                  </a:lnTo>
                  <a:cubicBezTo>
                    <a:pt x="9506" y="14866"/>
                    <a:pt x="9542" y="14889"/>
                    <a:pt x="9578" y="14912"/>
                  </a:cubicBezTo>
                  <a:lnTo>
                    <a:pt x="9578" y="14912"/>
                  </a:lnTo>
                  <a:cubicBezTo>
                    <a:pt x="9547" y="14893"/>
                    <a:pt x="9516" y="14873"/>
                    <a:pt x="9485" y="14854"/>
                  </a:cubicBezTo>
                  <a:cubicBezTo>
                    <a:pt x="9478" y="14849"/>
                    <a:pt x="9472" y="14845"/>
                    <a:pt x="9465" y="14841"/>
                  </a:cubicBezTo>
                  <a:close/>
                  <a:moveTo>
                    <a:pt x="8360" y="14332"/>
                  </a:moveTo>
                  <a:lnTo>
                    <a:pt x="8360" y="14332"/>
                  </a:lnTo>
                  <a:cubicBezTo>
                    <a:pt x="8474" y="14379"/>
                    <a:pt x="8588" y="14430"/>
                    <a:pt x="8701" y="14487"/>
                  </a:cubicBezTo>
                  <a:cubicBezTo>
                    <a:pt x="9038" y="14622"/>
                    <a:pt x="9354" y="14800"/>
                    <a:pt x="9649" y="14994"/>
                  </a:cubicBezTo>
                  <a:lnTo>
                    <a:pt x="9649" y="14994"/>
                  </a:lnTo>
                  <a:cubicBezTo>
                    <a:pt x="9647" y="14993"/>
                    <a:pt x="9645" y="14991"/>
                    <a:pt x="9643" y="14989"/>
                  </a:cubicBezTo>
                  <a:lnTo>
                    <a:pt x="9643" y="14989"/>
                  </a:lnTo>
                  <a:cubicBezTo>
                    <a:pt x="9434" y="14853"/>
                    <a:pt x="9225" y="14730"/>
                    <a:pt x="9016" y="14612"/>
                  </a:cubicBezTo>
                  <a:lnTo>
                    <a:pt x="9016" y="14612"/>
                  </a:lnTo>
                  <a:cubicBezTo>
                    <a:pt x="8811" y="14510"/>
                    <a:pt x="8592" y="14415"/>
                    <a:pt x="8360" y="14332"/>
                  </a:cubicBezTo>
                  <a:close/>
                  <a:moveTo>
                    <a:pt x="36215" y="14904"/>
                  </a:moveTo>
                  <a:cubicBezTo>
                    <a:pt x="36308" y="14951"/>
                    <a:pt x="36397" y="15001"/>
                    <a:pt x="36481" y="15054"/>
                  </a:cubicBezTo>
                  <a:lnTo>
                    <a:pt x="36481" y="15054"/>
                  </a:lnTo>
                  <a:cubicBezTo>
                    <a:pt x="36459" y="15039"/>
                    <a:pt x="36439" y="15023"/>
                    <a:pt x="36423" y="15008"/>
                  </a:cubicBezTo>
                  <a:cubicBezTo>
                    <a:pt x="36319" y="14958"/>
                    <a:pt x="36269" y="14904"/>
                    <a:pt x="36215" y="14904"/>
                  </a:cubicBezTo>
                  <a:close/>
                  <a:moveTo>
                    <a:pt x="2679" y="15010"/>
                  </a:moveTo>
                  <a:lnTo>
                    <a:pt x="2679" y="15010"/>
                  </a:lnTo>
                  <a:cubicBezTo>
                    <a:pt x="2655" y="15023"/>
                    <a:pt x="2630" y="15036"/>
                    <a:pt x="2606" y="15062"/>
                  </a:cubicBezTo>
                  <a:cubicBezTo>
                    <a:pt x="2606" y="15063"/>
                    <a:pt x="2606" y="15063"/>
                    <a:pt x="2606" y="15064"/>
                  </a:cubicBezTo>
                  <a:lnTo>
                    <a:pt x="2606" y="15064"/>
                  </a:lnTo>
                  <a:cubicBezTo>
                    <a:pt x="2630" y="15046"/>
                    <a:pt x="2655" y="15028"/>
                    <a:pt x="2679" y="15010"/>
                  </a:cubicBezTo>
                  <a:close/>
                  <a:moveTo>
                    <a:pt x="36481" y="15054"/>
                  </a:moveTo>
                  <a:cubicBezTo>
                    <a:pt x="36491" y="15060"/>
                    <a:pt x="36501" y="15066"/>
                    <a:pt x="36512" y="15073"/>
                  </a:cubicBezTo>
                  <a:lnTo>
                    <a:pt x="36512" y="15073"/>
                  </a:lnTo>
                  <a:cubicBezTo>
                    <a:pt x="36502" y="15066"/>
                    <a:pt x="36492" y="15060"/>
                    <a:pt x="36481" y="15054"/>
                  </a:cubicBezTo>
                  <a:close/>
                  <a:moveTo>
                    <a:pt x="13339" y="13447"/>
                  </a:moveTo>
                  <a:lnTo>
                    <a:pt x="13339" y="13447"/>
                  </a:lnTo>
                  <a:cubicBezTo>
                    <a:pt x="13287" y="13501"/>
                    <a:pt x="13287" y="13604"/>
                    <a:pt x="13287" y="13653"/>
                  </a:cubicBezTo>
                  <a:lnTo>
                    <a:pt x="13287" y="14070"/>
                  </a:lnTo>
                  <a:cubicBezTo>
                    <a:pt x="13287" y="14332"/>
                    <a:pt x="13287" y="14591"/>
                    <a:pt x="13341" y="14904"/>
                  </a:cubicBezTo>
                  <a:lnTo>
                    <a:pt x="13348" y="14945"/>
                  </a:lnTo>
                  <a:lnTo>
                    <a:pt x="13348" y="14945"/>
                  </a:lnTo>
                  <a:cubicBezTo>
                    <a:pt x="13347" y="14940"/>
                    <a:pt x="13347" y="14934"/>
                    <a:pt x="13346" y="14928"/>
                  </a:cubicBezTo>
                  <a:lnTo>
                    <a:pt x="13346" y="14928"/>
                  </a:lnTo>
                  <a:cubicBezTo>
                    <a:pt x="13354" y="14981"/>
                    <a:pt x="13363" y="15034"/>
                    <a:pt x="13372" y="15087"/>
                  </a:cubicBezTo>
                  <a:lnTo>
                    <a:pt x="13372" y="15087"/>
                  </a:lnTo>
                  <a:cubicBezTo>
                    <a:pt x="13358" y="14985"/>
                    <a:pt x="13341" y="14893"/>
                    <a:pt x="13341" y="14799"/>
                  </a:cubicBezTo>
                  <a:lnTo>
                    <a:pt x="13341" y="14799"/>
                  </a:lnTo>
                  <a:cubicBezTo>
                    <a:pt x="13341" y="14840"/>
                    <a:pt x="13343" y="14884"/>
                    <a:pt x="13346" y="14928"/>
                  </a:cubicBezTo>
                  <a:lnTo>
                    <a:pt x="13346" y="14928"/>
                  </a:lnTo>
                  <a:cubicBezTo>
                    <a:pt x="13272" y="14431"/>
                    <a:pt x="13270" y="13927"/>
                    <a:pt x="13339" y="13447"/>
                  </a:cubicBezTo>
                  <a:close/>
                  <a:moveTo>
                    <a:pt x="25584" y="14698"/>
                  </a:moveTo>
                  <a:cubicBezTo>
                    <a:pt x="25535" y="14855"/>
                    <a:pt x="25535" y="15008"/>
                    <a:pt x="25535" y="15112"/>
                  </a:cubicBezTo>
                  <a:cubicBezTo>
                    <a:pt x="25571" y="14959"/>
                    <a:pt x="25581" y="14835"/>
                    <a:pt x="25584" y="14698"/>
                  </a:cubicBezTo>
                  <a:close/>
                  <a:moveTo>
                    <a:pt x="35798" y="14591"/>
                  </a:moveTo>
                  <a:cubicBezTo>
                    <a:pt x="36143" y="14744"/>
                    <a:pt x="36474" y="14933"/>
                    <a:pt x="36783" y="15150"/>
                  </a:cubicBezTo>
                  <a:lnTo>
                    <a:pt x="36783" y="15150"/>
                  </a:lnTo>
                  <a:cubicBezTo>
                    <a:pt x="36768" y="15137"/>
                    <a:pt x="36752" y="15124"/>
                    <a:pt x="36736" y="15112"/>
                  </a:cubicBezTo>
                  <a:cubicBezTo>
                    <a:pt x="36478" y="14904"/>
                    <a:pt x="36165" y="14749"/>
                    <a:pt x="35798" y="14591"/>
                  </a:cubicBezTo>
                  <a:close/>
                  <a:moveTo>
                    <a:pt x="29788" y="15092"/>
                  </a:moveTo>
                  <a:cubicBezTo>
                    <a:pt x="29785" y="15093"/>
                    <a:pt x="29783" y="15095"/>
                    <a:pt x="29780" y="15096"/>
                  </a:cubicBezTo>
                  <a:lnTo>
                    <a:pt x="29780" y="15096"/>
                  </a:lnTo>
                  <a:cubicBezTo>
                    <a:pt x="29753" y="15119"/>
                    <a:pt x="29727" y="15142"/>
                    <a:pt x="29704" y="15166"/>
                  </a:cubicBezTo>
                  <a:lnTo>
                    <a:pt x="29704" y="15166"/>
                  </a:lnTo>
                  <a:cubicBezTo>
                    <a:pt x="29731" y="15138"/>
                    <a:pt x="29759" y="15114"/>
                    <a:pt x="29788" y="15092"/>
                  </a:cubicBezTo>
                  <a:close/>
                  <a:moveTo>
                    <a:pt x="40384" y="14835"/>
                  </a:moveTo>
                  <a:cubicBezTo>
                    <a:pt x="40384" y="14937"/>
                    <a:pt x="40390" y="15073"/>
                    <a:pt x="40438" y="15166"/>
                  </a:cubicBezTo>
                  <a:cubicBezTo>
                    <a:pt x="40419" y="15055"/>
                    <a:pt x="40400" y="14944"/>
                    <a:pt x="40384" y="14835"/>
                  </a:cubicBezTo>
                  <a:close/>
                  <a:moveTo>
                    <a:pt x="13391" y="15208"/>
                  </a:moveTo>
                  <a:cubicBezTo>
                    <a:pt x="13391" y="15210"/>
                    <a:pt x="13391" y="15213"/>
                    <a:pt x="13391" y="15216"/>
                  </a:cubicBezTo>
                  <a:cubicBezTo>
                    <a:pt x="13391" y="15218"/>
                    <a:pt x="13392" y="15219"/>
                    <a:pt x="13393" y="15220"/>
                  </a:cubicBezTo>
                  <a:lnTo>
                    <a:pt x="13393" y="15220"/>
                  </a:lnTo>
                  <a:lnTo>
                    <a:pt x="13391" y="15208"/>
                  </a:lnTo>
                  <a:close/>
                  <a:moveTo>
                    <a:pt x="2411" y="15215"/>
                  </a:moveTo>
                  <a:cubicBezTo>
                    <a:pt x="2406" y="15216"/>
                    <a:pt x="2402" y="15216"/>
                    <a:pt x="2398" y="15216"/>
                  </a:cubicBezTo>
                  <a:lnTo>
                    <a:pt x="2344" y="15269"/>
                  </a:lnTo>
                  <a:lnTo>
                    <a:pt x="2344" y="15269"/>
                  </a:lnTo>
                  <a:cubicBezTo>
                    <a:pt x="2366" y="15251"/>
                    <a:pt x="2389" y="15233"/>
                    <a:pt x="2411" y="15215"/>
                  </a:cubicBezTo>
                  <a:close/>
                  <a:moveTo>
                    <a:pt x="41946" y="15286"/>
                  </a:moveTo>
                  <a:lnTo>
                    <a:pt x="41946" y="15286"/>
                  </a:lnTo>
                  <a:cubicBezTo>
                    <a:pt x="41947" y="15298"/>
                    <a:pt x="41947" y="15310"/>
                    <a:pt x="41947" y="15320"/>
                  </a:cubicBezTo>
                  <a:cubicBezTo>
                    <a:pt x="41951" y="15324"/>
                    <a:pt x="41953" y="15327"/>
                    <a:pt x="41956" y="15330"/>
                  </a:cubicBezTo>
                  <a:lnTo>
                    <a:pt x="41956" y="15330"/>
                  </a:lnTo>
                  <a:cubicBezTo>
                    <a:pt x="41953" y="15315"/>
                    <a:pt x="41949" y="15301"/>
                    <a:pt x="41946" y="15286"/>
                  </a:cubicBezTo>
                  <a:close/>
                  <a:moveTo>
                    <a:pt x="29595" y="15220"/>
                  </a:moveTo>
                  <a:cubicBezTo>
                    <a:pt x="29587" y="15226"/>
                    <a:pt x="29578" y="15232"/>
                    <a:pt x="29570" y="15238"/>
                  </a:cubicBezTo>
                  <a:lnTo>
                    <a:pt x="29570" y="15238"/>
                  </a:lnTo>
                  <a:cubicBezTo>
                    <a:pt x="29528" y="15273"/>
                    <a:pt x="29484" y="15305"/>
                    <a:pt x="29440" y="15337"/>
                  </a:cubicBezTo>
                  <a:lnTo>
                    <a:pt x="29440" y="15337"/>
                  </a:lnTo>
                  <a:cubicBezTo>
                    <a:pt x="29458" y="15327"/>
                    <a:pt x="29476" y="15320"/>
                    <a:pt x="29495" y="15320"/>
                  </a:cubicBezTo>
                  <a:lnTo>
                    <a:pt x="29595" y="15220"/>
                  </a:lnTo>
                  <a:close/>
                  <a:moveTo>
                    <a:pt x="29440" y="15337"/>
                  </a:moveTo>
                  <a:cubicBezTo>
                    <a:pt x="29428" y="15345"/>
                    <a:pt x="29415" y="15354"/>
                    <a:pt x="29403" y="15364"/>
                  </a:cubicBezTo>
                  <a:lnTo>
                    <a:pt x="29403" y="15364"/>
                  </a:lnTo>
                  <a:cubicBezTo>
                    <a:pt x="29415" y="15355"/>
                    <a:pt x="29428" y="15346"/>
                    <a:pt x="29440" y="15337"/>
                  </a:cubicBezTo>
                  <a:close/>
                  <a:moveTo>
                    <a:pt x="13388" y="15241"/>
                  </a:moveTo>
                  <a:cubicBezTo>
                    <a:pt x="13390" y="15266"/>
                    <a:pt x="13391" y="15293"/>
                    <a:pt x="13391" y="15320"/>
                  </a:cubicBezTo>
                  <a:cubicBezTo>
                    <a:pt x="13399" y="15336"/>
                    <a:pt x="13406" y="15352"/>
                    <a:pt x="13412" y="15368"/>
                  </a:cubicBezTo>
                  <a:lnTo>
                    <a:pt x="13412" y="15368"/>
                  </a:lnTo>
                  <a:cubicBezTo>
                    <a:pt x="13404" y="15325"/>
                    <a:pt x="13396" y="15283"/>
                    <a:pt x="13388" y="15241"/>
                  </a:cubicBezTo>
                  <a:close/>
                  <a:moveTo>
                    <a:pt x="35227" y="14382"/>
                  </a:moveTo>
                  <a:cubicBezTo>
                    <a:pt x="35748" y="14591"/>
                    <a:pt x="36165" y="14799"/>
                    <a:pt x="36478" y="15008"/>
                  </a:cubicBezTo>
                  <a:cubicBezTo>
                    <a:pt x="36582" y="15062"/>
                    <a:pt x="36632" y="15112"/>
                    <a:pt x="36736" y="15166"/>
                  </a:cubicBezTo>
                  <a:cubicBezTo>
                    <a:pt x="36790" y="15216"/>
                    <a:pt x="36895" y="15270"/>
                    <a:pt x="36945" y="15320"/>
                  </a:cubicBezTo>
                  <a:cubicBezTo>
                    <a:pt x="36985" y="15361"/>
                    <a:pt x="37054" y="15400"/>
                    <a:pt x="37107" y="15439"/>
                  </a:cubicBezTo>
                  <a:lnTo>
                    <a:pt x="37107" y="15439"/>
                  </a:lnTo>
                  <a:cubicBezTo>
                    <a:pt x="36563" y="15007"/>
                    <a:pt x="35926" y="14630"/>
                    <a:pt x="35227" y="14382"/>
                  </a:cubicBezTo>
                  <a:close/>
                  <a:moveTo>
                    <a:pt x="37107" y="15439"/>
                  </a:moveTo>
                  <a:lnTo>
                    <a:pt x="37107" y="15439"/>
                  </a:lnTo>
                  <a:cubicBezTo>
                    <a:pt x="37116" y="15446"/>
                    <a:pt x="37124" y="15452"/>
                    <a:pt x="37132" y="15458"/>
                  </a:cubicBezTo>
                  <a:lnTo>
                    <a:pt x="37132" y="15458"/>
                  </a:lnTo>
                  <a:cubicBezTo>
                    <a:pt x="37124" y="15452"/>
                    <a:pt x="37116" y="15446"/>
                    <a:pt x="37107" y="15439"/>
                  </a:cubicBezTo>
                  <a:close/>
                  <a:moveTo>
                    <a:pt x="13393" y="15220"/>
                  </a:moveTo>
                  <a:lnTo>
                    <a:pt x="13421" y="15393"/>
                  </a:lnTo>
                  <a:lnTo>
                    <a:pt x="13421" y="15393"/>
                  </a:lnTo>
                  <a:cubicBezTo>
                    <a:pt x="13418" y="15385"/>
                    <a:pt x="13415" y="15376"/>
                    <a:pt x="13412" y="15368"/>
                  </a:cubicBezTo>
                  <a:lnTo>
                    <a:pt x="13412" y="15368"/>
                  </a:lnTo>
                  <a:cubicBezTo>
                    <a:pt x="13421" y="15411"/>
                    <a:pt x="13429" y="15454"/>
                    <a:pt x="13438" y="15498"/>
                  </a:cubicBezTo>
                  <a:lnTo>
                    <a:pt x="13438" y="15498"/>
                  </a:lnTo>
                  <a:lnTo>
                    <a:pt x="13421" y="15393"/>
                  </a:lnTo>
                  <a:lnTo>
                    <a:pt x="13421" y="15393"/>
                  </a:lnTo>
                  <a:cubicBezTo>
                    <a:pt x="13433" y="15429"/>
                    <a:pt x="13442" y="15463"/>
                    <a:pt x="13451" y="15494"/>
                  </a:cubicBezTo>
                  <a:lnTo>
                    <a:pt x="13451" y="15494"/>
                  </a:lnTo>
                  <a:cubicBezTo>
                    <a:pt x="13447" y="15471"/>
                    <a:pt x="13445" y="15448"/>
                    <a:pt x="13445" y="15425"/>
                  </a:cubicBezTo>
                  <a:cubicBezTo>
                    <a:pt x="13430" y="15364"/>
                    <a:pt x="13416" y="15303"/>
                    <a:pt x="13403" y="15242"/>
                  </a:cubicBezTo>
                  <a:lnTo>
                    <a:pt x="13403" y="15242"/>
                  </a:lnTo>
                  <a:cubicBezTo>
                    <a:pt x="13400" y="15235"/>
                    <a:pt x="13396" y="15227"/>
                    <a:pt x="13393" y="15220"/>
                  </a:cubicBezTo>
                  <a:close/>
                  <a:moveTo>
                    <a:pt x="41844" y="15322"/>
                  </a:moveTo>
                  <a:lnTo>
                    <a:pt x="41844" y="15322"/>
                  </a:lnTo>
                  <a:cubicBezTo>
                    <a:pt x="41893" y="15418"/>
                    <a:pt x="41897" y="15471"/>
                    <a:pt x="41897" y="15518"/>
                  </a:cubicBezTo>
                  <a:lnTo>
                    <a:pt x="41897" y="15518"/>
                  </a:lnTo>
                  <a:cubicBezTo>
                    <a:pt x="41878" y="15453"/>
                    <a:pt x="41860" y="15388"/>
                    <a:pt x="41844" y="15322"/>
                  </a:cubicBezTo>
                  <a:close/>
                  <a:moveTo>
                    <a:pt x="5868" y="15504"/>
                  </a:moveTo>
                  <a:cubicBezTo>
                    <a:pt x="5783" y="15510"/>
                    <a:pt x="5701" y="15518"/>
                    <a:pt x="5621" y="15529"/>
                  </a:cubicBezTo>
                  <a:lnTo>
                    <a:pt x="5837" y="15529"/>
                  </a:lnTo>
                  <a:cubicBezTo>
                    <a:pt x="5847" y="15519"/>
                    <a:pt x="5857" y="15511"/>
                    <a:pt x="5868" y="15504"/>
                  </a:cubicBezTo>
                  <a:close/>
                  <a:moveTo>
                    <a:pt x="25535" y="15112"/>
                  </a:moveTo>
                  <a:cubicBezTo>
                    <a:pt x="25480" y="15270"/>
                    <a:pt x="25480" y="15375"/>
                    <a:pt x="25535" y="15529"/>
                  </a:cubicBezTo>
                  <a:lnTo>
                    <a:pt x="25535" y="15112"/>
                  </a:lnTo>
                  <a:close/>
                  <a:moveTo>
                    <a:pt x="32969" y="15505"/>
                  </a:moveTo>
                  <a:cubicBezTo>
                    <a:pt x="32890" y="15511"/>
                    <a:pt x="32813" y="15519"/>
                    <a:pt x="32739" y="15529"/>
                  </a:cubicBezTo>
                  <a:lnTo>
                    <a:pt x="32934" y="15529"/>
                  </a:lnTo>
                  <a:cubicBezTo>
                    <a:pt x="32944" y="15519"/>
                    <a:pt x="32956" y="15511"/>
                    <a:pt x="32969" y="15505"/>
                  </a:cubicBezTo>
                  <a:close/>
                  <a:moveTo>
                    <a:pt x="59517" y="15503"/>
                  </a:moveTo>
                  <a:lnTo>
                    <a:pt x="59517" y="15503"/>
                  </a:lnTo>
                  <a:cubicBezTo>
                    <a:pt x="59430" y="15509"/>
                    <a:pt x="59345" y="15518"/>
                    <a:pt x="59263" y="15529"/>
                  </a:cubicBezTo>
                  <a:lnTo>
                    <a:pt x="59456" y="15529"/>
                  </a:lnTo>
                  <a:cubicBezTo>
                    <a:pt x="59478" y="15518"/>
                    <a:pt x="59498" y="15510"/>
                    <a:pt x="59517" y="15503"/>
                  </a:cubicBezTo>
                  <a:close/>
                  <a:moveTo>
                    <a:pt x="25535" y="15529"/>
                  </a:moveTo>
                  <a:lnTo>
                    <a:pt x="25535" y="15529"/>
                  </a:lnTo>
                  <a:cubicBezTo>
                    <a:pt x="25535" y="15529"/>
                    <a:pt x="25535" y="15529"/>
                    <a:pt x="25535" y="15529"/>
                  </a:cubicBezTo>
                  <a:close/>
                  <a:moveTo>
                    <a:pt x="25535" y="15529"/>
                  </a:moveTo>
                  <a:lnTo>
                    <a:pt x="25535" y="15529"/>
                  </a:lnTo>
                  <a:cubicBezTo>
                    <a:pt x="25535" y="15529"/>
                    <a:pt x="25535" y="15529"/>
                    <a:pt x="25535" y="15529"/>
                  </a:cubicBezTo>
                  <a:close/>
                  <a:moveTo>
                    <a:pt x="60553" y="15529"/>
                  </a:moveTo>
                  <a:cubicBezTo>
                    <a:pt x="60568" y="15537"/>
                    <a:pt x="60582" y="15544"/>
                    <a:pt x="60594" y="15549"/>
                  </a:cubicBezTo>
                  <a:lnTo>
                    <a:pt x="60594" y="15549"/>
                  </a:lnTo>
                  <a:cubicBezTo>
                    <a:pt x="60611" y="15552"/>
                    <a:pt x="60627" y="15556"/>
                    <a:pt x="60644" y="15559"/>
                  </a:cubicBezTo>
                  <a:lnTo>
                    <a:pt x="60644" y="15559"/>
                  </a:lnTo>
                  <a:cubicBezTo>
                    <a:pt x="60612" y="15549"/>
                    <a:pt x="60581" y="15539"/>
                    <a:pt x="60553" y="15529"/>
                  </a:cubicBezTo>
                  <a:close/>
                  <a:moveTo>
                    <a:pt x="34026" y="15529"/>
                  </a:moveTo>
                  <a:cubicBezTo>
                    <a:pt x="34042" y="15537"/>
                    <a:pt x="34056" y="15544"/>
                    <a:pt x="34068" y="15549"/>
                  </a:cubicBezTo>
                  <a:lnTo>
                    <a:pt x="34068" y="15549"/>
                  </a:lnTo>
                  <a:cubicBezTo>
                    <a:pt x="34085" y="15552"/>
                    <a:pt x="34103" y="15556"/>
                    <a:pt x="34121" y="15559"/>
                  </a:cubicBezTo>
                  <a:lnTo>
                    <a:pt x="34121" y="15559"/>
                  </a:lnTo>
                  <a:cubicBezTo>
                    <a:pt x="34088" y="15549"/>
                    <a:pt x="34056" y="15539"/>
                    <a:pt x="34026" y="15529"/>
                  </a:cubicBezTo>
                  <a:close/>
                  <a:moveTo>
                    <a:pt x="6879" y="15529"/>
                  </a:moveTo>
                  <a:cubicBezTo>
                    <a:pt x="6888" y="15533"/>
                    <a:pt x="6897" y="15538"/>
                    <a:pt x="6905" y="15542"/>
                  </a:cubicBezTo>
                  <a:lnTo>
                    <a:pt x="6905" y="15542"/>
                  </a:lnTo>
                  <a:cubicBezTo>
                    <a:pt x="6945" y="15548"/>
                    <a:pt x="6986" y="15555"/>
                    <a:pt x="7028" y="15562"/>
                  </a:cubicBezTo>
                  <a:lnTo>
                    <a:pt x="7028" y="15562"/>
                  </a:lnTo>
                  <a:cubicBezTo>
                    <a:pt x="6995" y="15551"/>
                    <a:pt x="6962" y="15540"/>
                    <a:pt x="6929" y="15529"/>
                  </a:cubicBezTo>
                  <a:close/>
                  <a:moveTo>
                    <a:pt x="59094" y="15529"/>
                  </a:moveTo>
                  <a:cubicBezTo>
                    <a:pt x="59078" y="15544"/>
                    <a:pt x="59064" y="15555"/>
                    <a:pt x="59048" y="15563"/>
                  </a:cubicBezTo>
                  <a:lnTo>
                    <a:pt x="59048" y="15563"/>
                  </a:lnTo>
                  <a:cubicBezTo>
                    <a:pt x="59118" y="15550"/>
                    <a:pt x="59189" y="15539"/>
                    <a:pt x="59263" y="15529"/>
                  </a:cubicBezTo>
                  <a:close/>
                  <a:moveTo>
                    <a:pt x="32567" y="15529"/>
                  </a:moveTo>
                  <a:cubicBezTo>
                    <a:pt x="32551" y="15546"/>
                    <a:pt x="32530" y="15558"/>
                    <a:pt x="32507" y="15566"/>
                  </a:cubicBezTo>
                  <a:lnTo>
                    <a:pt x="32507" y="15566"/>
                  </a:lnTo>
                  <a:cubicBezTo>
                    <a:pt x="32582" y="15552"/>
                    <a:pt x="32659" y="15539"/>
                    <a:pt x="32739" y="15529"/>
                  </a:cubicBezTo>
                  <a:close/>
                  <a:moveTo>
                    <a:pt x="5470" y="15529"/>
                  </a:moveTo>
                  <a:cubicBezTo>
                    <a:pt x="5436" y="15547"/>
                    <a:pt x="5408" y="15559"/>
                    <a:pt x="5381" y="15567"/>
                  </a:cubicBezTo>
                  <a:lnTo>
                    <a:pt x="5381" y="15567"/>
                  </a:lnTo>
                  <a:cubicBezTo>
                    <a:pt x="5458" y="15553"/>
                    <a:pt x="5538" y="15540"/>
                    <a:pt x="5621" y="15529"/>
                  </a:cubicBezTo>
                  <a:close/>
                  <a:moveTo>
                    <a:pt x="5991" y="15479"/>
                  </a:moveTo>
                  <a:cubicBezTo>
                    <a:pt x="5951" y="15479"/>
                    <a:pt x="5909" y="15479"/>
                    <a:pt x="5868" y="15504"/>
                  </a:cubicBezTo>
                  <a:lnTo>
                    <a:pt x="5868" y="15504"/>
                  </a:lnTo>
                  <a:cubicBezTo>
                    <a:pt x="5953" y="15498"/>
                    <a:pt x="6040" y="15495"/>
                    <a:pt x="6130" y="15495"/>
                  </a:cubicBezTo>
                  <a:cubicBezTo>
                    <a:pt x="6286" y="15495"/>
                    <a:pt x="6448" y="15505"/>
                    <a:pt x="6616" y="15529"/>
                  </a:cubicBezTo>
                  <a:cubicBezTo>
                    <a:pt x="6852" y="15556"/>
                    <a:pt x="6944" y="15570"/>
                    <a:pt x="6963" y="15570"/>
                  </a:cubicBezTo>
                  <a:cubicBezTo>
                    <a:pt x="6980" y="15570"/>
                    <a:pt x="6947" y="15560"/>
                    <a:pt x="6905" y="15542"/>
                  </a:cubicBezTo>
                  <a:lnTo>
                    <a:pt x="6905" y="15542"/>
                  </a:lnTo>
                  <a:cubicBezTo>
                    <a:pt x="6506" y="15479"/>
                    <a:pt x="6213" y="15479"/>
                    <a:pt x="5991" y="15479"/>
                  </a:cubicBezTo>
                  <a:close/>
                  <a:moveTo>
                    <a:pt x="33143" y="15479"/>
                  </a:moveTo>
                  <a:cubicBezTo>
                    <a:pt x="33099" y="15479"/>
                    <a:pt x="33023" y="15479"/>
                    <a:pt x="32969" y="15505"/>
                  </a:cubicBezTo>
                  <a:lnTo>
                    <a:pt x="32969" y="15505"/>
                  </a:lnTo>
                  <a:cubicBezTo>
                    <a:pt x="33055" y="15498"/>
                    <a:pt x="33143" y="15495"/>
                    <a:pt x="33234" y="15495"/>
                  </a:cubicBezTo>
                  <a:cubicBezTo>
                    <a:pt x="33386" y="15495"/>
                    <a:pt x="33546" y="15505"/>
                    <a:pt x="33714" y="15529"/>
                  </a:cubicBezTo>
                  <a:cubicBezTo>
                    <a:pt x="33949" y="15556"/>
                    <a:pt x="34054" y="15570"/>
                    <a:pt x="34086" y="15570"/>
                  </a:cubicBezTo>
                  <a:cubicBezTo>
                    <a:pt x="34109" y="15570"/>
                    <a:pt x="34096" y="15563"/>
                    <a:pt x="34068" y="15549"/>
                  </a:cubicBezTo>
                  <a:lnTo>
                    <a:pt x="34068" y="15549"/>
                  </a:lnTo>
                  <a:cubicBezTo>
                    <a:pt x="33680" y="15479"/>
                    <a:pt x="33369" y="15479"/>
                    <a:pt x="33143" y="15479"/>
                  </a:cubicBezTo>
                  <a:close/>
                  <a:moveTo>
                    <a:pt x="59665" y="15479"/>
                  </a:moveTo>
                  <a:cubicBezTo>
                    <a:pt x="59625" y="15479"/>
                    <a:pt x="59583" y="15479"/>
                    <a:pt x="59517" y="15503"/>
                  </a:cubicBezTo>
                  <a:lnTo>
                    <a:pt x="59517" y="15503"/>
                  </a:lnTo>
                  <a:cubicBezTo>
                    <a:pt x="59595" y="15498"/>
                    <a:pt x="59676" y="15495"/>
                    <a:pt x="59760" y="15495"/>
                  </a:cubicBezTo>
                  <a:cubicBezTo>
                    <a:pt x="59912" y="15495"/>
                    <a:pt x="60072" y="15505"/>
                    <a:pt x="60240" y="15529"/>
                  </a:cubicBezTo>
                  <a:cubicBezTo>
                    <a:pt x="60473" y="15556"/>
                    <a:pt x="60578" y="15570"/>
                    <a:pt x="60610" y="15570"/>
                  </a:cubicBezTo>
                  <a:cubicBezTo>
                    <a:pt x="60633" y="15570"/>
                    <a:pt x="60621" y="15563"/>
                    <a:pt x="60594" y="15549"/>
                  </a:cubicBezTo>
                  <a:lnTo>
                    <a:pt x="60594" y="15549"/>
                  </a:lnTo>
                  <a:cubicBezTo>
                    <a:pt x="60203" y="15479"/>
                    <a:pt x="59895" y="15479"/>
                    <a:pt x="59665" y="15479"/>
                  </a:cubicBezTo>
                  <a:close/>
                  <a:moveTo>
                    <a:pt x="13341" y="13966"/>
                  </a:moveTo>
                  <a:cubicBezTo>
                    <a:pt x="13287" y="14124"/>
                    <a:pt x="13287" y="14278"/>
                    <a:pt x="13341" y="14487"/>
                  </a:cubicBezTo>
                  <a:lnTo>
                    <a:pt x="13341" y="14437"/>
                  </a:lnTo>
                  <a:cubicBezTo>
                    <a:pt x="13341" y="14612"/>
                    <a:pt x="13364" y="14789"/>
                    <a:pt x="13379" y="14965"/>
                  </a:cubicBezTo>
                  <a:lnTo>
                    <a:pt x="13379" y="14965"/>
                  </a:lnTo>
                  <a:cubicBezTo>
                    <a:pt x="13374" y="14947"/>
                    <a:pt x="13370" y="14927"/>
                    <a:pt x="13366" y="14908"/>
                  </a:cubicBezTo>
                  <a:lnTo>
                    <a:pt x="13366" y="14908"/>
                  </a:lnTo>
                  <a:cubicBezTo>
                    <a:pt x="13371" y="14939"/>
                    <a:pt x="13376" y="14971"/>
                    <a:pt x="13382" y="15004"/>
                  </a:cubicBezTo>
                  <a:lnTo>
                    <a:pt x="13382" y="15004"/>
                  </a:lnTo>
                  <a:cubicBezTo>
                    <a:pt x="13386" y="15063"/>
                    <a:pt x="13390" y="15123"/>
                    <a:pt x="13390" y="15182"/>
                  </a:cubicBezTo>
                  <a:lnTo>
                    <a:pt x="13390" y="15182"/>
                  </a:lnTo>
                  <a:cubicBezTo>
                    <a:pt x="13384" y="15151"/>
                    <a:pt x="13378" y="15119"/>
                    <a:pt x="13372" y="15087"/>
                  </a:cubicBezTo>
                  <a:lnTo>
                    <a:pt x="13372" y="15087"/>
                  </a:lnTo>
                  <a:cubicBezTo>
                    <a:pt x="13374" y="15102"/>
                    <a:pt x="13376" y="15117"/>
                    <a:pt x="13378" y="15132"/>
                  </a:cubicBezTo>
                  <a:lnTo>
                    <a:pt x="13378" y="15132"/>
                  </a:lnTo>
                  <a:lnTo>
                    <a:pt x="13348" y="14945"/>
                  </a:lnTo>
                  <a:lnTo>
                    <a:pt x="13348" y="14945"/>
                  </a:lnTo>
                  <a:cubicBezTo>
                    <a:pt x="13356" y="15038"/>
                    <a:pt x="13370" y="15138"/>
                    <a:pt x="13388" y="15241"/>
                  </a:cubicBezTo>
                  <a:lnTo>
                    <a:pt x="13388" y="15241"/>
                  </a:lnTo>
                  <a:cubicBezTo>
                    <a:pt x="13386" y="15203"/>
                    <a:pt x="13383" y="15167"/>
                    <a:pt x="13378" y="15132"/>
                  </a:cubicBezTo>
                  <a:lnTo>
                    <a:pt x="13378" y="15132"/>
                  </a:lnTo>
                  <a:lnTo>
                    <a:pt x="13391" y="15208"/>
                  </a:lnTo>
                  <a:lnTo>
                    <a:pt x="13391" y="15208"/>
                  </a:lnTo>
                  <a:cubicBezTo>
                    <a:pt x="13391" y="15199"/>
                    <a:pt x="13391" y="15191"/>
                    <a:pt x="13390" y="15182"/>
                  </a:cubicBezTo>
                  <a:lnTo>
                    <a:pt x="13390" y="15182"/>
                  </a:lnTo>
                  <a:cubicBezTo>
                    <a:pt x="13394" y="15202"/>
                    <a:pt x="13399" y="15222"/>
                    <a:pt x="13403" y="15242"/>
                  </a:cubicBezTo>
                  <a:lnTo>
                    <a:pt x="13403" y="15242"/>
                  </a:lnTo>
                  <a:cubicBezTo>
                    <a:pt x="13444" y="15342"/>
                    <a:pt x="13449" y="15477"/>
                    <a:pt x="13490" y="15572"/>
                  </a:cubicBezTo>
                  <a:lnTo>
                    <a:pt x="13490" y="15572"/>
                  </a:lnTo>
                  <a:cubicBezTo>
                    <a:pt x="13477" y="15490"/>
                    <a:pt x="13445" y="15415"/>
                    <a:pt x="13445" y="15375"/>
                  </a:cubicBezTo>
                  <a:cubicBezTo>
                    <a:pt x="13443" y="15363"/>
                    <a:pt x="13442" y="15351"/>
                    <a:pt x="13440" y="15339"/>
                  </a:cubicBezTo>
                  <a:lnTo>
                    <a:pt x="13440" y="15339"/>
                  </a:lnTo>
                  <a:cubicBezTo>
                    <a:pt x="13443" y="15348"/>
                    <a:pt x="13445" y="15357"/>
                    <a:pt x="13447" y="15366"/>
                  </a:cubicBezTo>
                  <a:lnTo>
                    <a:pt x="13447" y="15366"/>
                  </a:lnTo>
                  <a:cubicBezTo>
                    <a:pt x="13444" y="15350"/>
                    <a:pt x="13441" y="15334"/>
                    <a:pt x="13438" y="15318"/>
                  </a:cubicBezTo>
                  <a:lnTo>
                    <a:pt x="13438" y="15318"/>
                  </a:lnTo>
                  <a:cubicBezTo>
                    <a:pt x="13438" y="15325"/>
                    <a:pt x="13439" y="15332"/>
                    <a:pt x="13440" y="15339"/>
                  </a:cubicBezTo>
                  <a:lnTo>
                    <a:pt x="13440" y="15339"/>
                  </a:lnTo>
                  <a:cubicBezTo>
                    <a:pt x="13418" y="15251"/>
                    <a:pt x="13401" y="15159"/>
                    <a:pt x="13394" y="15076"/>
                  </a:cubicBezTo>
                  <a:lnTo>
                    <a:pt x="13394" y="15076"/>
                  </a:lnTo>
                  <a:cubicBezTo>
                    <a:pt x="13407" y="15155"/>
                    <a:pt x="13422" y="15236"/>
                    <a:pt x="13438" y="15318"/>
                  </a:cubicBezTo>
                  <a:lnTo>
                    <a:pt x="13438" y="15318"/>
                  </a:lnTo>
                  <a:cubicBezTo>
                    <a:pt x="13386" y="14924"/>
                    <a:pt x="13341" y="14574"/>
                    <a:pt x="13341" y="14228"/>
                  </a:cubicBezTo>
                  <a:lnTo>
                    <a:pt x="13341" y="13966"/>
                  </a:lnTo>
                  <a:close/>
                  <a:moveTo>
                    <a:pt x="5381" y="15567"/>
                  </a:moveTo>
                  <a:cubicBezTo>
                    <a:pt x="5356" y="15571"/>
                    <a:pt x="5332" y="15576"/>
                    <a:pt x="5307" y="15581"/>
                  </a:cubicBezTo>
                  <a:lnTo>
                    <a:pt x="5307" y="15581"/>
                  </a:lnTo>
                  <a:cubicBezTo>
                    <a:pt x="5332" y="15578"/>
                    <a:pt x="5356" y="15574"/>
                    <a:pt x="5381" y="15567"/>
                  </a:cubicBezTo>
                  <a:close/>
                  <a:moveTo>
                    <a:pt x="32507" y="15566"/>
                  </a:moveTo>
                  <a:lnTo>
                    <a:pt x="32507" y="15566"/>
                  </a:lnTo>
                  <a:cubicBezTo>
                    <a:pt x="32480" y="15571"/>
                    <a:pt x="32453" y="15576"/>
                    <a:pt x="32427" y="15581"/>
                  </a:cubicBezTo>
                  <a:lnTo>
                    <a:pt x="32427" y="15581"/>
                  </a:lnTo>
                  <a:cubicBezTo>
                    <a:pt x="32453" y="15579"/>
                    <a:pt x="32481" y="15575"/>
                    <a:pt x="32507" y="15566"/>
                  </a:cubicBezTo>
                  <a:close/>
                  <a:moveTo>
                    <a:pt x="59048" y="15563"/>
                  </a:moveTo>
                  <a:lnTo>
                    <a:pt x="59048" y="15563"/>
                  </a:lnTo>
                  <a:cubicBezTo>
                    <a:pt x="59012" y="15569"/>
                    <a:pt x="58977" y="15576"/>
                    <a:pt x="58943" y="15583"/>
                  </a:cubicBezTo>
                  <a:lnTo>
                    <a:pt x="58943" y="15583"/>
                  </a:lnTo>
                  <a:cubicBezTo>
                    <a:pt x="58986" y="15581"/>
                    <a:pt x="59019" y="15577"/>
                    <a:pt x="59048" y="15563"/>
                  </a:cubicBezTo>
                  <a:close/>
                  <a:moveTo>
                    <a:pt x="7028" y="15562"/>
                  </a:moveTo>
                  <a:cubicBezTo>
                    <a:pt x="7049" y="15569"/>
                    <a:pt x="7070" y="15576"/>
                    <a:pt x="7092" y="15583"/>
                  </a:cubicBezTo>
                  <a:lnTo>
                    <a:pt x="7138" y="15583"/>
                  </a:lnTo>
                  <a:cubicBezTo>
                    <a:pt x="7100" y="15576"/>
                    <a:pt x="7064" y="15569"/>
                    <a:pt x="7028" y="15562"/>
                  </a:cubicBezTo>
                  <a:close/>
                  <a:moveTo>
                    <a:pt x="10286" y="15467"/>
                  </a:moveTo>
                  <a:lnTo>
                    <a:pt x="10318" y="15529"/>
                  </a:lnTo>
                  <a:lnTo>
                    <a:pt x="10423" y="15583"/>
                  </a:lnTo>
                  <a:cubicBezTo>
                    <a:pt x="10377" y="15538"/>
                    <a:pt x="10332" y="15502"/>
                    <a:pt x="10286" y="15467"/>
                  </a:cubicBezTo>
                  <a:close/>
                  <a:moveTo>
                    <a:pt x="34121" y="15559"/>
                  </a:moveTo>
                  <a:cubicBezTo>
                    <a:pt x="34147" y="15567"/>
                    <a:pt x="34174" y="15575"/>
                    <a:pt x="34201" y="15583"/>
                  </a:cubicBezTo>
                  <a:lnTo>
                    <a:pt x="34235" y="15583"/>
                  </a:lnTo>
                  <a:cubicBezTo>
                    <a:pt x="34196" y="15574"/>
                    <a:pt x="34158" y="15567"/>
                    <a:pt x="34121" y="15559"/>
                  </a:cubicBezTo>
                  <a:close/>
                  <a:moveTo>
                    <a:pt x="60644" y="15559"/>
                  </a:moveTo>
                  <a:lnTo>
                    <a:pt x="60644" y="15559"/>
                  </a:lnTo>
                  <a:cubicBezTo>
                    <a:pt x="60670" y="15567"/>
                    <a:pt x="60697" y="15575"/>
                    <a:pt x="60725" y="15583"/>
                  </a:cubicBezTo>
                  <a:lnTo>
                    <a:pt x="60761" y="15583"/>
                  </a:lnTo>
                  <a:cubicBezTo>
                    <a:pt x="60721" y="15574"/>
                    <a:pt x="60682" y="15566"/>
                    <a:pt x="60644" y="15559"/>
                  </a:cubicBezTo>
                  <a:close/>
                  <a:moveTo>
                    <a:pt x="34185" y="15583"/>
                  </a:moveTo>
                  <a:cubicBezTo>
                    <a:pt x="34190" y="15583"/>
                    <a:pt x="34196" y="15583"/>
                    <a:pt x="34202" y="15583"/>
                  </a:cubicBezTo>
                  <a:lnTo>
                    <a:pt x="34202" y="15583"/>
                  </a:lnTo>
                  <a:cubicBezTo>
                    <a:pt x="34202" y="15583"/>
                    <a:pt x="34202" y="15583"/>
                    <a:pt x="34201" y="15583"/>
                  </a:cubicBezTo>
                  <a:close/>
                  <a:moveTo>
                    <a:pt x="60707" y="15583"/>
                  </a:moveTo>
                  <a:cubicBezTo>
                    <a:pt x="60713" y="15583"/>
                    <a:pt x="60719" y="15583"/>
                    <a:pt x="60726" y="15583"/>
                  </a:cubicBezTo>
                  <a:lnTo>
                    <a:pt x="60726" y="15583"/>
                  </a:lnTo>
                  <a:cubicBezTo>
                    <a:pt x="60725" y="15583"/>
                    <a:pt x="60725" y="15583"/>
                    <a:pt x="60725" y="15583"/>
                  </a:cubicBezTo>
                  <a:close/>
                  <a:moveTo>
                    <a:pt x="13495" y="15583"/>
                  </a:moveTo>
                  <a:lnTo>
                    <a:pt x="13495" y="15583"/>
                  </a:lnTo>
                  <a:cubicBezTo>
                    <a:pt x="13495" y="15583"/>
                    <a:pt x="13495" y="15583"/>
                    <a:pt x="13495" y="15584"/>
                  </a:cubicBezTo>
                  <a:lnTo>
                    <a:pt x="13495" y="15584"/>
                  </a:lnTo>
                  <a:lnTo>
                    <a:pt x="13495" y="15583"/>
                  </a:lnTo>
                  <a:cubicBezTo>
                    <a:pt x="13495" y="15583"/>
                    <a:pt x="13495" y="15583"/>
                    <a:pt x="13495" y="15583"/>
                  </a:cubicBezTo>
                  <a:close/>
                  <a:moveTo>
                    <a:pt x="7033" y="15583"/>
                  </a:moveTo>
                  <a:cubicBezTo>
                    <a:pt x="7055" y="15583"/>
                    <a:pt x="7077" y="15584"/>
                    <a:pt x="7100" y="15586"/>
                  </a:cubicBezTo>
                  <a:lnTo>
                    <a:pt x="7100" y="15586"/>
                  </a:lnTo>
                  <a:cubicBezTo>
                    <a:pt x="7097" y="15585"/>
                    <a:pt x="7094" y="15584"/>
                    <a:pt x="7092" y="15583"/>
                  </a:cubicBezTo>
                  <a:close/>
                  <a:moveTo>
                    <a:pt x="25535" y="15529"/>
                  </a:moveTo>
                  <a:lnTo>
                    <a:pt x="25535" y="15583"/>
                  </a:lnTo>
                  <a:cubicBezTo>
                    <a:pt x="25535" y="15589"/>
                    <a:pt x="25536" y="15595"/>
                    <a:pt x="25537" y="15601"/>
                  </a:cubicBezTo>
                  <a:lnTo>
                    <a:pt x="25537" y="15601"/>
                  </a:lnTo>
                  <a:cubicBezTo>
                    <a:pt x="25535" y="15577"/>
                    <a:pt x="25535" y="15553"/>
                    <a:pt x="25535" y="15529"/>
                  </a:cubicBezTo>
                  <a:close/>
                  <a:moveTo>
                    <a:pt x="5307" y="15581"/>
                  </a:moveTo>
                  <a:cubicBezTo>
                    <a:pt x="5279" y="15583"/>
                    <a:pt x="5249" y="15583"/>
                    <a:pt x="5212" y="15583"/>
                  </a:cubicBezTo>
                  <a:cubicBezTo>
                    <a:pt x="5212" y="15583"/>
                    <a:pt x="5167" y="15583"/>
                    <a:pt x="5122" y="15620"/>
                  </a:cubicBezTo>
                  <a:lnTo>
                    <a:pt x="5122" y="15620"/>
                  </a:lnTo>
                  <a:cubicBezTo>
                    <a:pt x="5181" y="15607"/>
                    <a:pt x="5243" y="15593"/>
                    <a:pt x="5307" y="15581"/>
                  </a:cubicBezTo>
                  <a:close/>
                  <a:moveTo>
                    <a:pt x="32427" y="15581"/>
                  </a:moveTo>
                  <a:lnTo>
                    <a:pt x="32427" y="15581"/>
                  </a:lnTo>
                  <a:cubicBezTo>
                    <a:pt x="32401" y="15583"/>
                    <a:pt x="32377" y="15583"/>
                    <a:pt x="32359" y="15583"/>
                  </a:cubicBezTo>
                  <a:cubicBezTo>
                    <a:pt x="32311" y="15583"/>
                    <a:pt x="32260" y="15583"/>
                    <a:pt x="32212" y="15626"/>
                  </a:cubicBezTo>
                  <a:lnTo>
                    <a:pt x="32212" y="15626"/>
                  </a:lnTo>
                  <a:cubicBezTo>
                    <a:pt x="32281" y="15611"/>
                    <a:pt x="32353" y="15596"/>
                    <a:pt x="32427" y="15581"/>
                  </a:cubicBezTo>
                  <a:close/>
                  <a:moveTo>
                    <a:pt x="58943" y="15583"/>
                  </a:moveTo>
                  <a:cubicBezTo>
                    <a:pt x="58926" y="15583"/>
                    <a:pt x="58906" y="15583"/>
                    <a:pt x="58885" y="15583"/>
                  </a:cubicBezTo>
                  <a:cubicBezTo>
                    <a:pt x="58833" y="15583"/>
                    <a:pt x="58785" y="15583"/>
                    <a:pt x="58733" y="15627"/>
                  </a:cubicBezTo>
                  <a:lnTo>
                    <a:pt x="58733" y="15627"/>
                  </a:lnTo>
                  <a:cubicBezTo>
                    <a:pt x="58801" y="15612"/>
                    <a:pt x="58871" y="15597"/>
                    <a:pt x="58943" y="15583"/>
                  </a:cubicBezTo>
                  <a:close/>
                  <a:moveTo>
                    <a:pt x="5122" y="15620"/>
                  </a:moveTo>
                  <a:lnTo>
                    <a:pt x="5122" y="15620"/>
                  </a:lnTo>
                  <a:cubicBezTo>
                    <a:pt x="5103" y="15624"/>
                    <a:pt x="5084" y="15629"/>
                    <a:pt x="5066" y="15633"/>
                  </a:cubicBezTo>
                  <a:lnTo>
                    <a:pt x="5107" y="15633"/>
                  </a:lnTo>
                  <a:cubicBezTo>
                    <a:pt x="5112" y="15628"/>
                    <a:pt x="5117" y="15624"/>
                    <a:pt x="5122" y="15620"/>
                  </a:cubicBezTo>
                  <a:close/>
                  <a:moveTo>
                    <a:pt x="32212" y="15626"/>
                  </a:moveTo>
                  <a:cubicBezTo>
                    <a:pt x="32202" y="15629"/>
                    <a:pt x="32192" y="15631"/>
                    <a:pt x="32182" y="15633"/>
                  </a:cubicBezTo>
                  <a:lnTo>
                    <a:pt x="32205" y="15633"/>
                  </a:lnTo>
                  <a:cubicBezTo>
                    <a:pt x="32207" y="15631"/>
                    <a:pt x="32209" y="15629"/>
                    <a:pt x="32212" y="15626"/>
                  </a:cubicBezTo>
                  <a:close/>
                  <a:moveTo>
                    <a:pt x="5053" y="15633"/>
                  </a:moveTo>
                  <a:cubicBezTo>
                    <a:pt x="5034" y="15633"/>
                    <a:pt x="5014" y="15641"/>
                    <a:pt x="4991" y="15651"/>
                  </a:cubicBezTo>
                  <a:lnTo>
                    <a:pt x="4991" y="15651"/>
                  </a:lnTo>
                  <a:cubicBezTo>
                    <a:pt x="5015" y="15645"/>
                    <a:pt x="5040" y="15639"/>
                    <a:pt x="5066" y="15633"/>
                  </a:cubicBezTo>
                  <a:close/>
                  <a:moveTo>
                    <a:pt x="32150" y="15633"/>
                  </a:moveTo>
                  <a:cubicBezTo>
                    <a:pt x="32128" y="15633"/>
                    <a:pt x="32105" y="15644"/>
                    <a:pt x="32082" y="15656"/>
                  </a:cubicBezTo>
                  <a:lnTo>
                    <a:pt x="32082" y="15656"/>
                  </a:lnTo>
                  <a:cubicBezTo>
                    <a:pt x="32115" y="15648"/>
                    <a:pt x="32148" y="15641"/>
                    <a:pt x="32182" y="15633"/>
                  </a:cubicBezTo>
                  <a:close/>
                  <a:moveTo>
                    <a:pt x="4991" y="15651"/>
                  </a:moveTo>
                  <a:lnTo>
                    <a:pt x="4991" y="15651"/>
                  </a:lnTo>
                  <a:cubicBezTo>
                    <a:pt x="4939" y="15664"/>
                    <a:pt x="4891" y="15676"/>
                    <a:pt x="4845" y="15687"/>
                  </a:cubicBezTo>
                  <a:cubicBezTo>
                    <a:pt x="4909" y="15687"/>
                    <a:pt x="4954" y="15667"/>
                    <a:pt x="4991" y="15651"/>
                  </a:cubicBezTo>
                  <a:close/>
                  <a:moveTo>
                    <a:pt x="7100" y="15586"/>
                  </a:moveTo>
                  <a:cubicBezTo>
                    <a:pt x="7205" y="15619"/>
                    <a:pt x="7316" y="15652"/>
                    <a:pt x="7450" y="15687"/>
                  </a:cubicBezTo>
                  <a:lnTo>
                    <a:pt x="7499" y="15687"/>
                  </a:lnTo>
                  <a:cubicBezTo>
                    <a:pt x="7356" y="15629"/>
                    <a:pt x="7218" y="15595"/>
                    <a:pt x="7100" y="15586"/>
                  </a:cubicBezTo>
                  <a:close/>
                  <a:moveTo>
                    <a:pt x="34202" y="15583"/>
                  </a:moveTo>
                  <a:cubicBezTo>
                    <a:pt x="34321" y="15618"/>
                    <a:pt x="34446" y="15652"/>
                    <a:pt x="34548" y="15687"/>
                  </a:cubicBezTo>
                  <a:lnTo>
                    <a:pt x="34646" y="15687"/>
                  </a:lnTo>
                  <a:cubicBezTo>
                    <a:pt x="34483" y="15620"/>
                    <a:pt x="34327" y="15586"/>
                    <a:pt x="34202" y="15583"/>
                  </a:cubicBezTo>
                  <a:close/>
                  <a:moveTo>
                    <a:pt x="60726" y="15583"/>
                  </a:moveTo>
                  <a:cubicBezTo>
                    <a:pt x="60843" y="15618"/>
                    <a:pt x="60969" y="15652"/>
                    <a:pt x="61074" y="15687"/>
                  </a:cubicBezTo>
                  <a:lnTo>
                    <a:pt x="61172" y="15687"/>
                  </a:lnTo>
                  <a:cubicBezTo>
                    <a:pt x="61010" y="15620"/>
                    <a:pt x="60853" y="15586"/>
                    <a:pt x="60726" y="15583"/>
                  </a:cubicBezTo>
                  <a:close/>
                  <a:moveTo>
                    <a:pt x="29434" y="15321"/>
                  </a:moveTo>
                  <a:cubicBezTo>
                    <a:pt x="29280" y="15438"/>
                    <a:pt x="29131" y="15563"/>
                    <a:pt x="28990" y="15696"/>
                  </a:cubicBezTo>
                  <a:lnTo>
                    <a:pt x="28990" y="15696"/>
                  </a:lnTo>
                  <a:cubicBezTo>
                    <a:pt x="29032" y="15641"/>
                    <a:pt x="29072" y="15585"/>
                    <a:pt x="29128" y="15529"/>
                  </a:cubicBezTo>
                  <a:cubicBezTo>
                    <a:pt x="29182" y="15479"/>
                    <a:pt x="29232" y="15479"/>
                    <a:pt x="29286" y="15425"/>
                  </a:cubicBezTo>
                  <a:cubicBezTo>
                    <a:pt x="29334" y="15377"/>
                    <a:pt x="29386" y="15325"/>
                    <a:pt x="29434" y="15321"/>
                  </a:cubicBezTo>
                  <a:close/>
                  <a:moveTo>
                    <a:pt x="15023" y="15407"/>
                  </a:moveTo>
                  <a:cubicBezTo>
                    <a:pt x="15044" y="15508"/>
                    <a:pt x="15084" y="15601"/>
                    <a:pt x="15120" y="15701"/>
                  </a:cubicBezTo>
                  <a:lnTo>
                    <a:pt x="15120" y="15701"/>
                  </a:lnTo>
                  <a:cubicBezTo>
                    <a:pt x="15115" y="15681"/>
                    <a:pt x="15112" y="15659"/>
                    <a:pt x="15112" y="15633"/>
                  </a:cubicBezTo>
                  <a:cubicBezTo>
                    <a:pt x="15082" y="15574"/>
                    <a:pt x="15052" y="15499"/>
                    <a:pt x="15023" y="15407"/>
                  </a:cubicBezTo>
                  <a:close/>
                  <a:moveTo>
                    <a:pt x="13491" y="15578"/>
                  </a:moveTo>
                  <a:lnTo>
                    <a:pt x="13491" y="15578"/>
                  </a:lnTo>
                  <a:cubicBezTo>
                    <a:pt x="13492" y="15580"/>
                    <a:pt x="13493" y="15581"/>
                    <a:pt x="13495" y="15583"/>
                  </a:cubicBezTo>
                  <a:lnTo>
                    <a:pt x="13495" y="15583"/>
                  </a:lnTo>
                  <a:cubicBezTo>
                    <a:pt x="13495" y="15583"/>
                    <a:pt x="13495" y="15583"/>
                    <a:pt x="13495" y="15583"/>
                  </a:cubicBezTo>
                  <a:lnTo>
                    <a:pt x="13495" y="15583"/>
                  </a:lnTo>
                  <a:cubicBezTo>
                    <a:pt x="13495" y="15583"/>
                    <a:pt x="13495" y="15583"/>
                    <a:pt x="13495" y="15583"/>
                  </a:cubicBezTo>
                  <a:cubicBezTo>
                    <a:pt x="13495" y="15583"/>
                    <a:pt x="13495" y="15583"/>
                    <a:pt x="13495" y="15584"/>
                  </a:cubicBezTo>
                  <a:lnTo>
                    <a:pt x="13495" y="15584"/>
                  </a:lnTo>
                  <a:cubicBezTo>
                    <a:pt x="13495" y="15584"/>
                    <a:pt x="13495" y="15584"/>
                    <a:pt x="13495" y="15584"/>
                  </a:cubicBezTo>
                  <a:lnTo>
                    <a:pt x="13495" y="15584"/>
                  </a:lnTo>
                  <a:lnTo>
                    <a:pt x="13495" y="15633"/>
                  </a:lnTo>
                  <a:cubicBezTo>
                    <a:pt x="13495" y="15643"/>
                    <a:pt x="13497" y="15652"/>
                    <a:pt x="13500" y="15662"/>
                  </a:cubicBezTo>
                  <a:lnTo>
                    <a:pt x="13500" y="15662"/>
                  </a:lnTo>
                  <a:cubicBezTo>
                    <a:pt x="13502" y="15680"/>
                    <a:pt x="13504" y="15697"/>
                    <a:pt x="13509" y="15713"/>
                  </a:cubicBezTo>
                  <a:lnTo>
                    <a:pt x="13509" y="15713"/>
                  </a:lnTo>
                  <a:lnTo>
                    <a:pt x="13495" y="15687"/>
                  </a:lnTo>
                  <a:lnTo>
                    <a:pt x="13495" y="15737"/>
                  </a:lnTo>
                  <a:cubicBezTo>
                    <a:pt x="13495" y="15703"/>
                    <a:pt x="13490" y="15669"/>
                    <a:pt x="13482" y="15635"/>
                  </a:cubicBezTo>
                  <a:lnTo>
                    <a:pt x="13482" y="15635"/>
                  </a:lnTo>
                  <a:cubicBezTo>
                    <a:pt x="13490" y="15652"/>
                    <a:pt x="13495" y="15670"/>
                    <a:pt x="13495" y="15687"/>
                  </a:cubicBezTo>
                  <a:lnTo>
                    <a:pt x="13495" y="15633"/>
                  </a:lnTo>
                  <a:cubicBezTo>
                    <a:pt x="13495" y="15615"/>
                    <a:pt x="13493" y="15596"/>
                    <a:pt x="13491" y="15578"/>
                  </a:cubicBezTo>
                  <a:close/>
                  <a:moveTo>
                    <a:pt x="10547" y="15690"/>
                  </a:moveTo>
                  <a:cubicBezTo>
                    <a:pt x="10575" y="15697"/>
                    <a:pt x="10601" y="15717"/>
                    <a:pt x="10616" y="15742"/>
                  </a:cubicBezTo>
                  <a:lnTo>
                    <a:pt x="10616" y="15742"/>
                  </a:lnTo>
                  <a:lnTo>
                    <a:pt x="10547" y="15690"/>
                  </a:lnTo>
                  <a:close/>
                  <a:moveTo>
                    <a:pt x="32082" y="15656"/>
                  </a:moveTo>
                  <a:cubicBezTo>
                    <a:pt x="32034" y="15667"/>
                    <a:pt x="31988" y="15677"/>
                    <a:pt x="31942" y="15687"/>
                  </a:cubicBezTo>
                  <a:cubicBezTo>
                    <a:pt x="31884" y="15706"/>
                    <a:pt x="31829" y="15725"/>
                    <a:pt x="31776" y="15744"/>
                  </a:cubicBezTo>
                  <a:lnTo>
                    <a:pt x="31776" y="15744"/>
                  </a:lnTo>
                  <a:cubicBezTo>
                    <a:pt x="31852" y="15722"/>
                    <a:pt x="31924" y="15705"/>
                    <a:pt x="31996" y="15687"/>
                  </a:cubicBezTo>
                  <a:cubicBezTo>
                    <a:pt x="32024" y="15687"/>
                    <a:pt x="32053" y="15671"/>
                    <a:pt x="32082" y="15656"/>
                  </a:cubicBezTo>
                  <a:close/>
                  <a:moveTo>
                    <a:pt x="15120" y="15701"/>
                  </a:moveTo>
                  <a:cubicBezTo>
                    <a:pt x="15126" y="15730"/>
                    <a:pt x="15136" y="15755"/>
                    <a:pt x="15145" y="15776"/>
                  </a:cubicBezTo>
                  <a:lnTo>
                    <a:pt x="15145" y="15776"/>
                  </a:lnTo>
                  <a:cubicBezTo>
                    <a:pt x="15137" y="15750"/>
                    <a:pt x="15129" y="15726"/>
                    <a:pt x="15120" y="15701"/>
                  </a:cubicBezTo>
                  <a:close/>
                  <a:moveTo>
                    <a:pt x="58733" y="15627"/>
                  </a:moveTo>
                  <a:cubicBezTo>
                    <a:pt x="58641" y="15648"/>
                    <a:pt x="58553" y="15668"/>
                    <a:pt x="58468" y="15687"/>
                  </a:cubicBezTo>
                  <a:cubicBezTo>
                    <a:pt x="58374" y="15718"/>
                    <a:pt x="58285" y="15749"/>
                    <a:pt x="58203" y="15781"/>
                  </a:cubicBezTo>
                  <a:lnTo>
                    <a:pt x="58203" y="15781"/>
                  </a:lnTo>
                  <a:cubicBezTo>
                    <a:pt x="58331" y="15740"/>
                    <a:pt x="58439" y="15713"/>
                    <a:pt x="58518" y="15687"/>
                  </a:cubicBezTo>
                  <a:cubicBezTo>
                    <a:pt x="58572" y="15687"/>
                    <a:pt x="58677" y="15633"/>
                    <a:pt x="58727" y="15633"/>
                  </a:cubicBezTo>
                  <a:cubicBezTo>
                    <a:pt x="58729" y="15631"/>
                    <a:pt x="58731" y="15629"/>
                    <a:pt x="58733" y="15627"/>
                  </a:cubicBezTo>
                  <a:close/>
                  <a:moveTo>
                    <a:pt x="15145" y="15776"/>
                  </a:moveTo>
                  <a:cubicBezTo>
                    <a:pt x="15151" y="15797"/>
                    <a:pt x="15157" y="15819"/>
                    <a:pt x="15163" y="15842"/>
                  </a:cubicBezTo>
                  <a:cubicBezTo>
                    <a:pt x="15163" y="15821"/>
                    <a:pt x="15154" y="15801"/>
                    <a:pt x="15145" y="15776"/>
                  </a:cubicBezTo>
                  <a:close/>
                  <a:moveTo>
                    <a:pt x="42094" y="15610"/>
                  </a:moveTo>
                  <a:cubicBezTo>
                    <a:pt x="42098" y="15618"/>
                    <a:pt x="42102" y="15626"/>
                    <a:pt x="42106" y="15633"/>
                  </a:cubicBezTo>
                  <a:cubicBezTo>
                    <a:pt x="42156" y="15737"/>
                    <a:pt x="42156" y="15791"/>
                    <a:pt x="42156" y="15842"/>
                  </a:cubicBezTo>
                  <a:cubicBezTo>
                    <a:pt x="42136" y="15758"/>
                    <a:pt x="42115" y="15683"/>
                    <a:pt x="42094" y="15610"/>
                  </a:cubicBezTo>
                  <a:close/>
                  <a:moveTo>
                    <a:pt x="37771" y="15914"/>
                  </a:moveTo>
                  <a:cubicBezTo>
                    <a:pt x="37772" y="15916"/>
                    <a:pt x="37773" y="15917"/>
                    <a:pt x="37774" y="15919"/>
                  </a:cubicBezTo>
                  <a:lnTo>
                    <a:pt x="37774" y="15919"/>
                  </a:lnTo>
                  <a:cubicBezTo>
                    <a:pt x="37778" y="15923"/>
                    <a:pt x="37782" y="15927"/>
                    <a:pt x="37786" y="15931"/>
                  </a:cubicBezTo>
                  <a:lnTo>
                    <a:pt x="37786" y="15931"/>
                  </a:lnTo>
                  <a:cubicBezTo>
                    <a:pt x="37781" y="15926"/>
                    <a:pt x="37776" y="15920"/>
                    <a:pt x="37771" y="15914"/>
                  </a:cubicBezTo>
                  <a:close/>
                  <a:moveTo>
                    <a:pt x="10785" y="15842"/>
                  </a:moveTo>
                  <a:cubicBezTo>
                    <a:pt x="10785" y="15896"/>
                    <a:pt x="10839" y="15896"/>
                    <a:pt x="10889" y="15946"/>
                  </a:cubicBezTo>
                  <a:cubicBezTo>
                    <a:pt x="10893" y="15946"/>
                    <a:pt x="10896" y="15946"/>
                    <a:pt x="10899" y="15946"/>
                  </a:cubicBezTo>
                  <a:lnTo>
                    <a:pt x="10899" y="15946"/>
                  </a:lnTo>
                  <a:cubicBezTo>
                    <a:pt x="10861" y="15914"/>
                    <a:pt x="10823" y="15879"/>
                    <a:pt x="10785" y="15842"/>
                  </a:cubicBezTo>
                  <a:close/>
                  <a:moveTo>
                    <a:pt x="10681" y="15842"/>
                  </a:moveTo>
                  <a:lnTo>
                    <a:pt x="10785" y="15946"/>
                  </a:lnTo>
                  <a:cubicBezTo>
                    <a:pt x="10792" y="15946"/>
                    <a:pt x="10798" y="15947"/>
                    <a:pt x="10804" y="15948"/>
                  </a:cubicBezTo>
                  <a:lnTo>
                    <a:pt x="10804" y="15948"/>
                  </a:lnTo>
                  <a:cubicBezTo>
                    <a:pt x="10761" y="15915"/>
                    <a:pt x="10719" y="15880"/>
                    <a:pt x="10681" y="15842"/>
                  </a:cubicBezTo>
                  <a:close/>
                  <a:moveTo>
                    <a:pt x="8519" y="14351"/>
                  </a:moveTo>
                  <a:cubicBezTo>
                    <a:pt x="8649" y="14409"/>
                    <a:pt x="8778" y="14468"/>
                    <a:pt x="8902" y="14532"/>
                  </a:cubicBezTo>
                  <a:lnTo>
                    <a:pt x="8902" y="14532"/>
                  </a:lnTo>
                  <a:cubicBezTo>
                    <a:pt x="8851" y="14508"/>
                    <a:pt x="8800" y="14485"/>
                    <a:pt x="8748" y="14462"/>
                  </a:cubicBezTo>
                  <a:lnTo>
                    <a:pt x="8748" y="14462"/>
                  </a:lnTo>
                  <a:cubicBezTo>
                    <a:pt x="8837" y="14512"/>
                    <a:pt x="8927" y="14561"/>
                    <a:pt x="9016" y="14612"/>
                  </a:cubicBezTo>
                  <a:lnTo>
                    <a:pt x="9016" y="14612"/>
                  </a:lnTo>
                  <a:cubicBezTo>
                    <a:pt x="9105" y="14656"/>
                    <a:pt x="9191" y="14701"/>
                    <a:pt x="9275" y="14748"/>
                  </a:cubicBezTo>
                  <a:lnTo>
                    <a:pt x="9275" y="14748"/>
                  </a:lnTo>
                  <a:cubicBezTo>
                    <a:pt x="9275" y="14749"/>
                    <a:pt x="9276" y="14749"/>
                    <a:pt x="9276" y="14749"/>
                  </a:cubicBezTo>
                  <a:cubicBezTo>
                    <a:pt x="9277" y="14749"/>
                    <a:pt x="9277" y="14750"/>
                    <a:pt x="9277" y="14750"/>
                  </a:cubicBezTo>
                  <a:lnTo>
                    <a:pt x="9277" y="14750"/>
                  </a:lnTo>
                  <a:cubicBezTo>
                    <a:pt x="9366" y="14800"/>
                    <a:pt x="9452" y="14851"/>
                    <a:pt x="9535" y="14904"/>
                  </a:cubicBezTo>
                  <a:cubicBezTo>
                    <a:pt x="9571" y="14932"/>
                    <a:pt x="9607" y="14961"/>
                    <a:pt x="9643" y="14989"/>
                  </a:cubicBezTo>
                  <a:lnTo>
                    <a:pt x="9643" y="14989"/>
                  </a:lnTo>
                  <a:cubicBezTo>
                    <a:pt x="9788" y="15084"/>
                    <a:pt x="9933" y="15185"/>
                    <a:pt x="10078" y="15296"/>
                  </a:cubicBezTo>
                  <a:lnTo>
                    <a:pt x="10078" y="15296"/>
                  </a:lnTo>
                  <a:cubicBezTo>
                    <a:pt x="10079" y="15297"/>
                    <a:pt x="10080" y="15298"/>
                    <a:pt x="10081" y="15299"/>
                  </a:cubicBezTo>
                  <a:lnTo>
                    <a:pt x="10081" y="15299"/>
                  </a:lnTo>
                  <a:cubicBezTo>
                    <a:pt x="9943" y="15196"/>
                    <a:pt x="9799" y="15093"/>
                    <a:pt x="9649" y="14994"/>
                  </a:cubicBezTo>
                  <a:lnTo>
                    <a:pt x="9649" y="14994"/>
                  </a:lnTo>
                  <a:cubicBezTo>
                    <a:pt x="9842" y="15147"/>
                    <a:pt x="10033" y="15296"/>
                    <a:pt x="10227" y="15422"/>
                  </a:cubicBezTo>
                  <a:lnTo>
                    <a:pt x="10227" y="15422"/>
                  </a:lnTo>
                  <a:cubicBezTo>
                    <a:pt x="10211" y="15410"/>
                    <a:pt x="10196" y="15397"/>
                    <a:pt x="10181" y="15385"/>
                  </a:cubicBezTo>
                  <a:lnTo>
                    <a:pt x="10181" y="15385"/>
                  </a:lnTo>
                  <a:cubicBezTo>
                    <a:pt x="10210" y="15399"/>
                    <a:pt x="10239" y="15414"/>
                    <a:pt x="10267" y="15431"/>
                  </a:cubicBezTo>
                  <a:lnTo>
                    <a:pt x="10267" y="15431"/>
                  </a:lnTo>
                  <a:lnTo>
                    <a:pt x="10280" y="15455"/>
                  </a:lnTo>
                  <a:lnTo>
                    <a:pt x="10280" y="15455"/>
                  </a:lnTo>
                  <a:cubicBezTo>
                    <a:pt x="10262" y="15444"/>
                    <a:pt x="10245" y="15433"/>
                    <a:pt x="10227" y="15422"/>
                  </a:cubicBezTo>
                  <a:lnTo>
                    <a:pt x="10227" y="15422"/>
                  </a:lnTo>
                  <a:cubicBezTo>
                    <a:pt x="10247" y="15437"/>
                    <a:pt x="10266" y="15452"/>
                    <a:pt x="10286" y="15467"/>
                  </a:cubicBezTo>
                  <a:lnTo>
                    <a:pt x="10286" y="15467"/>
                  </a:lnTo>
                  <a:lnTo>
                    <a:pt x="10280" y="15455"/>
                  </a:lnTo>
                  <a:lnTo>
                    <a:pt x="10280" y="15455"/>
                  </a:lnTo>
                  <a:cubicBezTo>
                    <a:pt x="10293" y="15463"/>
                    <a:pt x="10306" y="15471"/>
                    <a:pt x="10318" y="15479"/>
                  </a:cubicBezTo>
                  <a:lnTo>
                    <a:pt x="10275" y="15435"/>
                  </a:lnTo>
                  <a:lnTo>
                    <a:pt x="10275" y="15435"/>
                  </a:lnTo>
                  <a:cubicBezTo>
                    <a:pt x="10335" y="15472"/>
                    <a:pt x="10389" y="15518"/>
                    <a:pt x="10423" y="15583"/>
                  </a:cubicBezTo>
                  <a:lnTo>
                    <a:pt x="10423" y="15583"/>
                  </a:lnTo>
                  <a:lnTo>
                    <a:pt x="10423" y="15583"/>
                  </a:lnTo>
                  <a:lnTo>
                    <a:pt x="10486" y="15626"/>
                  </a:lnTo>
                  <a:lnTo>
                    <a:pt x="10486" y="15626"/>
                  </a:lnTo>
                  <a:cubicBezTo>
                    <a:pt x="10496" y="15638"/>
                    <a:pt x="10505" y="15651"/>
                    <a:pt x="10513" y="15664"/>
                  </a:cubicBezTo>
                  <a:lnTo>
                    <a:pt x="10513" y="15664"/>
                  </a:lnTo>
                  <a:lnTo>
                    <a:pt x="10473" y="15633"/>
                  </a:lnTo>
                  <a:lnTo>
                    <a:pt x="10423" y="15583"/>
                  </a:lnTo>
                  <a:lnTo>
                    <a:pt x="10423" y="15583"/>
                  </a:lnTo>
                  <a:cubicBezTo>
                    <a:pt x="10473" y="15633"/>
                    <a:pt x="10473" y="15687"/>
                    <a:pt x="10527" y="15687"/>
                  </a:cubicBezTo>
                  <a:lnTo>
                    <a:pt x="10577" y="15737"/>
                  </a:lnTo>
                  <a:cubicBezTo>
                    <a:pt x="10601" y="15737"/>
                    <a:pt x="10615" y="15748"/>
                    <a:pt x="10627" y="15765"/>
                  </a:cubicBezTo>
                  <a:lnTo>
                    <a:pt x="10627" y="15765"/>
                  </a:lnTo>
                  <a:cubicBezTo>
                    <a:pt x="10630" y="15774"/>
                    <a:pt x="10631" y="15783"/>
                    <a:pt x="10631" y="15791"/>
                  </a:cubicBezTo>
                  <a:cubicBezTo>
                    <a:pt x="10635" y="15791"/>
                    <a:pt x="10640" y="15792"/>
                    <a:pt x="10644" y="15793"/>
                  </a:cubicBezTo>
                  <a:lnTo>
                    <a:pt x="10644" y="15793"/>
                  </a:lnTo>
                  <a:cubicBezTo>
                    <a:pt x="10653" y="15808"/>
                    <a:pt x="10664" y="15825"/>
                    <a:pt x="10681" y="15842"/>
                  </a:cubicBezTo>
                  <a:cubicBezTo>
                    <a:pt x="10729" y="15878"/>
                    <a:pt x="10777" y="15914"/>
                    <a:pt x="10824" y="15949"/>
                  </a:cubicBezTo>
                  <a:lnTo>
                    <a:pt x="10824" y="15949"/>
                  </a:lnTo>
                  <a:cubicBezTo>
                    <a:pt x="10776" y="15909"/>
                    <a:pt x="10732" y="15862"/>
                    <a:pt x="10694" y="15810"/>
                  </a:cubicBezTo>
                  <a:lnTo>
                    <a:pt x="10694" y="15810"/>
                  </a:lnTo>
                  <a:cubicBezTo>
                    <a:pt x="10698" y="15811"/>
                    <a:pt x="10701" y="15813"/>
                    <a:pt x="10705" y="15815"/>
                  </a:cubicBezTo>
                  <a:lnTo>
                    <a:pt x="10705" y="15815"/>
                  </a:lnTo>
                  <a:lnTo>
                    <a:pt x="10681" y="15792"/>
                  </a:lnTo>
                  <a:lnTo>
                    <a:pt x="10681" y="15792"/>
                  </a:lnTo>
                  <a:cubicBezTo>
                    <a:pt x="10689" y="15800"/>
                    <a:pt x="10698" y="15808"/>
                    <a:pt x="10706" y="15816"/>
                  </a:cubicBezTo>
                  <a:lnTo>
                    <a:pt x="10706" y="15816"/>
                  </a:lnTo>
                  <a:cubicBezTo>
                    <a:pt x="10733" y="15828"/>
                    <a:pt x="10760" y="15842"/>
                    <a:pt x="10785" y="15842"/>
                  </a:cubicBezTo>
                  <a:cubicBezTo>
                    <a:pt x="10735" y="15842"/>
                    <a:pt x="10681" y="15792"/>
                    <a:pt x="10681" y="15791"/>
                  </a:cubicBezTo>
                  <a:lnTo>
                    <a:pt x="10681" y="15791"/>
                  </a:lnTo>
                  <a:lnTo>
                    <a:pt x="10681" y="15791"/>
                  </a:lnTo>
                  <a:cubicBezTo>
                    <a:pt x="10681" y="15791"/>
                    <a:pt x="10681" y="15791"/>
                    <a:pt x="10681" y="15791"/>
                  </a:cubicBezTo>
                  <a:lnTo>
                    <a:pt x="10527" y="15633"/>
                  </a:lnTo>
                  <a:lnTo>
                    <a:pt x="10368" y="15479"/>
                  </a:lnTo>
                  <a:cubicBezTo>
                    <a:pt x="10359" y="15474"/>
                    <a:pt x="10350" y="15469"/>
                    <a:pt x="10341" y="15464"/>
                  </a:cubicBezTo>
                  <a:lnTo>
                    <a:pt x="10341" y="15464"/>
                  </a:lnTo>
                  <a:cubicBezTo>
                    <a:pt x="10344" y="15468"/>
                    <a:pt x="10346" y="15472"/>
                    <a:pt x="10349" y="15476"/>
                  </a:cubicBezTo>
                  <a:lnTo>
                    <a:pt x="10349" y="15476"/>
                  </a:lnTo>
                  <a:cubicBezTo>
                    <a:pt x="10341" y="15469"/>
                    <a:pt x="10333" y="15462"/>
                    <a:pt x="10325" y="15455"/>
                  </a:cubicBezTo>
                  <a:lnTo>
                    <a:pt x="10325" y="15455"/>
                  </a:lnTo>
                  <a:cubicBezTo>
                    <a:pt x="10330" y="15458"/>
                    <a:pt x="10336" y="15461"/>
                    <a:pt x="10341" y="15464"/>
                  </a:cubicBezTo>
                  <a:lnTo>
                    <a:pt x="10341" y="15464"/>
                  </a:lnTo>
                  <a:cubicBezTo>
                    <a:pt x="10333" y="15452"/>
                    <a:pt x="10325" y="15439"/>
                    <a:pt x="10318" y="15425"/>
                  </a:cubicBezTo>
                  <a:cubicBezTo>
                    <a:pt x="10216" y="15353"/>
                    <a:pt x="10118" y="15280"/>
                    <a:pt x="10022" y="15210"/>
                  </a:cubicBezTo>
                  <a:lnTo>
                    <a:pt x="10022" y="15210"/>
                  </a:lnTo>
                  <a:cubicBezTo>
                    <a:pt x="10056" y="15237"/>
                    <a:pt x="10089" y="15264"/>
                    <a:pt x="10123" y="15290"/>
                  </a:cubicBezTo>
                  <a:lnTo>
                    <a:pt x="10123" y="15290"/>
                  </a:lnTo>
                  <a:cubicBezTo>
                    <a:pt x="10192" y="15344"/>
                    <a:pt x="10260" y="15399"/>
                    <a:pt x="10325" y="15455"/>
                  </a:cubicBezTo>
                  <a:lnTo>
                    <a:pt x="10325" y="15455"/>
                  </a:lnTo>
                  <a:cubicBezTo>
                    <a:pt x="10249" y="15410"/>
                    <a:pt x="10206" y="15367"/>
                    <a:pt x="10160" y="15320"/>
                  </a:cubicBezTo>
                  <a:cubicBezTo>
                    <a:pt x="10148" y="15310"/>
                    <a:pt x="10135" y="15300"/>
                    <a:pt x="10123" y="15290"/>
                  </a:cubicBezTo>
                  <a:lnTo>
                    <a:pt x="10123" y="15290"/>
                  </a:lnTo>
                  <a:cubicBezTo>
                    <a:pt x="10069" y="15249"/>
                    <a:pt x="10013" y="15208"/>
                    <a:pt x="9957" y="15167"/>
                  </a:cubicBezTo>
                  <a:lnTo>
                    <a:pt x="9957" y="15167"/>
                  </a:lnTo>
                  <a:cubicBezTo>
                    <a:pt x="9905" y="15127"/>
                    <a:pt x="9852" y="15088"/>
                    <a:pt x="9798" y="15050"/>
                  </a:cubicBezTo>
                  <a:lnTo>
                    <a:pt x="9798" y="15050"/>
                  </a:lnTo>
                  <a:cubicBezTo>
                    <a:pt x="9872" y="15101"/>
                    <a:pt x="9947" y="15155"/>
                    <a:pt x="10022" y="15210"/>
                  </a:cubicBezTo>
                  <a:lnTo>
                    <a:pt x="10022" y="15210"/>
                  </a:lnTo>
                  <a:cubicBezTo>
                    <a:pt x="9807" y="15040"/>
                    <a:pt x="9583" y="14876"/>
                    <a:pt x="9326" y="14749"/>
                  </a:cubicBezTo>
                  <a:lnTo>
                    <a:pt x="9307" y="14740"/>
                  </a:lnTo>
                  <a:lnTo>
                    <a:pt x="9307" y="14740"/>
                  </a:lnTo>
                  <a:cubicBezTo>
                    <a:pt x="9268" y="14718"/>
                    <a:pt x="9228" y="14696"/>
                    <a:pt x="9189" y="14675"/>
                  </a:cubicBezTo>
                  <a:lnTo>
                    <a:pt x="9189" y="14675"/>
                  </a:lnTo>
                  <a:cubicBezTo>
                    <a:pt x="8979" y="14557"/>
                    <a:pt x="8755" y="14448"/>
                    <a:pt x="8519" y="14351"/>
                  </a:cubicBezTo>
                  <a:close/>
                  <a:moveTo>
                    <a:pt x="1696" y="15888"/>
                  </a:moveTo>
                  <a:cubicBezTo>
                    <a:pt x="1688" y="15893"/>
                    <a:pt x="1680" y="15896"/>
                    <a:pt x="1668" y="15896"/>
                  </a:cubicBezTo>
                  <a:cubicBezTo>
                    <a:pt x="1668" y="15936"/>
                    <a:pt x="1632" y="15944"/>
                    <a:pt x="1619" y="15974"/>
                  </a:cubicBezTo>
                  <a:lnTo>
                    <a:pt x="1619" y="15974"/>
                  </a:lnTo>
                  <a:cubicBezTo>
                    <a:pt x="1644" y="15946"/>
                    <a:pt x="1670" y="15917"/>
                    <a:pt x="1696" y="15888"/>
                  </a:cubicBezTo>
                  <a:close/>
                  <a:moveTo>
                    <a:pt x="7499" y="15687"/>
                  </a:moveTo>
                  <a:cubicBezTo>
                    <a:pt x="7535" y="15702"/>
                    <a:pt x="7572" y="15719"/>
                    <a:pt x="7609" y="15737"/>
                  </a:cubicBezTo>
                  <a:cubicBezTo>
                    <a:pt x="7817" y="15791"/>
                    <a:pt x="8025" y="15896"/>
                    <a:pt x="8234" y="16000"/>
                  </a:cubicBezTo>
                  <a:cubicBezTo>
                    <a:pt x="8130" y="15946"/>
                    <a:pt x="8076" y="15896"/>
                    <a:pt x="7971" y="15842"/>
                  </a:cubicBezTo>
                  <a:cubicBezTo>
                    <a:pt x="7867" y="15791"/>
                    <a:pt x="7763" y="15791"/>
                    <a:pt x="7713" y="15737"/>
                  </a:cubicBezTo>
                  <a:cubicBezTo>
                    <a:pt x="7659" y="15737"/>
                    <a:pt x="7609" y="15737"/>
                    <a:pt x="7554" y="15687"/>
                  </a:cubicBezTo>
                  <a:close/>
                  <a:moveTo>
                    <a:pt x="34646" y="15687"/>
                  </a:moveTo>
                  <a:cubicBezTo>
                    <a:pt x="34683" y="15702"/>
                    <a:pt x="34719" y="15719"/>
                    <a:pt x="34756" y="15737"/>
                  </a:cubicBezTo>
                  <a:cubicBezTo>
                    <a:pt x="34964" y="15791"/>
                    <a:pt x="35173" y="15896"/>
                    <a:pt x="35381" y="16000"/>
                  </a:cubicBezTo>
                  <a:lnTo>
                    <a:pt x="35069" y="15842"/>
                  </a:lnTo>
                  <a:cubicBezTo>
                    <a:pt x="35019" y="15791"/>
                    <a:pt x="34914" y="15791"/>
                    <a:pt x="34810" y="15737"/>
                  </a:cubicBezTo>
                  <a:cubicBezTo>
                    <a:pt x="34756" y="15737"/>
                    <a:pt x="34756" y="15737"/>
                    <a:pt x="34706" y="15687"/>
                  </a:cubicBezTo>
                  <a:close/>
                  <a:moveTo>
                    <a:pt x="61172" y="15687"/>
                  </a:moveTo>
                  <a:cubicBezTo>
                    <a:pt x="61209" y="15702"/>
                    <a:pt x="61245" y="15719"/>
                    <a:pt x="61282" y="15737"/>
                  </a:cubicBezTo>
                  <a:cubicBezTo>
                    <a:pt x="61491" y="15791"/>
                    <a:pt x="61699" y="15896"/>
                    <a:pt x="61907" y="16000"/>
                  </a:cubicBezTo>
                  <a:lnTo>
                    <a:pt x="61595" y="15842"/>
                  </a:lnTo>
                  <a:cubicBezTo>
                    <a:pt x="61541" y="15791"/>
                    <a:pt x="61436" y="15791"/>
                    <a:pt x="61332" y="15737"/>
                  </a:cubicBezTo>
                  <a:cubicBezTo>
                    <a:pt x="61282" y="15737"/>
                    <a:pt x="61282" y="15737"/>
                    <a:pt x="61228" y="15687"/>
                  </a:cubicBezTo>
                  <a:close/>
                  <a:moveTo>
                    <a:pt x="10804" y="15948"/>
                  </a:moveTo>
                  <a:lnTo>
                    <a:pt x="10804" y="15948"/>
                  </a:lnTo>
                  <a:cubicBezTo>
                    <a:pt x="10841" y="15975"/>
                    <a:pt x="10878" y="16001"/>
                    <a:pt x="10917" y="16025"/>
                  </a:cubicBezTo>
                  <a:lnTo>
                    <a:pt x="10917" y="16025"/>
                  </a:lnTo>
                  <a:cubicBezTo>
                    <a:pt x="10906" y="16014"/>
                    <a:pt x="10894" y="16004"/>
                    <a:pt x="10883" y="15994"/>
                  </a:cubicBezTo>
                  <a:lnTo>
                    <a:pt x="10883" y="15994"/>
                  </a:lnTo>
                  <a:cubicBezTo>
                    <a:pt x="10894" y="16002"/>
                    <a:pt x="10906" y="16010"/>
                    <a:pt x="10918" y="16017"/>
                  </a:cubicBezTo>
                  <a:lnTo>
                    <a:pt x="10918" y="16017"/>
                  </a:lnTo>
                  <a:cubicBezTo>
                    <a:pt x="10887" y="15995"/>
                    <a:pt x="10855" y="15972"/>
                    <a:pt x="10824" y="15949"/>
                  </a:cubicBezTo>
                  <a:lnTo>
                    <a:pt x="10824" y="15949"/>
                  </a:lnTo>
                  <a:cubicBezTo>
                    <a:pt x="10830" y="15954"/>
                    <a:pt x="10837" y="15959"/>
                    <a:pt x="10843" y="15964"/>
                  </a:cubicBezTo>
                  <a:lnTo>
                    <a:pt x="10843" y="15964"/>
                  </a:lnTo>
                  <a:cubicBezTo>
                    <a:pt x="10830" y="15957"/>
                    <a:pt x="10817" y="15951"/>
                    <a:pt x="10804" y="15948"/>
                  </a:cubicBezTo>
                  <a:close/>
                  <a:moveTo>
                    <a:pt x="15081" y="15994"/>
                  </a:moveTo>
                  <a:cubicBezTo>
                    <a:pt x="15091" y="16022"/>
                    <a:pt x="15101" y="16051"/>
                    <a:pt x="15112" y="16079"/>
                  </a:cubicBezTo>
                  <a:lnTo>
                    <a:pt x="15112" y="16079"/>
                  </a:lnTo>
                  <a:lnTo>
                    <a:pt x="15112" y="16050"/>
                  </a:lnTo>
                  <a:cubicBezTo>
                    <a:pt x="15102" y="16029"/>
                    <a:pt x="15091" y="16011"/>
                    <a:pt x="15081" y="15994"/>
                  </a:cubicBezTo>
                  <a:close/>
                  <a:moveTo>
                    <a:pt x="25675" y="15683"/>
                  </a:moveTo>
                  <a:cubicBezTo>
                    <a:pt x="25683" y="15721"/>
                    <a:pt x="25689" y="15756"/>
                    <a:pt x="25689" y="15791"/>
                  </a:cubicBezTo>
                  <a:lnTo>
                    <a:pt x="25841" y="16092"/>
                  </a:lnTo>
                  <a:lnTo>
                    <a:pt x="25841" y="16092"/>
                  </a:lnTo>
                  <a:cubicBezTo>
                    <a:pt x="25773" y="16009"/>
                    <a:pt x="25732" y="15925"/>
                    <a:pt x="25689" y="15842"/>
                  </a:cubicBezTo>
                  <a:cubicBezTo>
                    <a:pt x="25689" y="15789"/>
                    <a:pt x="25683" y="15736"/>
                    <a:pt x="25675" y="15683"/>
                  </a:cubicBezTo>
                  <a:close/>
                  <a:moveTo>
                    <a:pt x="28806" y="15881"/>
                  </a:moveTo>
                  <a:cubicBezTo>
                    <a:pt x="28737" y="15953"/>
                    <a:pt x="28671" y="16027"/>
                    <a:pt x="28607" y="16104"/>
                  </a:cubicBezTo>
                  <a:cubicBezTo>
                    <a:pt x="28650" y="16021"/>
                    <a:pt x="28725" y="15939"/>
                    <a:pt x="28806" y="15881"/>
                  </a:cubicBezTo>
                  <a:close/>
                  <a:moveTo>
                    <a:pt x="41902" y="15534"/>
                  </a:moveTo>
                  <a:cubicBezTo>
                    <a:pt x="41914" y="15549"/>
                    <a:pt x="41947" y="15593"/>
                    <a:pt x="41947" y="15633"/>
                  </a:cubicBezTo>
                  <a:cubicBezTo>
                    <a:pt x="41947" y="15687"/>
                    <a:pt x="42001" y="15737"/>
                    <a:pt x="42001" y="15791"/>
                  </a:cubicBezTo>
                  <a:cubicBezTo>
                    <a:pt x="42051" y="15896"/>
                    <a:pt x="42051" y="15946"/>
                    <a:pt x="42106" y="16050"/>
                  </a:cubicBezTo>
                  <a:lnTo>
                    <a:pt x="42106" y="16104"/>
                  </a:lnTo>
                  <a:cubicBezTo>
                    <a:pt x="42028" y="15919"/>
                    <a:pt x="41960" y="15729"/>
                    <a:pt x="41902" y="15534"/>
                  </a:cubicBezTo>
                  <a:close/>
                  <a:moveTo>
                    <a:pt x="57556" y="16087"/>
                  </a:moveTo>
                  <a:cubicBezTo>
                    <a:pt x="57539" y="16097"/>
                    <a:pt x="57521" y="16107"/>
                    <a:pt x="57503" y="16117"/>
                  </a:cubicBezTo>
                  <a:lnTo>
                    <a:pt x="57503" y="16117"/>
                  </a:lnTo>
                  <a:cubicBezTo>
                    <a:pt x="57512" y="16113"/>
                    <a:pt x="57521" y="16109"/>
                    <a:pt x="57530" y="16104"/>
                  </a:cubicBezTo>
                  <a:cubicBezTo>
                    <a:pt x="57539" y="16098"/>
                    <a:pt x="57548" y="16093"/>
                    <a:pt x="57556" y="16087"/>
                  </a:cubicBezTo>
                  <a:close/>
                  <a:moveTo>
                    <a:pt x="4845" y="15687"/>
                  </a:moveTo>
                  <a:cubicBezTo>
                    <a:pt x="4690" y="15737"/>
                    <a:pt x="4428" y="15791"/>
                    <a:pt x="4115" y="15946"/>
                  </a:cubicBezTo>
                  <a:cubicBezTo>
                    <a:pt x="4080" y="15970"/>
                    <a:pt x="4045" y="15993"/>
                    <a:pt x="4008" y="16017"/>
                  </a:cubicBezTo>
                  <a:lnTo>
                    <a:pt x="4008" y="16017"/>
                  </a:lnTo>
                  <a:cubicBezTo>
                    <a:pt x="4007" y="16018"/>
                    <a:pt x="4006" y="16018"/>
                    <a:pt x="4005" y="16019"/>
                  </a:cubicBezTo>
                  <a:lnTo>
                    <a:pt x="4005" y="16019"/>
                  </a:lnTo>
                  <a:cubicBezTo>
                    <a:pt x="4006" y="16019"/>
                    <a:pt x="4006" y="16018"/>
                    <a:pt x="4007" y="16018"/>
                  </a:cubicBezTo>
                  <a:lnTo>
                    <a:pt x="4007" y="16018"/>
                  </a:lnTo>
                  <a:cubicBezTo>
                    <a:pt x="3949" y="16056"/>
                    <a:pt x="3888" y="16095"/>
                    <a:pt x="3822" y="16134"/>
                  </a:cubicBezTo>
                  <a:lnTo>
                    <a:pt x="3822" y="16134"/>
                  </a:lnTo>
                  <a:cubicBezTo>
                    <a:pt x="3849" y="16124"/>
                    <a:pt x="3877" y="16114"/>
                    <a:pt x="3907" y="16104"/>
                  </a:cubicBezTo>
                  <a:cubicBezTo>
                    <a:pt x="4035" y="16020"/>
                    <a:pt x="4195" y="15936"/>
                    <a:pt x="4388" y="15852"/>
                  </a:cubicBezTo>
                  <a:lnTo>
                    <a:pt x="4388" y="15852"/>
                  </a:lnTo>
                  <a:cubicBezTo>
                    <a:pt x="4528" y="15797"/>
                    <a:pt x="4680" y="15742"/>
                    <a:pt x="4845" y="15687"/>
                  </a:cubicBezTo>
                  <a:close/>
                  <a:moveTo>
                    <a:pt x="25793" y="16082"/>
                  </a:moveTo>
                  <a:cubicBezTo>
                    <a:pt x="25809" y="16106"/>
                    <a:pt x="25824" y="16131"/>
                    <a:pt x="25840" y="16154"/>
                  </a:cubicBezTo>
                  <a:lnTo>
                    <a:pt x="25793" y="16154"/>
                  </a:lnTo>
                  <a:lnTo>
                    <a:pt x="25793" y="16082"/>
                  </a:lnTo>
                  <a:close/>
                  <a:moveTo>
                    <a:pt x="37786" y="15931"/>
                  </a:moveTo>
                  <a:lnTo>
                    <a:pt x="37786" y="15931"/>
                  </a:lnTo>
                  <a:cubicBezTo>
                    <a:pt x="37838" y="15989"/>
                    <a:pt x="37888" y="16046"/>
                    <a:pt x="37937" y="16104"/>
                  </a:cubicBezTo>
                  <a:cubicBezTo>
                    <a:pt x="37937" y="16154"/>
                    <a:pt x="37987" y="16208"/>
                    <a:pt x="38041" y="16208"/>
                  </a:cubicBezTo>
                  <a:cubicBezTo>
                    <a:pt x="37959" y="16113"/>
                    <a:pt x="37874" y="16021"/>
                    <a:pt x="37786" y="15931"/>
                  </a:cubicBezTo>
                  <a:close/>
                  <a:moveTo>
                    <a:pt x="58203" y="15781"/>
                  </a:moveTo>
                  <a:cubicBezTo>
                    <a:pt x="58163" y="15793"/>
                    <a:pt x="58121" y="15807"/>
                    <a:pt x="58078" y="15823"/>
                  </a:cubicBezTo>
                  <a:lnTo>
                    <a:pt x="58078" y="15823"/>
                  </a:lnTo>
                  <a:cubicBezTo>
                    <a:pt x="58103" y="15812"/>
                    <a:pt x="58129" y="15802"/>
                    <a:pt x="58156" y="15791"/>
                  </a:cubicBezTo>
                  <a:lnTo>
                    <a:pt x="58156" y="15791"/>
                  </a:lnTo>
                  <a:cubicBezTo>
                    <a:pt x="58099" y="15812"/>
                    <a:pt x="58043" y="15834"/>
                    <a:pt x="57988" y="15857"/>
                  </a:cubicBezTo>
                  <a:lnTo>
                    <a:pt x="57988" y="15857"/>
                  </a:lnTo>
                  <a:cubicBezTo>
                    <a:pt x="57924" y="15882"/>
                    <a:pt x="57858" y="15912"/>
                    <a:pt x="57789" y="15946"/>
                  </a:cubicBezTo>
                  <a:cubicBezTo>
                    <a:pt x="57785" y="15949"/>
                    <a:pt x="57780" y="15951"/>
                    <a:pt x="57776" y="15954"/>
                  </a:cubicBezTo>
                  <a:lnTo>
                    <a:pt x="57776" y="15954"/>
                  </a:lnTo>
                  <a:cubicBezTo>
                    <a:pt x="57624" y="16029"/>
                    <a:pt x="57479" y="16114"/>
                    <a:pt x="57341" y="16204"/>
                  </a:cubicBezTo>
                  <a:lnTo>
                    <a:pt x="57341" y="16204"/>
                  </a:lnTo>
                  <a:cubicBezTo>
                    <a:pt x="57363" y="16191"/>
                    <a:pt x="57386" y="16178"/>
                    <a:pt x="57411" y="16164"/>
                  </a:cubicBezTo>
                  <a:lnTo>
                    <a:pt x="57411" y="16164"/>
                  </a:lnTo>
                  <a:cubicBezTo>
                    <a:pt x="57385" y="16181"/>
                    <a:pt x="57361" y="16198"/>
                    <a:pt x="57338" y="16214"/>
                  </a:cubicBezTo>
                  <a:lnTo>
                    <a:pt x="57338" y="16214"/>
                  </a:lnTo>
                  <a:cubicBezTo>
                    <a:pt x="57391" y="16182"/>
                    <a:pt x="57447" y="16150"/>
                    <a:pt x="57503" y="16117"/>
                  </a:cubicBezTo>
                  <a:lnTo>
                    <a:pt x="57503" y="16117"/>
                  </a:lnTo>
                  <a:cubicBezTo>
                    <a:pt x="57471" y="16133"/>
                    <a:pt x="57440" y="16149"/>
                    <a:pt x="57411" y="16164"/>
                  </a:cubicBezTo>
                  <a:lnTo>
                    <a:pt x="57411" y="16164"/>
                  </a:lnTo>
                  <a:cubicBezTo>
                    <a:pt x="57416" y="16161"/>
                    <a:pt x="57421" y="16158"/>
                    <a:pt x="57426" y="16154"/>
                  </a:cubicBezTo>
                  <a:cubicBezTo>
                    <a:pt x="57505" y="16107"/>
                    <a:pt x="57588" y="16060"/>
                    <a:pt x="57680" y="16013"/>
                  </a:cubicBezTo>
                  <a:lnTo>
                    <a:pt x="57680" y="16013"/>
                  </a:lnTo>
                  <a:cubicBezTo>
                    <a:pt x="57636" y="16037"/>
                    <a:pt x="57595" y="16062"/>
                    <a:pt x="57556" y="16087"/>
                  </a:cubicBezTo>
                  <a:lnTo>
                    <a:pt x="57556" y="16087"/>
                  </a:lnTo>
                  <a:cubicBezTo>
                    <a:pt x="57607" y="16058"/>
                    <a:pt x="57656" y="16029"/>
                    <a:pt x="57703" y="16000"/>
                  </a:cubicBezTo>
                  <a:lnTo>
                    <a:pt x="57703" y="16000"/>
                  </a:lnTo>
                  <a:cubicBezTo>
                    <a:pt x="57696" y="16004"/>
                    <a:pt x="57688" y="16008"/>
                    <a:pt x="57680" y="16013"/>
                  </a:cubicBezTo>
                  <a:lnTo>
                    <a:pt x="57680" y="16013"/>
                  </a:lnTo>
                  <a:cubicBezTo>
                    <a:pt x="57692" y="16006"/>
                    <a:pt x="57704" y="15999"/>
                    <a:pt x="57716" y="15993"/>
                  </a:cubicBezTo>
                  <a:lnTo>
                    <a:pt x="57716" y="15993"/>
                  </a:lnTo>
                  <a:cubicBezTo>
                    <a:pt x="57712" y="15995"/>
                    <a:pt x="57708" y="15998"/>
                    <a:pt x="57703" y="16000"/>
                  </a:cubicBezTo>
                  <a:lnTo>
                    <a:pt x="57703" y="16000"/>
                  </a:lnTo>
                  <a:cubicBezTo>
                    <a:pt x="57847" y="15927"/>
                    <a:pt x="58010" y="15854"/>
                    <a:pt x="58203" y="15781"/>
                  </a:cubicBezTo>
                  <a:close/>
                  <a:moveTo>
                    <a:pt x="57341" y="16204"/>
                  </a:moveTo>
                  <a:lnTo>
                    <a:pt x="57341" y="16204"/>
                  </a:lnTo>
                  <a:cubicBezTo>
                    <a:pt x="57328" y="16213"/>
                    <a:pt x="57315" y="16221"/>
                    <a:pt x="57303" y="16230"/>
                  </a:cubicBezTo>
                  <a:lnTo>
                    <a:pt x="57303" y="16230"/>
                  </a:lnTo>
                  <a:cubicBezTo>
                    <a:pt x="57316" y="16221"/>
                    <a:pt x="57329" y="16213"/>
                    <a:pt x="57341" y="16204"/>
                  </a:cubicBezTo>
                  <a:close/>
                  <a:moveTo>
                    <a:pt x="1563" y="16039"/>
                  </a:moveTo>
                  <a:lnTo>
                    <a:pt x="1563" y="16039"/>
                  </a:lnTo>
                  <a:cubicBezTo>
                    <a:pt x="1494" y="16099"/>
                    <a:pt x="1447" y="16168"/>
                    <a:pt x="1402" y="16234"/>
                  </a:cubicBezTo>
                  <a:lnTo>
                    <a:pt x="1402" y="16234"/>
                  </a:lnTo>
                  <a:cubicBezTo>
                    <a:pt x="1455" y="16168"/>
                    <a:pt x="1508" y="16103"/>
                    <a:pt x="1563" y="16039"/>
                  </a:cubicBezTo>
                  <a:close/>
                  <a:moveTo>
                    <a:pt x="40384" y="16258"/>
                  </a:moveTo>
                  <a:lnTo>
                    <a:pt x="40383" y="16259"/>
                  </a:lnTo>
                  <a:lnTo>
                    <a:pt x="40383" y="16259"/>
                  </a:lnTo>
                  <a:cubicBezTo>
                    <a:pt x="40383" y="16259"/>
                    <a:pt x="40383" y="16259"/>
                    <a:pt x="40383" y="16259"/>
                  </a:cubicBezTo>
                  <a:lnTo>
                    <a:pt x="40383" y="16259"/>
                  </a:lnTo>
                  <a:cubicBezTo>
                    <a:pt x="40383" y="16259"/>
                    <a:pt x="40384" y="16259"/>
                    <a:pt x="40384" y="16258"/>
                  </a:cubicBezTo>
                  <a:close/>
                  <a:moveTo>
                    <a:pt x="25873" y="16134"/>
                  </a:moveTo>
                  <a:cubicBezTo>
                    <a:pt x="25909" y="16181"/>
                    <a:pt x="25947" y="16245"/>
                    <a:pt x="25983" y="16291"/>
                  </a:cubicBezTo>
                  <a:lnTo>
                    <a:pt x="25983" y="16291"/>
                  </a:lnTo>
                  <a:cubicBezTo>
                    <a:pt x="25973" y="16280"/>
                    <a:pt x="25962" y="16269"/>
                    <a:pt x="25951" y="16258"/>
                  </a:cubicBezTo>
                  <a:cubicBezTo>
                    <a:pt x="25924" y="16218"/>
                    <a:pt x="25898" y="16176"/>
                    <a:pt x="25873" y="16134"/>
                  </a:cubicBezTo>
                  <a:close/>
                  <a:moveTo>
                    <a:pt x="37970" y="16242"/>
                  </a:moveTo>
                  <a:cubicBezTo>
                    <a:pt x="37987" y="16263"/>
                    <a:pt x="38005" y="16285"/>
                    <a:pt x="38022" y="16306"/>
                  </a:cubicBezTo>
                  <a:lnTo>
                    <a:pt x="38022" y="16306"/>
                  </a:lnTo>
                  <a:cubicBezTo>
                    <a:pt x="38009" y="16285"/>
                    <a:pt x="37990" y="16263"/>
                    <a:pt x="37970" y="16242"/>
                  </a:cubicBezTo>
                  <a:close/>
                  <a:moveTo>
                    <a:pt x="13536" y="16301"/>
                  </a:moveTo>
                  <a:cubicBezTo>
                    <a:pt x="13536" y="16303"/>
                    <a:pt x="13535" y="16304"/>
                    <a:pt x="13535" y="16305"/>
                  </a:cubicBezTo>
                  <a:lnTo>
                    <a:pt x="13535" y="16305"/>
                  </a:lnTo>
                  <a:cubicBezTo>
                    <a:pt x="13534" y="16306"/>
                    <a:pt x="13534" y="16307"/>
                    <a:pt x="13534" y="16308"/>
                  </a:cubicBezTo>
                  <a:lnTo>
                    <a:pt x="13534" y="16308"/>
                  </a:lnTo>
                  <a:cubicBezTo>
                    <a:pt x="13535" y="16306"/>
                    <a:pt x="13535" y="16304"/>
                    <a:pt x="13536" y="16301"/>
                  </a:cubicBezTo>
                  <a:close/>
                  <a:moveTo>
                    <a:pt x="13547" y="16049"/>
                  </a:moveTo>
                  <a:lnTo>
                    <a:pt x="13547" y="16049"/>
                  </a:lnTo>
                  <a:cubicBezTo>
                    <a:pt x="13541" y="16142"/>
                    <a:pt x="13514" y="16236"/>
                    <a:pt x="13469" y="16330"/>
                  </a:cubicBezTo>
                  <a:lnTo>
                    <a:pt x="13469" y="16330"/>
                  </a:lnTo>
                  <a:cubicBezTo>
                    <a:pt x="13525" y="16244"/>
                    <a:pt x="13550" y="16146"/>
                    <a:pt x="13547" y="16049"/>
                  </a:cubicBezTo>
                  <a:close/>
                  <a:moveTo>
                    <a:pt x="1402" y="16234"/>
                  </a:moveTo>
                  <a:cubicBezTo>
                    <a:pt x="1370" y="16274"/>
                    <a:pt x="1339" y="16314"/>
                    <a:pt x="1309" y="16355"/>
                  </a:cubicBezTo>
                  <a:lnTo>
                    <a:pt x="1309" y="16355"/>
                  </a:lnTo>
                  <a:cubicBezTo>
                    <a:pt x="1343" y="16319"/>
                    <a:pt x="1372" y="16277"/>
                    <a:pt x="1402" y="16234"/>
                  </a:cubicBezTo>
                  <a:close/>
                  <a:moveTo>
                    <a:pt x="38022" y="16306"/>
                  </a:moveTo>
                  <a:cubicBezTo>
                    <a:pt x="38034" y="16325"/>
                    <a:pt x="38041" y="16344"/>
                    <a:pt x="38041" y="16363"/>
                  </a:cubicBezTo>
                  <a:cubicBezTo>
                    <a:pt x="38056" y="16363"/>
                    <a:pt x="38067" y="16368"/>
                    <a:pt x="38075" y="16374"/>
                  </a:cubicBezTo>
                  <a:lnTo>
                    <a:pt x="38075" y="16374"/>
                  </a:lnTo>
                  <a:cubicBezTo>
                    <a:pt x="38058" y="16352"/>
                    <a:pt x="38040" y="16329"/>
                    <a:pt x="38022" y="16306"/>
                  </a:cubicBezTo>
                  <a:close/>
                  <a:moveTo>
                    <a:pt x="28399" y="16363"/>
                  </a:moveTo>
                  <a:cubicBezTo>
                    <a:pt x="28385" y="16377"/>
                    <a:pt x="28376" y="16391"/>
                    <a:pt x="28367" y="16404"/>
                  </a:cubicBezTo>
                  <a:lnTo>
                    <a:pt x="28367" y="16404"/>
                  </a:lnTo>
                  <a:cubicBezTo>
                    <a:pt x="28378" y="16390"/>
                    <a:pt x="28388" y="16377"/>
                    <a:pt x="28399" y="16363"/>
                  </a:cubicBezTo>
                  <a:close/>
                  <a:moveTo>
                    <a:pt x="4005" y="16019"/>
                  </a:moveTo>
                  <a:cubicBezTo>
                    <a:pt x="3912" y="16064"/>
                    <a:pt x="3827" y="16109"/>
                    <a:pt x="3752" y="16154"/>
                  </a:cubicBezTo>
                  <a:cubicBezTo>
                    <a:pt x="3738" y="16164"/>
                    <a:pt x="3724" y="16173"/>
                    <a:pt x="3710" y="16183"/>
                  </a:cubicBezTo>
                  <a:lnTo>
                    <a:pt x="3710" y="16183"/>
                  </a:lnTo>
                  <a:cubicBezTo>
                    <a:pt x="3659" y="16208"/>
                    <a:pt x="3621" y="16234"/>
                    <a:pt x="3594" y="16258"/>
                  </a:cubicBezTo>
                  <a:cubicBezTo>
                    <a:pt x="3602" y="16254"/>
                    <a:pt x="3611" y="16250"/>
                    <a:pt x="3619" y="16246"/>
                  </a:cubicBezTo>
                  <a:lnTo>
                    <a:pt x="3619" y="16246"/>
                  </a:lnTo>
                  <a:cubicBezTo>
                    <a:pt x="3509" y="16324"/>
                    <a:pt x="3421" y="16394"/>
                    <a:pt x="3350" y="16455"/>
                  </a:cubicBezTo>
                  <a:lnTo>
                    <a:pt x="3350" y="16455"/>
                  </a:lnTo>
                  <a:cubicBezTo>
                    <a:pt x="3455" y="16372"/>
                    <a:pt x="3564" y="16291"/>
                    <a:pt x="3679" y="16214"/>
                  </a:cubicBezTo>
                  <a:lnTo>
                    <a:pt x="3679" y="16214"/>
                  </a:lnTo>
                  <a:cubicBezTo>
                    <a:pt x="3730" y="16188"/>
                    <a:pt x="3777" y="16161"/>
                    <a:pt x="3822" y="16134"/>
                  </a:cubicBezTo>
                  <a:lnTo>
                    <a:pt x="3822" y="16134"/>
                  </a:lnTo>
                  <a:cubicBezTo>
                    <a:pt x="3805" y="16140"/>
                    <a:pt x="3789" y="16147"/>
                    <a:pt x="3773" y="16153"/>
                  </a:cubicBezTo>
                  <a:lnTo>
                    <a:pt x="3773" y="16153"/>
                  </a:lnTo>
                  <a:cubicBezTo>
                    <a:pt x="3848" y="16107"/>
                    <a:pt x="3925" y="16062"/>
                    <a:pt x="4005" y="16019"/>
                  </a:cubicBezTo>
                  <a:close/>
                  <a:moveTo>
                    <a:pt x="28367" y="16404"/>
                  </a:moveTo>
                  <a:cubicBezTo>
                    <a:pt x="28353" y="16423"/>
                    <a:pt x="28338" y="16442"/>
                    <a:pt x="28323" y="16460"/>
                  </a:cubicBezTo>
                  <a:lnTo>
                    <a:pt x="28323" y="16460"/>
                  </a:lnTo>
                  <a:cubicBezTo>
                    <a:pt x="28341" y="16450"/>
                    <a:pt x="28351" y="16429"/>
                    <a:pt x="28367" y="16404"/>
                  </a:cubicBezTo>
                  <a:close/>
                  <a:moveTo>
                    <a:pt x="38224" y="16462"/>
                  </a:moveTo>
                  <a:cubicBezTo>
                    <a:pt x="38232" y="16473"/>
                    <a:pt x="38240" y="16483"/>
                    <a:pt x="38249" y="16493"/>
                  </a:cubicBezTo>
                  <a:lnTo>
                    <a:pt x="38249" y="16493"/>
                  </a:lnTo>
                  <a:lnTo>
                    <a:pt x="38249" y="16467"/>
                  </a:lnTo>
                  <a:cubicBezTo>
                    <a:pt x="38239" y="16467"/>
                    <a:pt x="38231" y="16465"/>
                    <a:pt x="38224" y="16462"/>
                  </a:cubicBezTo>
                  <a:close/>
                  <a:moveTo>
                    <a:pt x="1309" y="16355"/>
                  </a:moveTo>
                  <a:lnTo>
                    <a:pt x="1309" y="16355"/>
                  </a:lnTo>
                  <a:cubicBezTo>
                    <a:pt x="1306" y="16358"/>
                    <a:pt x="1304" y="16360"/>
                    <a:pt x="1301" y="16363"/>
                  </a:cubicBezTo>
                  <a:lnTo>
                    <a:pt x="1251" y="16417"/>
                  </a:lnTo>
                  <a:cubicBezTo>
                    <a:pt x="1251" y="16417"/>
                    <a:pt x="1207" y="16457"/>
                    <a:pt x="1198" y="16505"/>
                  </a:cubicBezTo>
                  <a:lnTo>
                    <a:pt x="1198" y="16505"/>
                  </a:lnTo>
                  <a:cubicBezTo>
                    <a:pt x="1235" y="16454"/>
                    <a:pt x="1271" y="16404"/>
                    <a:pt x="1309" y="16355"/>
                  </a:cubicBezTo>
                  <a:close/>
                  <a:moveTo>
                    <a:pt x="25951" y="16363"/>
                  </a:moveTo>
                  <a:lnTo>
                    <a:pt x="26106" y="16519"/>
                  </a:lnTo>
                  <a:lnTo>
                    <a:pt x="26106" y="16467"/>
                  </a:lnTo>
                  <a:lnTo>
                    <a:pt x="26056" y="16467"/>
                  </a:lnTo>
                  <a:lnTo>
                    <a:pt x="25951" y="16363"/>
                  </a:lnTo>
                  <a:close/>
                  <a:moveTo>
                    <a:pt x="13369" y="16491"/>
                  </a:moveTo>
                  <a:cubicBezTo>
                    <a:pt x="13360" y="16501"/>
                    <a:pt x="13350" y="16511"/>
                    <a:pt x="13339" y="16520"/>
                  </a:cubicBezTo>
                  <a:lnTo>
                    <a:pt x="13339" y="16520"/>
                  </a:lnTo>
                  <a:lnTo>
                    <a:pt x="13369" y="16491"/>
                  </a:lnTo>
                  <a:close/>
                  <a:moveTo>
                    <a:pt x="26106" y="16519"/>
                  </a:moveTo>
                  <a:lnTo>
                    <a:pt x="26106" y="16521"/>
                  </a:lnTo>
                  <a:lnTo>
                    <a:pt x="26107" y="16521"/>
                  </a:lnTo>
                  <a:lnTo>
                    <a:pt x="26106" y="16519"/>
                  </a:lnTo>
                  <a:close/>
                  <a:moveTo>
                    <a:pt x="13447" y="15366"/>
                  </a:moveTo>
                  <a:cubicBezTo>
                    <a:pt x="13462" y="15437"/>
                    <a:pt x="13477" y="15510"/>
                    <a:pt x="13495" y="15583"/>
                  </a:cubicBezTo>
                  <a:lnTo>
                    <a:pt x="13495" y="15583"/>
                  </a:lnTo>
                  <a:cubicBezTo>
                    <a:pt x="13493" y="15579"/>
                    <a:pt x="13491" y="15576"/>
                    <a:pt x="13490" y="15572"/>
                  </a:cubicBezTo>
                  <a:lnTo>
                    <a:pt x="13490" y="15572"/>
                  </a:lnTo>
                  <a:cubicBezTo>
                    <a:pt x="13490" y="15574"/>
                    <a:pt x="13491" y="15576"/>
                    <a:pt x="13491" y="15578"/>
                  </a:cubicBezTo>
                  <a:lnTo>
                    <a:pt x="13491" y="15578"/>
                  </a:lnTo>
                  <a:cubicBezTo>
                    <a:pt x="13473" y="15556"/>
                    <a:pt x="13461" y="15527"/>
                    <a:pt x="13451" y="15494"/>
                  </a:cubicBezTo>
                  <a:lnTo>
                    <a:pt x="13451" y="15494"/>
                  </a:lnTo>
                  <a:cubicBezTo>
                    <a:pt x="13459" y="15541"/>
                    <a:pt x="13472" y="15588"/>
                    <a:pt x="13482" y="15635"/>
                  </a:cubicBezTo>
                  <a:lnTo>
                    <a:pt x="13482" y="15635"/>
                  </a:lnTo>
                  <a:cubicBezTo>
                    <a:pt x="13468" y="15600"/>
                    <a:pt x="13445" y="15565"/>
                    <a:pt x="13445" y="15529"/>
                  </a:cubicBezTo>
                  <a:cubicBezTo>
                    <a:pt x="13443" y="15518"/>
                    <a:pt x="13441" y="15508"/>
                    <a:pt x="13438" y="15498"/>
                  </a:cubicBezTo>
                  <a:lnTo>
                    <a:pt x="13438" y="15498"/>
                  </a:lnTo>
                  <a:lnTo>
                    <a:pt x="13495" y="15842"/>
                  </a:lnTo>
                  <a:cubicBezTo>
                    <a:pt x="13528" y="15907"/>
                    <a:pt x="13545" y="15978"/>
                    <a:pt x="13547" y="16049"/>
                  </a:cubicBezTo>
                  <a:lnTo>
                    <a:pt x="13547" y="16049"/>
                  </a:lnTo>
                  <a:cubicBezTo>
                    <a:pt x="13549" y="16032"/>
                    <a:pt x="13549" y="16016"/>
                    <a:pt x="13549" y="16000"/>
                  </a:cubicBezTo>
                  <a:lnTo>
                    <a:pt x="13549" y="16050"/>
                  </a:lnTo>
                  <a:lnTo>
                    <a:pt x="13549" y="16050"/>
                  </a:lnTo>
                  <a:cubicBezTo>
                    <a:pt x="13561" y="16074"/>
                    <a:pt x="13567" y="16100"/>
                    <a:pt x="13568" y="16128"/>
                  </a:cubicBezTo>
                  <a:lnTo>
                    <a:pt x="13568" y="16128"/>
                  </a:lnTo>
                  <a:cubicBezTo>
                    <a:pt x="13563" y="16138"/>
                    <a:pt x="13557" y="16147"/>
                    <a:pt x="13549" y="16154"/>
                  </a:cubicBezTo>
                  <a:cubicBezTo>
                    <a:pt x="13549" y="16201"/>
                    <a:pt x="13508" y="16287"/>
                    <a:pt x="13464" y="16341"/>
                  </a:cubicBezTo>
                  <a:lnTo>
                    <a:pt x="13464" y="16341"/>
                  </a:lnTo>
                  <a:cubicBezTo>
                    <a:pt x="13466" y="16337"/>
                    <a:pt x="13468" y="16334"/>
                    <a:pt x="13469" y="16330"/>
                  </a:cubicBezTo>
                  <a:lnTo>
                    <a:pt x="13469" y="16330"/>
                  </a:lnTo>
                  <a:cubicBezTo>
                    <a:pt x="13464" y="16338"/>
                    <a:pt x="13459" y="16346"/>
                    <a:pt x="13453" y="16354"/>
                  </a:cubicBezTo>
                  <a:lnTo>
                    <a:pt x="13453" y="16354"/>
                  </a:lnTo>
                  <a:cubicBezTo>
                    <a:pt x="13451" y="16357"/>
                    <a:pt x="13448" y="16360"/>
                    <a:pt x="13445" y="16363"/>
                  </a:cubicBezTo>
                  <a:cubicBezTo>
                    <a:pt x="13444" y="16364"/>
                    <a:pt x="13444" y="16366"/>
                    <a:pt x="13443" y="16367"/>
                  </a:cubicBezTo>
                  <a:lnTo>
                    <a:pt x="13443" y="16367"/>
                  </a:lnTo>
                  <a:cubicBezTo>
                    <a:pt x="13415" y="16404"/>
                    <a:pt x="13381" y="16437"/>
                    <a:pt x="13341" y="16467"/>
                  </a:cubicBezTo>
                  <a:cubicBezTo>
                    <a:pt x="13312" y="16495"/>
                    <a:pt x="13284" y="16520"/>
                    <a:pt x="13254" y="16541"/>
                  </a:cubicBezTo>
                  <a:lnTo>
                    <a:pt x="13254" y="16541"/>
                  </a:lnTo>
                  <a:cubicBezTo>
                    <a:pt x="13317" y="16508"/>
                    <a:pt x="13377" y="16460"/>
                    <a:pt x="13427" y="16405"/>
                  </a:cubicBezTo>
                  <a:lnTo>
                    <a:pt x="13427" y="16405"/>
                  </a:lnTo>
                  <a:cubicBezTo>
                    <a:pt x="13414" y="16432"/>
                    <a:pt x="13398" y="16457"/>
                    <a:pt x="13379" y="16480"/>
                  </a:cubicBezTo>
                  <a:lnTo>
                    <a:pt x="13379" y="16480"/>
                  </a:lnTo>
                  <a:cubicBezTo>
                    <a:pt x="13383" y="16475"/>
                    <a:pt x="13387" y="16471"/>
                    <a:pt x="13391" y="16467"/>
                  </a:cubicBezTo>
                  <a:cubicBezTo>
                    <a:pt x="13406" y="16444"/>
                    <a:pt x="13421" y="16421"/>
                    <a:pt x="13434" y="16398"/>
                  </a:cubicBezTo>
                  <a:lnTo>
                    <a:pt x="13434" y="16398"/>
                  </a:lnTo>
                  <a:cubicBezTo>
                    <a:pt x="13485" y="16340"/>
                    <a:pt x="13526" y="16274"/>
                    <a:pt x="13549" y="16209"/>
                  </a:cubicBezTo>
                  <a:lnTo>
                    <a:pt x="13549" y="16209"/>
                  </a:lnTo>
                  <a:cubicBezTo>
                    <a:pt x="13548" y="16224"/>
                    <a:pt x="13548" y="16237"/>
                    <a:pt x="13547" y="16249"/>
                  </a:cubicBezTo>
                  <a:lnTo>
                    <a:pt x="13547" y="16249"/>
                  </a:lnTo>
                  <a:cubicBezTo>
                    <a:pt x="13548" y="16236"/>
                    <a:pt x="13549" y="16222"/>
                    <a:pt x="13549" y="16208"/>
                  </a:cubicBezTo>
                  <a:lnTo>
                    <a:pt x="13549" y="16208"/>
                  </a:lnTo>
                  <a:cubicBezTo>
                    <a:pt x="13549" y="16208"/>
                    <a:pt x="13549" y="16208"/>
                    <a:pt x="13549" y="16208"/>
                  </a:cubicBezTo>
                  <a:cubicBezTo>
                    <a:pt x="13555" y="16202"/>
                    <a:pt x="13561" y="16194"/>
                    <a:pt x="13565" y="16186"/>
                  </a:cubicBezTo>
                  <a:lnTo>
                    <a:pt x="13565" y="16186"/>
                  </a:lnTo>
                  <a:cubicBezTo>
                    <a:pt x="13562" y="16212"/>
                    <a:pt x="13555" y="16237"/>
                    <a:pt x="13545" y="16262"/>
                  </a:cubicBezTo>
                  <a:lnTo>
                    <a:pt x="13545" y="16262"/>
                  </a:lnTo>
                  <a:cubicBezTo>
                    <a:pt x="13546" y="16258"/>
                    <a:pt x="13546" y="16254"/>
                    <a:pt x="13547" y="16249"/>
                  </a:cubicBezTo>
                  <a:lnTo>
                    <a:pt x="13547" y="16249"/>
                  </a:lnTo>
                  <a:cubicBezTo>
                    <a:pt x="13546" y="16254"/>
                    <a:pt x="13545" y="16259"/>
                    <a:pt x="13544" y="16264"/>
                  </a:cubicBezTo>
                  <a:lnTo>
                    <a:pt x="13544" y="16264"/>
                  </a:lnTo>
                  <a:cubicBezTo>
                    <a:pt x="13545" y="16264"/>
                    <a:pt x="13545" y="16263"/>
                    <a:pt x="13545" y="16262"/>
                  </a:cubicBezTo>
                  <a:lnTo>
                    <a:pt x="13545" y="16262"/>
                  </a:lnTo>
                  <a:cubicBezTo>
                    <a:pt x="13543" y="16276"/>
                    <a:pt x="13540" y="16289"/>
                    <a:pt x="13536" y="16301"/>
                  </a:cubicBezTo>
                  <a:lnTo>
                    <a:pt x="13536" y="16301"/>
                  </a:lnTo>
                  <a:cubicBezTo>
                    <a:pt x="13555" y="16254"/>
                    <a:pt x="13570" y="16206"/>
                    <a:pt x="13580" y="16156"/>
                  </a:cubicBezTo>
                  <a:lnTo>
                    <a:pt x="13580" y="16156"/>
                  </a:lnTo>
                  <a:cubicBezTo>
                    <a:pt x="13599" y="16102"/>
                    <a:pt x="13599" y="16036"/>
                    <a:pt x="13599" y="16000"/>
                  </a:cubicBezTo>
                  <a:lnTo>
                    <a:pt x="13599" y="15896"/>
                  </a:lnTo>
                  <a:cubicBezTo>
                    <a:pt x="13599" y="15912"/>
                    <a:pt x="13599" y="15929"/>
                    <a:pt x="13599" y="15946"/>
                  </a:cubicBezTo>
                  <a:lnTo>
                    <a:pt x="13599" y="15946"/>
                  </a:lnTo>
                  <a:cubicBezTo>
                    <a:pt x="13549" y="15946"/>
                    <a:pt x="13549" y="15896"/>
                    <a:pt x="13549" y="15896"/>
                  </a:cubicBezTo>
                  <a:lnTo>
                    <a:pt x="13549" y="15842"/>
                  </a:lnTo>
                  <a:cubicBezTo>
                    <a:pt x="13549" y="15896"/>
                    <a:pt x="13549" y="15896"/>
                    <a:pt x="13599" y="15896"/>
                  </a:cubicBezTo>
                  <a:cubicBezTo>
                    <a:pt x="13549" y="15842"/>
                    <a:pt x="13549" y="15842"/>
                    <a:pt x="13549" y="15791"/>
                  </a:cubicBezTo>
                  <a:cubicBezTo>
                    <a:pt x="13544" y="15773"/>
                    <a:pt x="13539" y="15754"/>
                    <a:pt x="13533" y="15735"/>
                  </a:cubicBezTo>
                  <a:lnTo>
                    <a:pt x="13533" y="15735"/>
                  </a:lnTo>
                  <a:cubicBezTo>
                    <a:pt x="13542" y="15753"/>
                    <a:pt x="13549" y="15772"/>
                    <a:pt x="13549" y="15791"/>
                  </a:cubicBezTo>
                  <a:lnTo>
                    <a:pt x="13549" y="15791"/>
                  </a:lnTo>
                  <a:cubicBezTo>
                    <a:pt x="13549" y="15760"/>
                    <a:pt x="13531" y="15712"/>
                    <a:pt x="13516" y="15667"/>
                  </a:cubicBezTo>
                  <a:lnTo>
                    <a:pt x="13516" y="15667"/>
                  </a:lnTo>
                  <a:cubicBezTo>
                    <a:pt x="13509" y="15640"/>
                    <a:pt x="13502" y="15612"/>
                    <a:pt x="13495" y="15585"/>
                  </a:cubicBezTo>
                  <a:lnTo>
                    <a:pt x="13495" y="15585"/>
                  </a:lnTo>
                  <a:cubicBezTo>
                    <a:pt x="13495" y="15587"/>
                    <a:pt x="13495" y="15589"/>
                    <a:pt x="13495" y="15591"/>
                  </a:cubicBezTo>
                  <a:lnTo>
                    <a:pt x="13495" y="15591"/>
                  </a:lnTo>
                  <a:cubicBezTo>
                    <a:pt x="13495" y="15589"/>
                    <a:pt x="13495" y="15586"/>
                    <a:pt x="13495" y="15584"/>
                  </a:cubicBezTo>
                  <a:lnTo>
                    <a:pt x="13495" y="15584"/>
                  </a:lnTo>
                  <a:cubicBezTo>
                    <a:pt x="13495" y="15584"/>
                    <a:pt x="13495" y="15584"/>
                    <a:pt x="13495" y="15585"/>
                  </a:cubicBezTo>
                  <a:lnTo>
                    <a:pt x="13495" y="15585"/>
                  </a:lnTo>
                  <a:cubicBezTo>
                    <a:pt x="13495" y="15566"/>
                    <a:pt x="13495" y="15548"/>
                    <a:pt x="13495" y="15529"/>
                  </a:cubicBezTo>
                  <a:cubicBezTo>
                    <a:pt x="13479" y="15479"/>
                    <a:pt x="13462" y="15423"/>
                    <a:pt x="13447" y="15366"/>
                  </a:cubicBezTo>
                  <a:close/>
                  <a:moveTo>
                    <a:pt x="38197" y="16535"/>
                  </a:moveTo>
                  <a:cubicBezTo>
                    <a:pt x="38201" y="16551"/>
                    <a:pt x="38213" y="16561"/>
                    <a:pt x="38228" y="16571"/>
                  </a:cubicBezTo>
                  <a:lnTo>
                    <a:pt x="38228" y="16571"/>
                  </a:lnTo>
                  <a:cubicBezTo>
                    <a:pt x="38218" y="16559"/>
                    <a:pt x="38207" y="16547"/>
                    <a:pt x="38197" y="16535"/>
                  </a:cubicBezTo>
                  <a:close/>
                  <a:moveTo>
                    <a:pt x="38091" y="16570"/>
                  </a:moveTo>
                  <a:cubicBezTo>
                    <a:pt x="38091" y="16571"/>
                    <a:pt x="38091" y="16571"/>
                    <a:pt x="38091" y="16571"/>
                  </a:cubicBezTo>
                  <a:cubicBezTo>
                    <a:pt x="38091" y="16571"/>
                    <a:pt x="38091" y="16571"/>
                    <a:pt x="38092" y="16571"/>
                  </a:cubicBezTo>
                  <a:lnTo>
                    <a:pt x="38092" y="16571"/>
                  </a:lnTo>
                  <a:cubicBezTo>
                    <a:pt x="38091" y="16571"/>
                    <a:pt x="38091" y="16571"/>
                    <a:pt x="38091" y="16570"/>
                  </a:cubicBezTo>
                  <a:close/>
                  <a:moveTo>
                    <a:pt x="13339" y="16520"/>
                  </a:moveTo>
                  <a:lnTo>
                    <a:pt x="13287" y="16571"/>
                  </a:lnTo>
                  <a:cubicBezTo>
                    <a:pt x="13273" y="16571"/>
                    <a:pt x="13259" y="16575"/>
                    <a:pt x="13244" y="16581"/>
                  </a:cubicBezTo>
                  <a:lnTo>
                    <a:pt x="13244" y="16581"/>
                  </a:lnTo>
                  <a:cubicBezTo>
                    <a:pt x="13234" y="16585"/>
                    <a:pt x="13224" y="16590"/>
                    <a:pt x="13213" y="16594"/>
                  </a:cubicBezTo>
                  <a:lnTo>
                    <a:pt x="13213" y="16594"/>
                  </a:lnTo>
                  <a:cubicBezTo>
                    <a:pt x="13224" y="16589"/>
                    <a:pt x="13235" y="16584"/>
                    <a:pt x="13244" y="16581"/>
                  </a:cubicBezTo>
                  <a:lnTo>
                    <a:pt x="13244" y="16581"/>
                  </a:lnTo>
                  <a:cubicBezTo>
                    <a:pt x="13280" y="16564"/>
                    <a:pt x="13312" y="16544"/>
                    <a:pt x="13339" y="16520"/>
                  </a:cubicBezTo>
                  <a:close/>
                  <a:moveTo>
                    <a:pt x="12085" y="16513"/>
                  </a:moveTo>
                  <a:lnTo>
                    <a:pt x="12085" y="16513"/>
                  </a:lnTo>
                  <a:cubicBezTo>
                    <a:pt x="12098" y="16517"/>
                    <a:pt x="12112" y="16522"/>
                    <a:pt x="12125" y="16526"/>
                  </a:cubicBezTo>
                  <a:lnTo>
                    <a:pt x="12125" y="16526"/>
                  </a:lnTo>
                  <a:cubicBezTo>
                    <a:pt x="12200" y="16542"/>
                    <a:pt x="12274" y="16557"/>
                    <a:pt x="12349" y="16571"/>
                  </a:cubicBezTo>
                  <a:cubicBezTo>
                    <a:pt x="12377" y="16586"/>
                    <a:pt x="12406" y="16597"/>
                    <a:pt x="12435" y="16605"/>
                  </a:cubicBezTo>
                  <a:lnTo>
                    <a:pt x="12435" y="16605"/>
                  </a:lnTo>
                  <a:cubicBezTo>
                    <a:pt x="12427" y="16597"/>
                    <a:pt x="12417" y="16586"/>
                    <a:pt x="12403" y="16571"/>
                  </a:cubicBezTo>
                  <a:cubicBezTo>
                    <a:pt x="12297" y="16558"/>
                    <a:pt x="12190" y="16539"/>
                    <a:pt x="12085" y="16513"/>
                  </a:cubicBezTo>
                  <a:close/>
                  <a:moveTo>
                    <a:pt x="12186" y="16563"/>
                  </a:moveTo>
                  <a:lnTo>
                    <a:pt x="12186" y="16563"/>
                  </a:lnTo>
                  <a:cubicBezTo>
                    <a:pt x="12199" y="16565"/>
                    <a:pt x="12213" y="16567"/>
                    <a:pt x="12226" y="16569"/>
                  </a:cubicBezTo>
                  <a:lnTo>
                    <a:pt x="12226" y="16569"/>
                  </a:lnTo>
                  <a:cubicBezTo>
                    <a:pt x="12245" y="16573"/>
                    <a:pt x="12265" y="16577"/>
                    <a:pt x="12284" y="16581"/>
                  </a:cubicBezTo>
                  <a:lnTo>
                    <a:pt x="12284" y="16581"/>
                  </a:lnTo>
                  <a:cubicBezTo>
                    <a:pt x="12317" y="16590"/>
                    <a:pt x="12350" y="16598"/>
                    <a:pt x="12383" y="16606"/>
                  </a:cubicBezTo>
                  <a:lnTo>
                    <a:pt x="12383" y="16606"/>
                  </a:lnTo>
                  <a:cubicBezTo>
                    <a:pt x="12317" y="16594"/>
                    <a:pt x="12251" y="16580"/>
                    <a:pt x="12186" y="16563"/>
                  </a:cubicBezTo>
                  <a:close/>
                  <a:moveTo>
                    <a:pt x="12393" y="16602"/>
                  </a:moveTo>
                  <a:cubicBezTo>
                    <a:pt x="12408" y="16604"/>
                    <a:pt x="12424" y="16607"/>
                    <a:pt x="12440" y="16610"/>
                  </a:cubicBezTo>
                  <a:lnTo>
                    <a:pt x="12440" y="16610"/>
                  </a:lnTo>
                  <a:cubicBezTo>
                    <a:pt x="12442" y="16611"/>
                    <a:pt x="12444" y="16612"/>
                    <a:pt x="12445" y="16613"/>
                  </a:cubicBezTo>
                  <a:lnTo>
                    <a:pt x="12445" y="16613"/>
                  </a:lnTo>
                  <a:cubicBezTo>
                    <a:pt x="12428" y="16610"/>
                    <a:pt x="12410" y="16606"/>
                    <a:pt x="12393" y="16602"/>
                  </a:cubicBezTo>
                  <a:close/>
                  <a:moveTo>
                    <a:pt x="12450" y="16611"/>
                  </a:moveTo>
                  <a:lnTo>
                    <a:pt x="12450" y="16611"/>
                  </a:lnTo>
                  <a:cubicBezTo>
                    <a:pt x="12462" y="16613"/>
                    <a:pt x="12473" y="16614"/>
                    <a:pt x="12485" y="16616"/>
                  </a:cubicBezTo>
                  <a:lnTo>
                    <a:pt x="12485" y="16616"/>
                  </a:lnTo>
                  <a:cubicBezTo>
                    <a:pt x="12473" y="16615"/>
                    <a:pt x="12462" y="16613"/>
                    <a:pt x="12450" y="16611"/>
                  </a:cubicBezTo>
                  <a:close/>
                  <a:moveTo>
                    <a:pt x="40138" y="16565"/>
                  </a:moveTo>
                  <a:lnTo>
                    <a:pt x="40138" y="16565"/>
                  </a:lnTo>
                  <a:cubicBezTo>
                    <a:pt x="40121" y="16586"/>
                    <a:pt x="40103" y="16611"/>
                    <a:pt x="40082" y="16635"/>
                  </a:cubicBezTo>
                  <a:lnTo>
                    <a:pt x="40082" y="16635"/>
                  </a:lnTo>
                  <a:cubicBezTo>
                    <a:pt x="40098" y="16616"/>
                    <a:pt x="40113" y="16595"/>
                    <a:pt x="40125" y="16571"/>
                  </a:cubicBezTo>
                  <a:cubicBezTo>
                    <a:pt x="40130" y="16569"/>
                    <a:pt x="40134" y="16567"/>
                    <a:pt x="40138" y="16565"/>
                  </a:cubicBezTo>
                  <a:close/>
                  <a:moveTo>
                    <a:pt x="1187" y="16522"/>
                  </a:moveTo>
                  <a:cubicBezTo>
                    <a:pt x="1147" y="16528"/>
                    <a:pt x="1147" y="16571"/>
                    <a:pt x="1147" y="16571"/>
                  </a:cubicBezTo>
                  <a:cubicBezTo>
                    <a:pt x="1100" y="16618"/>
                    <a:pt x="1094" y="16624"/>
                    <a:pt x="1093" y="16658"/>
                  </a:cubicBezTo>
                  <a:lnTo>
                    <a:pt x="1093" y="16658"/>
                  </a:lnTo>
                  <a:cubicBezTo>
                    <a:pt x="1124" y="16612"/>
                    <a:pt x="1155" y="16567"/>
                    <a:pt x="1187" y="16522"/>
                  </a:cubicBezTo>
                  <a:close/>
                  <a:moveTo>
                    <a:pt x="13544" y="16264"/>
                  </a:moveTo>
                  <a:cubicBezTo>
                    <a:pt x="13523" y="16319"/>
                    <a:pt x="13489" y="16373"/>
                    <a:pt x="13445" y="16417"/>
                  </a:cubicBezTo>
                  <a:lnTo>
                    <a:pt x="13369" y="16491"/>
                  </a:lnTo>
                  <a:lnTo>
                    <a:pt x="13369" y="16491"/>
                  </a:lnTo>
                  <a:cubicBezTo>
                    <a:pt x="13372" y="16487"/>
                    <a:pt x="13376" y="16483"/>
                    <a:pt x="13379" y="16480"/>
                  </a:cubicBezTo>
                  <a:lnTo>
                    <a:pt x="13379" y="16480"/>
                  </a:lnTo>
                  <a:cubicBezTo>
                    <a:pt x="13332" y="16529"/>
                    <a:pt x="13283" y="16571"/>
                    <a:pt x="13237" y="16571"/>
                  </a:cubicBezTo>
                  <a:cubicBezTo>
                    <a:pt x="13132" y="16625"/>
                    <a:pt x="13078" y="16625"/>
                    <a:pt x="12974" y="16625"/>
                  </a:cubicBezTo>
                  <a:lnTo>
                    <a:pt x="13028" y="16625"/>
                  </a:lnTo>
                  <a:cubicBezTo>
                    <a:pt x="13096" y="16625"/>
                    <a:pt x="13158" y="16614"/>
                    <a:pt x="13213" y="16594"/>
                  </a:cubicBezTo>
                  <a:lnTo>
                    <a:pt x="13213" y="16594"/>
                  </a:lnTo>
                  <a:cubicBezTo>
                    <a:pt x="13179" y="16609"/>
                    <a:pt x="13136" y="16625"/>
                    <a:pt x="13078" y="16625"/>
                  </a:cubicBezTo>
                  <a:cubicBezTo>
                    <a:pt x="13078" y="16625"/>
                    <a:pt x="13058" y="16645"/>
                    <a:pt x="13030" y="16660"/>
                  </a:cubicBezTo>
                  <a:lnTo>
                    <a:pt x="13030" y="16660"/>
                  </a:lnTo>
                  <a:cubicBezTo>
                    <a:pt x="13066" y="16652"/>
                    <a:pt x="13099" y="16641"/>
                    <a:pt x="13132" y="16625"/>
                  </a:cubicBezTo>
                  <a:cubicBezTo>
                    <a:pt x="13179" y="16625"/>
                    <a:pt x="13214" y="16615"/>
                    <a:pt x="13249" y="16598"/>
                  </a:cubicBezTo>
                  <a:lnTo>
                    <a:pt x="13249" y="16598"/>
                  </a:lnTo>
                  <a:cubicBezTo>
                    <a:pt x="13228" y="16611"/>
                    <a:pt x="13206" y="16622"/>
                    <a:pt x="13185" y="16633"/>
                  </a:cubicBezTo>
                  <a:lnTo>
                    <a:pt x="13185" y="16633"/>
                  </a:lnTo>
                  <a:cubicBezTo>
                    <a:pt x="13233" y="16617"/>
                    <a:pt x="13278" y="16604"/>
                    <a:pt x="13341" y="16571"/>
                  </a:cubicBezTo>
                  <a:cubicBezTo>
                    <a:pt x="13357" y="16555"/>
                    <a:pt x="13374" y="16538"/>
                    <a:pt x="13390" y="16522"/>
                  </a:cubicBezTo>
                  <a:lnTo>
                    <a:pt x="13390" y="16522"/>
                  </a:lnTo>
                  <a:cubicBezTo>
                    <a:pt x="13390" y="16521"/>
                    <a:pt x="13390" y="16521"/>
                    <a:pt x="13391" y="16521"/>
                  </a:cubicBezTo>
                  <a:cubicBezTo>
                    <a:pt x="13407" y="16505"/>
                    <a:pt x="13422" y="16488"/>
                    <a:pt x="13436" y="16471"/>
                  </a:cubicBezTo>
                  <a:lnTo>
                    <a:pt x="13436" y="16471"/>
                  </a:lnTo>
                  <a:cubicBezTo>
                    <a:pt x="13478" y="16422"/>
                    <a:pt x="13514" y="16369"/>
                    <a:pt x="13534" y="16308"/>
                  </a:cubicBezTo>
                  <a:lnTo>
                    <a:pt x="13534" y="16308"/>
                  </a:lnTo>
                  <a:cubicBezTo>
                    <a:pt x="13532" y="16312"/>
                    <a:pt x="13530" y="16316"/>
                    <a:pt x="13528" y="16319"/>
                  </a:cubicBezTo>
                  <a:lnTo>
                    <a:pt x="13528" y="16319"/>
                  </a:lnTo>
                  <a:cubicBezTo>
                    <a:pt x="13531" y="16315"/>
                    <a:pt x="13533" y="16310"/>
                    <a:pt x="13535" y="16305"/>
                  </a:cubicBezTo>
                  <a:lnTo>
                    <a:pt x="13535" y="16305"/>
                  </a:lnTo>
                  <a:cubicBezTo>
                    <a:pt x="13539" y="16292"/>
                    <a:pt x="13542" y="16278"/>
                    <a:pt x="13544" y="16264"/>
                  </a:cubicBezTo>
                  <a:close/>
                  <a:moveTo>
                    <a:pt x="12713" y="16674"/>
                  </a:moveTo>
                  <a:lnTo>
                    <a:pt x="12715" y="16675"/>
                  </a:lnTo>
                  <a:lnTo>
                    <a:pt x="12765" y="16675"/>
                  </a:lnTo>
                  <a:cubicBezTo>
                    <a:pt x="12748" y="16675"/>
                    <a:pt x="12731" y="16675"/>
                    <a:pt x="12713" y="16674"/>
                  </a:cubicBezTo>
                  <a:close/>
                  <a:moveTo>
                    <a:pt x="10705" y="15815"/>
                  </a:moveTo>
                  <a:lnTo>
                    <a:pt x="10839" y="15946"/>
                  </a:lnTo>
                  <a:cubicBezTo>
                    <a:pt x="11038" y="16067"/>
                    <a:pt x="11238" y="16186"/>
                    <a:pt x="11415" y="16282"/>
                  </a:cubicBezTo>
                  <a:lnTo>
                    <a:pt x="11415" y="16282"/>
                  </a:lnTo>
                  <a:cubicBezTo>
                    <a:pt x="11397" y="16274"/>
                    <a:pt x="11379" y="16266"/>
                    <a:pt x="11361" y="16258"/>
                  </a:cubicBezTo>
                  <a:lnTo>
                    <a:pt x="11361" y="16258"/>
                  </a:lnTo>
                  <a:cubicBezTo>
                    <a:pt x="11393" y="16275"/>
                    <a:pt x="11427" y="16291"/>
                    <a:pt x="11461" y="16307"/>
                  </a:cubicBezTo>
                  <a:lnTo>
                    <a:pt x="11461" y="16307"/>
                  </a:lnTo>
                  <a:cubicBezTo>
                    <a:pt x="11446" y="16299"/>
                    <a:pt x="11431" y="16291"/>
                    <a:pt x="11415" y="16282"/>
                  </a:cubicBezTo>
                  <a:lnTo>
                    <a:pt x="11415" y="16282"/>
                  </a:lnTo>
                  <a:cubicBezTo>
                    <a:pt x="11500" y="16319"/>
                    <a:pt x="11585" y="16355"/>
                    <a:pt x="11671" y="16390"/>
                  </a:cubicBezTo>
                  <a:lnTo>
                    <a:pt x="11671" y="16390"/>
                  </a:lnTo>
                  <a:cubicBezTo>
                    <a:pt x="11673" y="16391"/>
                    <a:pt x="11675" y="16391"/>
                    <a:pt x="11677" y="16392"/>
                  </a:cubicBezTo>
                  <a:lnTo>
                    <a:pt x="11677" y="16392"/>
                  </a:lnTo>
                  <a:cubicBezTo>
                    <a:pt x="11576" y="16349"/>
                    <a:pt x="11478" y="16302"/>
                    <a:pt x="11383" y="16251"/>
                  </a:cubicBezTo>
                  <a:lnTo>
                    <a:pt x="11383" y="16251"/>
                  </a:lnTo>
                  <a:cubicBezTo>
                    <a:pt x="11514" y="16316"/>
                    <a:pt x="11649" y="16374"/>
                    <a:pt x="11788" y="16424"/>
                  </a:cubicBezTo>
                  <a:lnTo>
                    <a:pt x="11788" y="16424"/>
                  </a:lnTo>
                  <a:cubicBezTo>
                    <a:pt x="11752" y="16413"/>
                    <a:pt x="11716" y="16402"/>
                    <a:pt x="11677" y="16392"/>
                  </a:cubicBezTo>
                  <a:lnTo>
                    <a:pt x="11677" y="16392"/>
                  </a:lnTo>
                  <a:cubicBezTo>
                    <a:pt x="11690" y="16397"/>
                    <a:pt x="11702" y="16402"/>
                    <a:pt x="11715" y="16408"/>
                  </a:cubicBezTo>
                  <a:lnTo>
                    <a:pt x="11715" y="16408"/>
                  </a:lnTo>
                  <a:cubicBezTo>
                    <a:pt x="11701" y="16402"/>
                    <a:pt x="11686" y="16396"/>
                    <a:pt x="11671" y="16390"/>
                  </a:cubicBezTo>
                  <a:lnTo>
                    <a:pt x="11671" y="16390"/>
                  </a:lnTo>
                  <a:cubicBezTo>
                    <a:pt x="11653" y="16385"/>
                    <a:pt x="11634" y="16380"/>
                    <a:pt x="11615" y="16375"/>
                  </a:cubicBezTo>
                  <a:lnTo>
                    <a:pt x="11615" y="16375"/>
                  </a:lnTo>
                  <a:cubicBezTo>
                    <a:pt x="11656" y="16392"/>
                    <a:pt x="11698" y="16409"/>
                    <a:pt x="11740" y="16424"/>
                  </a:cubicBezTo>
                  <a:lnTo>
                    <a:pt x="11740" y="16424"/>
                  </a:lnTo>
                  <a:cubicBezTo>
                    <a:pt x="11683" y="16406"/>
                    <a:pt x="11626" y="16385"/>
                    <a:pt x="11569" y="16363"/>
                  </a:cubicBezTo>
                  <a:lnTo>
                    <a:pt x="11569" y="16363"/>
                  </a:lnTo>
                  <a:cubicBezTo>
                    <a:pt x="11585" y="16367"/>
                    <a:pt x="11600" y="16371"/>
                    <a:pt x="11615" y="16375"/>
                  </a:cubicBezTo>
                  <a:lnTo>
                    <a:pt x="11615" y="16375"/>
                  </a:lnTo>
                  <a:cubicBezTo>
                    <a:pt x="11563" y="16353"/>
                    <a:pt x="11511" y="16330"/>
                    <a:pt x="11461" y="16307"/>
                  </a:cubicBezTo>
                  <a:lnTo>
                    <a:pt x="11461" y="16307"/>
                  </a:lnTo>
                  <a:cubicBezTo>
                    <a:pt x="11498" y="16327"/>
                    <a:pt x="11534" y="16345"/>
                    <a:pt x="11569" y="16363"/>
                  </a:cubicBezTo>
                  <a:cubicBezTo>
                    <a:pt x="11411" y="16313"/>
                    <a:pt x="11256" y="16208"/>
                    <a:pt x="11098" y="16104"/>
                  </a:cubicBezTo>
                  <a:cubicBezTo>
                    <a:pt x="11037" y="16083"/>
                    <a:pt x="10976" y="16054"/>
                    <a:pt x="10918" y="16017"/>
                  </a:cubicBezTo>
                  <a:lnTo>
                    <a:pt x="10918" y="16017"/>
                  </a:lnTo>
                  <a:cubicBezTo>
                    <a:pt x="10945" y="16036"/>
                    <a:pt x="10972" y="16056"/>
                    <a:pt x="10999" y="16074"/>
                  </a:cubicBezTo>
                  <a:lnTo>
                    <a:pt x="10999" y="16074"/>
                  </a:lnTo>
                  <a:cubicBezTo>
                    <a:pt x="10972" y="16058"/>
                    <a:pt x="10944" y="16042"/>
                    <a:pt x="10917" y="16025"/>
                  </a:cubicBezTo>
                  <a:lnTo>
                    <a:pt x="10917" y="16025"/>
                  </a:lnTo>
                  <a:cubicBezTo>
                    <a:pt x="10926" y="16033"/>
                    <a:pt x="10935" y="16042"/>
                    <a:pt x="10944" y="16050"/>
                  </a:cubicBezTo>
                  <a:cubicBezTo>
                    <a:pt x="11024" y="16100"/>
                    <a:pt x="11105" y="16149"/>
                    <a:pt x="11188" y="16194"/>
                  </a:cubicBezTo>
                  <a:lnTo>
                    <a:pt x="11188" y="16194"/>
                  </a:lnTo>
                  <a:cubicBezTo>
                    <a:pt x="11228" y="16217"/>
                    <a:pt x="11267" y="16239"/>
                    <a:pt x="11306" y="16258"/>
                  </a:cubicBezTo>
                  <a:lnTo>
                    <a:pt x="11304" y="16256"/>
                  </a:lnTo>
                  <a:lnTo>
                    <a:pt x="11304" y="16256"/>
                  </a:lnTo>
                  <a:cubicBezTo>
                    <a:pt x="11574" y="16394"/>
                    <a:pt x="11852" y="16501"/>
                    <a:pt x="12115" y="16551"/>
                  </a:cubicBezTo>
                  <a:lnTo>
                    <a:pt x="12115" y="16551"/>
                  </a:lnTo>
                  <a:cubicBezTo>
                    <a:pt x="12329" y="16627"/>
                    <a:pt x="12536" y="16668"/>
                    <a:pt x="12713" y="16674"/>
                  </a:cubicBezTo>
                  <a:lnTo>
                    <a:pt x="12713" y="16674"/>
                  </a:lnTo>
                  <a:lnTo>
                    <a:pt x="12711" y="16673"/>
                  </a:lnTo>
                  <a:lnTo>
                    <a:pt x="12711" y="16673"/>
                  </a:lnTo>
                  <a:cubicBezTo>
                    <a:pt x="12740" y="16675"/>
                    <a:pt x="12769" y="16675"/>
                    <a:pt x="12798" y="16675"/>
                  </a:cubicBezTo>
                  <a:lnTo>
                    <a:pt x="12798" y="16675"/>
                  </a:lnTo>
                  <a:cubicBezTo>
                    <a:pt x="12787" y="16675"/>
                    <a:pt x="12776" y="16675"/>
                    <a:pt x="12765" y="16675"/>
                  </a:cubicBezTo>
                  <a:lnTo>
                    <a:pt x="12924" y="16675"/>
                  </a:lnTo>
                  <a:cubicBezTo>
                    <a:pt x="12908" y="16675"/>
                    <a:pt x="12897" y="16675"/>
                    <a:pt x="12888" y="16674"/>
                  </a:cubicBezTo>
                  <a:lnTo>
                    <a:pt x="12888" y="16674"/>
                  </a:lnTo>
                  <a:cubicBezTo>
                    <a:pt x="12874" y="16675"/>
                    <a:pt x="12859" y="16675"/>
                    <a:pt x="12843" y="16675"/>
                  </a:cubicBezTo>
                  <a:lnTo>
                    <a:pt x="12843" y="16675"/>
                  </a:lnTo>
                  <a:cubicBezTo>
                    <a:pt x="12793" y="16674"/>
                    <a:pt x="12743" y="16670"/>
                    <a:pt x="12692" y="16664"/>
                  </a:cubicBezTo>
                  <a:lnTo>
                    <a:pt x="12692" y="16664"/>
                  </a:lnTo>
                  <a:lnTo>
                    <a:pt x="12711" y="16673"/>
                  </a:lnTo>
                  <a:lnTo>
                    <a:pt x="12711" y="16673"/>
                  </a:lnTo>
                  <a:cubicBezTo>
                    <a:pt x="12655" y="16670"/>
                    <a:pt x="12600" y="16662"/>
                    <a:pt x="12544" y="16641"/>
                  </a:cubicBezTo>
                  <a:lnTo>
                    <a:pt x="12544" y="16641"/>
                  </a:lnTo>
                  <a:cubicBezTo>
                    <a:pt x="12594" y="16651"/>
                    <a:pt x="12643" y="16658"/>
                    <a:pt x="12692" y="16664"/>
                  </a:cubicBezTo>
                  <a:lnTo>
                    <a:pt x="12692" y="16664"/>
                  </a:lnTo>
                  <a:lnTo>
                    <a:pt x="12611" y="16625"/>
                  </a:lnTo>
                  <a:lnTo>
                    <a:pt x="12661" y="16625"/>
                  </a:lnTo>
                  <a:cubicBezTo>
                    <a:pt x="12623" y="16625"/>
                    <a:pt x="12584" y="16625"/>
                    <a:pt x="12545" y="16622"/>
                  </a:cubicBezTo>
                  <a:lnTo>
                    <a:pt x="12545" y="16622"/>
                  </a:lnTo>
                  <a:cubicBezTo>
                    <a:pt x="12533" y="16622"/>
                    <a:pt x="12521" y="16620"/>
                    <a:pt x="12509" y="16619"/>
                  </a:cubicBezTo>
                  <a:lnTo>
                    <a:pt x="12509" y="16619"/>
                  </a:lnTo>
                  <a:cubicBezTo>
                    <a:pt x="12484" y="16616"/>
                    <a:pt x="12460" y="16611"/>
                    <a:pt x="12435" y="16605"/>
                  </a:cubicBezTo>
                  <a:lnTo>
                    <a:pt x="12435" y="16605"/>
                  </a:lnTo>
                  <a:cubicBezTo>
                    <a:pt x="12437" y="16606"/>
                    <a:pt x="12438" y="16608"/>
                    <a:pt x="12440" y="16609"/>
                  </a:cubicBezTo>
                  <a:lnTo>
                    <a:pt x="12440" y="16609"/>
                  </a:lnTo>
                  <a:cubicBezTo>
                    <a:pt x="12417" y="16606"/>
                    <a:pt x="12393" y="16601"/>
                    <a:pt x="12370" y="16596"/>
                  </a:cubicBezTo>
                  <a:lnTo>
                    <a:pt x="12370" y="16596"/>
                  </a:lnTo>
                  <a:cubicBezTo>
                    <a:pt x="12290" y="16577"/>
                    <a:pt x="12208" y="16553"/>
                    <a:pt x="12125" y="16526"/>
                  </a:cubicBezTo>
                  <a:lnTo>
                    <a:pt x="12125" y="16526"/>
                  </a:lnTo>
                  <a:cubicBezTo>
                    <a:pt x="12106" y="16522"/>
                    <a:pt x="12086" y="16517"/>
                    <a:pt x="12066" y="16513"/>
                  </a:cubicBezTo>
                  <a:lnTo>
                    <a:pt x="12066" y="16513"/>
                  </a:lnTo>
                  <a:cubicBezTo>
                    <a:pt x="12043" y="16505"/>
                    <a:pt x="12021" y="16498"/>
                    <a:pt x="11998" y="16490"/>
                  </a:cubicBezTo>
                  <a:lnTo>
                    <a:pt x="11998" y="16490"/>
                  </a:lnTo>
                  <a:cubicBezTo>
                    <a:pt x="12027" y="16498"/>
                    <a:pt x="12056" y="16506"/>
                    <a:pt x="12085" y="16513"/>
                  </a:cubicBezTo>
                  <a:lnTo>
                    <a:pt x="12085" y="16513"/>
                  </a:lnTo>
                  <a:cubicBezTo>
                    <a:pt x="11891" y="16448"/>
                    <a:pt x="11694" y="16372"/>
                    <a:pt x="11515" y="16313"/>
                  </a:cubicBezTo>
                  <a:cubicBezTo>
                    <a:pt x="11306" y="16208"/>
                    <a:pt x="11152" y="16104"/>
                    <a:pt x="10994" y="16000"/>
                  </a:cubicBezTo>
                  <a:cubicBezTo>
                    <a:pt x="10947" y="16000"/>
                    <a:pt x="10944" y="15952"/>
                    <a:pt x="10899" y="15946"/>
                  </a:cubicBezTo>
                  <a:lnTo>
                    <a:pt x="10899" y="15946"/>
                  </a:lnTo>
                  <a:cubicBezTo>
                    <a:pt x="11020" y="16050"/>
                    <a:pt x="11148" y="16129"/>
                    <a:pt x="11306" y="16208"/>
                  </a:cubicBezTo>
                  <a:cubicBezTo>
                    <a:pt x="11332" y="16223"/>
                    <a:pt x="11357" y="16237"/>
                    <a:pt x="11383" y="16251"/>
                  </a:cubicBezTo>
                  <a:lnTo>
                    <a:pt x="11383" y="16251"/>
                  </a:lnTo>
                  <a:cubicBezTo>
                    <a:pt x="11321" y="16220"/>
                    <a:pt x="11261" y="16188"/>
                    <a:pt x="11202" y="16154"/>
                  </a:cubicBezTo>
                  <a:cubicBezTo>
                    <a:pt x="11005" y="16055"/>
                    <a:pt x="10856" y="15957"/>
                    <a:pt x="10706" y="15816"/>
                  </a:cubicBezTo>
                  <a:lnTo>
                    <a:pt x="10706" y="15816"/>
                  </a:lnTo>
                  <a:cubicBezTo>
                    <a:pt x="10706" y="15815"/>
                    <a:pt x="10706" y="15815"/>
                    <a:pt x="10705" y="15815"/>
                  </a:cubicBezTo>
                  <a:close/>
                  <a:moveTo>
                    <a:pt x="13254" y="16541"/>
                  </a:moveTo>
                  <a:cubicBezTo>
                    <a:pt x="13231" y="16553"/>
                    <a:pt x="13206" y="16563"/>
                    <a:pt x="13182" y="16571"/>
                  </a:cubicBezTo>
                  <a:cubicBezTo>
                    <a:pt x="13078" y="16625"/>
                    <a:pt x="12974" y="16625"/>
                    <a:pt x="12870" y="16625"/>
                  </a:cubicBezTo>
                  <a:lnTo>
                    <a:pt x="12820" y="16625"/>
                  </a:lnTo>
                  <a:cubicBezTo>
                    <a:pt x="12855" y="16661"/>
                    <a:pt x="12866" y="16671"/>
                    <a:pt x="12888" y="16674"/>
                  </a:cubicBezTo>
                  <a:lnTo>
                    <a:pt x="12888" y="16674"/>
                  </a:lnTo>
                  <a:cubicBezTo>
                    <a:pt x="12902" y="16674"/>
                    <a:pt x="12914" y="16673"/>
                    <a:pt x="12927" y="16672"/>
                  </a:cubicBezTo>
                  <a:lnTo>
                    <a:pt x="12927" y="16672"/>
                  </a:lnTo>
                  <a:lnTo>
                    <a:pt x="12924" y="16675"/>
                  </a:lnTo>
                  <a:lnTo>
                    <a:pt x="12974" y="16675"/>
                  </a:lnTo>
                  <a:cubicBezTo>
                    <a:pt x="12994" y="16675"/>
                    <a:pt x="13014" y="16668"/>
                    <a:pt x="13030" y="16660"/>
                  </a:cubicBezTo>
                  <a:lnTo>
                    <a:pt x="13030" y="16660"/>
                  </a:lnTo>
                  <a:cubicBezTo>
                    <a:pt x="12998" y="16666"/>
                    <a:pt x="12964" y="16670"/>
                    <a:pt x="12927" y="16672"/>
                  </a:cubicBezTo>
                  <a:lnTo>
                    <a:pt x="12927" y="16672"/>
                  </a:lnTo>
                  <a:lnTo>
                    <a:pt x="12974" y="16625"/>
                  </a:lnTo>
                  <a:cubicBezTo>
                    <a:pt x="13089" y="16625"/>
                    <a:pt x="13175" y="16597"/>
                    <a:pt x="13254" y="16541"/>
                  </a:cubicBezTo>
                  <a:close/>
                  <a:moveTo>
                    <a:pt x="13185" y="16633"/>
                  </a:moveTo>
                  <a:cubicBezTo>
                    <a:pt x="13153" y="16643"/>
                    <a:pt x="13119" y="16655"/>
                    <a:pt x="13078" y="16675"/>
                  </a:cubicBezTo>
                  <a:cubicBezTo>
                    <a:pt x="13114" y="16664"/>
                    <a:pt x="13150" y="16650"/>
                    <a:pt x="13185" y="16633"/>
                  </a:cubicBezTo>
                  <a:close/>
                  <a:moveTo>
                    <a:pt x="40056" y="16663"/>
                  </a:moveTo>
                  <a:lnTo>
                    <a:pt x="40056" y="16663"/>
                  </a:lnTo>
                  <a:cubicBezTo>
                    <a:pt x="40056" y="16663"/>
                    <a:pt x="40056" y="16663"/>
                    <a:pt x="40056" y="16663"/>
                  </a:cubicBezTo>
                  <a:lnTo>
                    <a:pt x="40056" y="16663"/>
                  </a:lnTo>
                  <a:cubicBezTo>
                    <a:pt x="40047" y="16671"/>
                    <a:pt x="40039" y="16679"/>
                    <a:pt x="40031" y="16686"/>
                  </a:cubicBezTo>
                  <a:lnTo>
                    <a:pt x="40031" y="16686"/>
                  </a:lnTo>
                  <a:cubicBezTo>
                    <a:pt x="40039" y="16679"/>
                    <a:pt x="40048" y="16671"/>
                    <a:pt x="40056" y="16663"/>
                  </a:cubicBezTo>
                  <a:close/>
                  <a:moveTo>
                    <a:pt x="38399" y="16665"/>
                  </a:moveTo>
                  <a:cubicBezTo>
                    <a:pt x="38408" y="16673"/>
                    <a:pt x="38417" y="16680"/>
                    <a:pt x="38427" y="16687"/>
                  </a:cubicBezTo>
                  <a:lnTo>
                    <a:pt x="38427" y="16687"/>
                  </a:lnTo>
                  <a:lnTo>
                    <a:pt x="38404" y="16675"/>
                  </a:lnTo>
                  <a:cubicBezTo>
                    <a:pt x="38402" y="16672"/>
                    <a:pt x="38400" y="16669"/>
                    <a:pt x="38399" y="16665"/>
                  </a:cubicBezTo>
                  <a:close/>
                  <a:moveTo>
                    <a:pt x="31776" y="15744"/>
                  </a:moveTo>
                  <a:lnTo>
                    <a:pt x="31776" y="15744"/>
                  </a:lnTo>
                  <a:cubicBezTo>
                    <a:pt x="31729" y="15758"/>
                    <a:pt x="31680" y="15774"/>
                    <a:pt x="31629" y="15792"/>
                  </a:cubicBezTo>
                  <a:lnTo>
                    <a:pt x="31629" y="15792"/>
                  </a:lnTo>
                  <a:cubicBezTo>
                    <a:pt x="31629" y="15792"/>
                    <a:pt x="31629" y="15792"/>
                    <a:pt x="31629" y="15791"/>
                  </a:cubicBezTo>
                  <a:lnTo>
                    <a:pt x="31629" y="15791"/>
                  </a:lnTo>
                  <a:cubicBezTo>
                    <a:pt x="31629" y="15792"/>
                    <a:pt x="31629" y="15792"/>
                    <a:pt x="31628" y="15792"/>
                  </a:cubicBezTo>
                  <a:lnTo>
                    <a:pt x="31628" y="15792"/>
                  </a:lnTo>
                  <a:cubicBezTo>
                    <a:pt x="31522" y="15829"/>
                    <a:pt x="31405" y="15878"/>
                    <a:pt x="31267" y="15946"/>
                  </a:cubicBezTo>
                  <a:cubicBezTo>
                    <a:pt x="31264" y="15947"/>
                    <a:pt x="31262" y="15949"/>
                    <a:pt x="31259" y="15951"/>
                  </a:cubicBezTo>
                  <a:lnTo>
                    <a:pt x="31259" y="15951"/>
                  </a:lnTo>
                  <a:cubicBezTo>
                    <a:pt x="31131" y="16014"/>
                    <a:pt x="31007" y="16084"/>
                    <a:pt x="30888" y="16159"/>
                  </a:cubicBezTo>
                  <a:lnTo>
                    <a:pt x="30888" y="16159"/>
                  </a:lnTo>
                  <a:cubicBezTo>
                    <a:pt x="30824" y="16192"/>
                    <a:pt x="30758" y="16225"/>
                    <a:pt x="30691" y="16258"/>
                  </a:cubicBezTo>
                  <a:lnTo>
                    <a:pt x="30873" y="16169"/>
                  </a:lnTo>
                  <a:lnTo>
                    <a:pt x="30873" y="16169"/>
                  </a:lnTo>
                  <a:cubicBezTo>
                    <a:pt x="30606" y="16339"/>
                    <a:pt x="30366" y="16534"/>
                    <a:pt x="30170" y="16729"/>
                  </a:cubicBezTo>
                  <a:lnTo>
                    <a:pt x="30170" y="16729"/>
                  </a:lnTo>
                  <a:cubicBezTo>
                    <a:pt x="30274" y="16676"/>
                    <a:pt x="30431" y="16469"/>
                    <a:pt x="30892" y="16159"/>
                  </a:cubicBezTo>
                  <a:lnTo>
                    <a:pt x="30892" y="16159"/>
                  </a:lnTo>
                  <a:lnTo>
                    <a:pt x="31004" y="16104"/>
                  </a:lnTo>
                  <a:cubicBezTo>
                    <a:pt x="31023" y="16092"/>
                    <a:pt x="31042" y="16080"/>
                    <a:pt x="31062" y="16067"/>
                  </a:cubicBezTo>
                  <a:lnTo>
                    <a:pt x="31062" y="16067"/>
                  </a:lnTo>
                  <a:cubicBezTo>
                    <a:pt x="31014" y="16094"/>
                    <a:pt x="30964" y="16120"/>
                    <a:pt x="30913" y="16146"/>
                  </a:cubicBezTo>
                  <a:lnTo>
                    <a:pt x="30913" y="16146"/>
                  </a:lnTo>
                  <a:cubicBezTo>
                    <a:pt x="30989" y="16102"/>
                    <a:pt x="31069" y="16058"/>
                    <a:pt x="31155" y="16013"/>
                  </a:cubicBezTo>
                  <a:lnTo>
                    <a:pt x="31155" y="16013"/>
                  </a:lnTo>
                  <a:cubicBezTo>
                    <a:pt x="31123" y="16031"/>
                    <a:pt x="31092" y="16049"/>
                    <a:pt x="31062" y="16067"/>
                  </a:cubicBezTo>
                  <a:lnTo>
                    <a:pt x="31062" y="16067"/>
                  </a:lnTo>
                  <a:cubicBezTo>
                    <a:pt x="31101" y="16046"/>
                    <a:pt x="31139" y="16024"/>
                    <a:pt x="31175" y="16003"/>
                  </a:cubicBezTo>
                  <a:lnTo>
                    <a:pt x="31175" y="16003"/>
                  </a:lnTo>
                  <a:cubicBezTo>
                    <a:pt x="31169" y="16006"/>
                    <a:pt x="31162" y="16010"/>
                    <a:pt x="31155" y="16013"/>
                  </a:cubicBezTo>
                  <a:lnTo>
                    <a:pt x="31155" y="16013"/>
                  </a:lnTo>
                  <a:cubicBezTo>
                    <a:pt x="31166" y="16007"/>
                    <a:pt x="31177" y="16001"/>
                    <a:pt x="31188" y="15995"/>
                  </a:cubicBezTo>
                  <a:lnTo>
                    <a:pt x="31188" y="15995"/>
                  </a:lnTo>
                  <a:cubicBezTo>
                    <a:pt x="31184" y="15998"/>
                    <a:pt x="31180" y="16000"/>
                    <a:pt x="31175" y="16003"/>
                  </a:cubicBezTo>
                  <a:lnTo>
                    <a:pt x="31175" y="16003"/>
                  </a:lnTo>
                  <a:cubicBezTo>
                    <a:pt x="31344" y="15917"/>
                    <a:pt x="31539" y="15830"/>
                    <a:pt x="31776" y="15744"/>
                  </a:cubicBezTo>
                  <a:close/>
                  <a:moveTo>
                    <a:pt x="57338" y="16214"/>
                  </a:moveTo>
                  <a:cubicBezTo>
                    <a:pt x="57314" y="16229"/>
                    <a:pt x="57290" y="16244"/>
                    <a:pt x="57268" y="16258"/>
                  </a:cubicBezTo>
                  <a:cubicBezTo>
                    <a:pt x="57278" y="16249"/>
                    <a:pt x="57290" y="16239"/>
                    <a:pt x="57303" y="16230"/>
                  </a:cubicBezTo>
                  <a:lnTo>
                    <a:pt x="57303" y="16230"/>
                  </a:lnTo>
                  <a:cubicBezTo>
                    <a:pt x="57073" y="16385"/>
                    <a:pt x="56867" y="16557"/>
                    <a:pt x="56696" y="16729"/>
                  </a:cubicBezTo>
                  <a:lnTo>
                    <a:pt x="56696" y="16729"/>
                  </a:lnTo>
                  <a:cubicBezTo>
                    <a:pt x="56794" y="16679"/>
                    <a:pt x="56935" y="16493"/>
                    <a:pt x="57338" y="16214"/>
                  </a:cubicBezTo>
                  <a:close/>
                  <a:moveTo>
                    <a:pt x="37626" y="15948"/>
                  </a:moveTo>
                  <a:cubicBezTo>
                    <a:pt x="37729" y="16051"/>
                    <a:pt x="37779" y="16155"/>
                    <a:pt x="37883" y="16208"/>
                  </a:cubicBezTo>
                  <a:cubicBezTo>
                    <a:pt x="37937" y="16313"/>
                    <a:pt x="37987" y="16363"/>
                    <a:pt x="38041" y="16467"/>
                  </a:cubicBezTo>
                  <a:cubicBezTo>
                    <a:pt x="38091" y="16467"/>
                    <a:pt x="38091" y="16521"/>
                    <a:pt x="38145" y="16571"/>
                  </a:cubicBezTo>
                  <a:lnTo>
                    <a:pt x="38195" y="16625"/>
                  </a:lnTo>
                  <a:lnTo>
                    <a:pt x="38299" y="16729"/>
                  </a:lnTo>
                  <a:cubicBezTo>
                    <a:pt x="38250" y="16729"/>
                    <a:pt x="38195" y="16626"/>
                    <a:pt x="38092" y="16571"/>
                  </a:cubicBezTo>
                  <a:lnTo>
                    <a:pt x="38092" y="16571"/>
                  </a:lnTo>
                  <a:cubicBezTo>
                    <a:pt x="38108" y="16588"/>
                    <a:pt x="38126" y="16606"/>
                    <a:pt x="38145" y="16625"/>
                  </a:cubicBezTo>
                  <a:cubicBezTo>
                    <a:pt x="38145" y="16630"/>
                    <a:pt x="38146" y="16634"/>
                    <a:pt x="38146" y="16638"/>
                  </a:cubicBezTo>
                  <a:lnTo>
                    <a:pt x="38146" y="16638"/>
                  </a:lnTo>
                  <a:cubicBezTo>
                    <a:pt x="38110" y="16601"/>
                    <a:pt x="38075" y="16562"/>
                    <a:pt x="38041" y="16521"/>
                  </a:cubicBezTo>
                  <a:cubicBezTo>
                    <a:pt x="38034" y="16511"/>
                    <a:pt x="38026" y="16501"/>
                    <a:pt x="38019" y="16491"/>
                  </a:cubicBezTo>
                  <a:lnTo>
                    <a:pt x="38019" y="16491"/>
                  </a:lnTo>
                  <a:cubicBezTo>
                    <a:pt x="38039" y="16517"/>
                    <a:pt x="38063" y="16542"/>
                    <a:pt x="38091" y="16570"/>
                  </a:cubicBezTo>
                  <a:lnTo>
                    <a:pt x="38091" y="16570"/>
                  </a:lnTo>
                  <a:cubicBezTo>
                    <a:pt x="38041" y="16466"/>
                    <a:pt x="37987" y="16362"/>
                    <a:pt x="37883" y="16258"/>
                  </a:cubicBezTo>
                  <a:cubicBezTo>
                    <a:pt x="37779" y="16155"/>
                    <a:pt x="37729" y="16051"/>
                    <a:pt x="37626" y="15948"/>
                  </a:cubicBezTo>
                  <a:close/>
                  <a:moveTo>
                    <a:pt x="38206" y="16695"/>
                  </a:moveTo>
                  <a:cubicBezTo>
                    <a:pt x="38220" y="16704"/>
                    <a:pt x="38234" y="16714"/>
                    <a:pt x="38249" y="16729"/>
                  </a:cubicBezTo>
                  <a:lnTo>
                    <a:pt x="38265" y="16745"/>
                  </a:lnTo>
                  <a:lnTo>
                    <a:pt x="38265" y="16745"/>
                  </a:lnTo>
                  <a:cubicBezTo>
                    <a:pt x="38245" y="16729"/>
                    <a:pt x="38225" y="16712"/>
                    <a:pt x="38206" y="16695"/>
                  </a:cubicBezTo>
                  <a:close/>
                  <a:moveTo>
                    <a:pt x="28219" y="16656"/>
                  </a:moveTo>
                  <a:cubicBezTo>
                    <a:pt x="28215" y="16656"/>
                    <a:pt x="28204" y="16662"/>
                    <a:pt x="28190" y="16675"/>
                  </a:cubicBezTo>
                  <a:cubicBezTo>
                    <a:pt x="28164" y="16675"/>
                    <a:pt x="28123" y="16719"/>
                    <a:pt x="28045" y="16775"/>
                  </a:cubicBezTo>
                  <a:lnTo>
                    <a:pt x="28045" y="16775"/>
                  </a:lnTo>
                  <a:cubicBezTo>
                    <a:pt x="28190" y="16701"/>
                    <a:pt x="28229" y="16656"/>
                    <a:pt x="28219" y="16656"/>
                  </a:cubicBezTo>
                  <a:close/>
                  <a:moveTo>
                    <a:pt x="28045" y="16775"/>
                  </a:moveTo>
                  <a:cubicBezTo>
                    <a:pt x="28042" y="16776"/>
                    <a:pt x="28039" y="16778"/>
                    <a:pt x="28036" y="16780"/>
                  </a:cubicBezTo>
                  <a:cubicBezTo>
                    <a:pt x="28033" y="16782"/>
                    <a:pt x="28031" y="16784"/>
                    <a:pt x="28029" y="16786"/>
                  </a:cubicBezTo>
                  <a:lnTo>
                    <a:pt x="28029" y="16786"/>
                  </a:lnTo>
                  <a:cubicBezTo>
                    <a:pt x="28034" y="16783"/>
                    <a:pt x="28040" y="16779"/>
                    <a:pt x="28045" y="16775"/>
                  </a:cubicBezTo>
                  <a:close/>
                  <a:moveTo>
                    <a:pt x="56696" y="16729"/>
                  </a:moveTo>
                  <a:lnTo>
                    <a:pt x="56696" y="16729"/>
                  </a:lnTo>
                  <a:cubicBezTo>
                    <a:pt x="56674" y="16749"/>
                    <a:pt x="56652" y="16769"/>
                    <a:pt x="56630" y="16789"/>
                  </a:cubicBezTo>
                  <a:lnTo>
                    <a:pt x="56630" y="16789"/>
                  </a:lnTo>
                  <a:cubicBezTo>
                    <a:pt x="56634" y="16786"/>
                    <a:pt x="56638" y="16783"/>
                    <a:pt x="56642" y="16780"/>
                  </a:cubicBezTo>
                  <a:lnTo>
                    <a:pt x="56696" y="16729"/>
                  </a:lnTo>
                  <a:close/>
                  <a:moveTo>
                    <a:pt x="40488" y="14180"/>
                  </a:moveTo>
                  <a:lnTo>
                    <a:pt x="40488" y="14180"/>
                  </a:lnTo>
                  <a:cubicBezTo>
                    <a:pt x="40493" y="14574"/>
                    <a:pt x="40547" y="14922"/>
                    <a:pt x="40646" y="15320"/>
                  </a:cubicBezTo>
                  <a:cubicBezTo>
                    <a:pt x="40743" y="15855"/>
                    <a:pt x="40523" y="16476"/>
                    <a:pt x="40034" y="16812"/>
                  </a:cubicBezTo>
                  <a:lnTo>
                    <a:pt x="40034" y="16812"/>
                  </a:lnTo>
                  <a:cubicBezTo>
                    <a:pt x="40124" y="16745"/>
                    <a:pt x="40205" y="16665"/>
                    <a:pt x="40280" y="16571"/>
                  </a:cubicBezTo>
                  <a:cubicBezTo>
                    <a:pt x="40488" y="16363"/>
                    <a:pt x="40592" y="16104"/>
                    <a:pt x="40592" y="15842"/>
                  </a:cubicBezTo>
                  <a:cubicBezTo>
                    <a:pt x="40646" y="15737"/>
                    <a:pt x="40646" y="15633"/>
                    <a:pt x="40646" y="15479"/>
                  </a:cubicBezTo>
                  <a:cubicBezTo>
                    <a:pt x="40646" y="15375"/>
                    <a:pt x="40592" y="15270"/>
                    <a:pt x="40592" y="15166"/>
                  </a:cubicBezTo>
                  <a:cubicBezTo>
                    <a:pt x="40503" y="14811"/>
                    <a:pt x="40490" y="14491"/>
                    <a:pt x="40488" y="14180"/>
                  </a:cubicBezTo>
                  <a:close/>
                  <a:moveTo>
                    <a:pt x="26426" y="16733"/>
                  </a:moveTo>
                  <a:lnTo>
                    <a:pt x="26473" y="16780"/>
                  </a:lnTo>
                  <a:cubicBezTo>
                    <a:pt x="26557" y="16816"/>
                    <a:pt x="26644" y="16847"/>
                    <a:pt x="26733" y="16872"/>
                  </a:cubicBezTo>
                  <a:lnTo>
                    <a:pt x="26733" y="16872"/>
                  </a:lnTo>
                  <a:cubicBezTo>
                    <a:pt x="26659" y="16848"/>
                    <a:pt x="26588" y="16817"/>
                    <a:pt x="26523" y="16780"/>
                  </a:cubicBezTo>
                  <a:lnTo>
                    <a:pt x="26426" y="16733"/>
                  </a:lnTo>
                  <a:close/>
                  <a:moveTo>
                    <a:pt x="42528" y="16785"/>
                  </a:moveTo>
                  <a:lnTo>
                    <a:pt x="42627" y="16884"/>
                  </a:lnTo>
                  <a:cubicBezTo>
                    <a:pt x="42627" y="16906"/>
                    <a:pt x="42627" y="16920"/>
                    <a:pt x="42623" y="16920"/>
                  </a:cubicBezTo>
                  <a:cubicBezTo>
                    <a:pt x="42617" y="16920"/>
                    <a:pt x="42604" y="16894"/>
                    <a:pt x="42572" y="16834"/>
                  </a:cubicBezTo>
                  <a:cubicBezTo>
                    <a:pt x="42557" y="16818"/>
                    <a:pt x="42542" y="16801"/>
                    <a:pt x="42528" y="16785"/>
                  </a:cubicBezTo>
                  <a:close/>
                  <a:moveTo>
                    <a:pt x="28029" y="16786"/>
                  </a:moveTo>
                  <a:lnTo>
                    <a:pt x="28029" y="16786"/>
                  </a:lnTo>
                  <a:cubicBezTo>
                    <a:pt x="27963" y="16832"/>
                    <a:pt x="27873" y="16885"/>
                    <a:pt x="27748" y="16929"/>
                  </a:cubicBezTo>
                  <a:lnTo>
                    <a:pt x="27748" y="16929"/>
                  </a:lnTo>
                  <a:cubicBezTo>
                    <a:pt x="27840" y="16911"/>
                    <a:pt x="27949" y="16863"/>
                    <a:pt x="28029" y="16786"/>
                  </a:cubicBezTo>
                  <a:close/>
                  <a:moveTo>
                    <a:pt x="39430" y="16905"/>
                  </a:moveTo>
                  <a:cubicBezTo>
                    <a:pt x="39309" y="16938"/>
                    <a:pt x="39221" y="16938"/>
                    <a:pt x="39133" y="16938"/>
                  </a:cubicBezTo>
                  <a:lnTo>
                    <a:pt x="39083" y="16938"/>
                  </a:lnTo>
                  <a:cubicBezTo>
                    <a:pt x="39200" y="16938"/>
                    <a:pt x="39317" y="16927"/>
                    <a:pt x="39430" y="16905"/>
                  </a:cubicBezTo>
                  <a:close/>
                  <a:moveTo>
                    <a:pt x="28323" y="16460"/>
                  </a:moveTo>
                  <a:cubicBezTo>
                    <a:pt x="28315" y="16465"/>
                    <a:pt x="28306" y="16467"/>
                    <a:pt x="28294" y="16467"/>
                  </a:cubicBezTo>
                  <a:lnTo>
                    <a:pt x="28244" y="16521"/>
                  </a:lnTo>
                  <a:cubicBezTo>
                    <a:pt x="28244" y="16571"/>
                    <a:pt x="28190" y="16571"/>
                    <a:pt x="28190" y="16571"/>
                  </a:cubicBezTo>
                  <a:cubicBezTo>
                    <a:pt x="28036" y="16729"/>
                    <a:pt x="27827" y="16780"/>
                    <a:pt x="27669" y="16884"/>
                  </a:cubicBezTo>
                  <a:cubicBezTo>
                    <a:pt x="27520" y="16921"/>
                    <a:pt x="27372" y="16938"/>
                    <a:pt x="27225" y="16938"/>
                  </a:cubicBezTo>
                  <a:cubicBezTo>
                    <a:pt x="27057" y="16938"/>
                    <a:pt x="26892" y="16915"/>
                    <a:pt x="26733" y="16872"/>
                  </a:cubicBezTo>
                  <a:lnTo>
                    <a:pt x="26733" y="16872"/>
                  </a:lnTo>
                  <a:cubicBezTo>
                    <a:pt x="26882" y="16920"/>
                    <a:pt x="27046" y="16943"/>
                    <a:pt x="27216" y="16943"/>
                  </a:cubicBezTo>
                  <a:cubicBezTo>
                    <a:pt x="27434" y="16943"/>
                    <a:pt x="27661" y="16905"/>
                    <a:pt x="27877" y="16834"/>
                  </a:cubicBezTo>
                  <a:cubicBezTo>
                    <a:pt x="28052" y="16746"/>
                    <a:pt x="28191" y="16621"/>
                    <a:pt x="28323" y="16460"/>
                  </a:cubicBezTo>
                  <a:close/>
                  <a:moveTo>
                    <a:pt x="27748" y="16929"/>
                  </a:moveTo>
                  <a:cubicBezTo>
                    <a:pt x="27720" y="16935"/>
                    <a:pt x="27693" y="16938"/>
                    <a:pt x="27669" y="16938"/>
                  </a:cubicBezTo>
                  <a:cubicBezTo>
                    <a:pt x="27627" y="16951"/>
                    <a:pt x="27585" y="16965"/>
                    <a:pt x="27543" y="16978"/>
                  </a:cubicBezTo>
                  <a:lnTo>
                    <a:pt x="27543" y="16978"/>
                  </a:lnTo>
                  <a:cubicBezTo>
                    <a:pt x="27616" y="16971"/>
                    <a:pt x="27679" y="16959"/>
                    <a:pt x="27723" y="16938"/>
                  </a:cubicBezTo>
                  <a:cubicBezTo>
                    <a:pt x="27732" y="16935"/>
                    <a:pt x="27740" y="16932"/>
                    <a:pt x="27748" y="16929"/>
                  </a:cubicBezTo>
                  <a:close/>
                  <a:moveTo>
                    <a:pt x="38423" y="16742"/>
                  </a:moveTo>
                  <a:lnTo>
                    <a:pt x="38423" y="16742"/>
                  </a:lnTo>
                  <a:cubicBezTo>
                    <a:pt x="38579" y="16838"/>
                    <a:pt x="38777" y="16886"/>
                    <a:pt x="38925" y="16938"/>
                  </a:cubicBezTo>
                  <a:cubicBezTo>
                    <a:pt x="39029" y="16963"/>
                    <a:pt x="39121" y="16975"/>
                    <a:pt x="39206" y="16975"/>
                  </a:cubicBezTo>
                  <a:cubicBezTo>
                    <a:pt x="39291" y="16975"/>
                    <a:pt x="39369" y="16963"/>
                    <a:pt x="39446" y="16938"/>
                  </a:cubicBezTo>
                  <a:cubicBezTo>
                    <a:pt x="39451" y="16938"/>
                    <a:pt x="39456" y="16938"/>
                    <a:pt x="39461" y="16938"/>
                  </a:cubicBezTo>
                  <a:lnTo>
                    <a:pt x="39461" y="16938"/>
                  </a:lnTo>
                  <a:cubicBezTo>
                    <a:pt x="39359" y="16967"/>
                    <a:pt x="39235" y="16988"/>
                    <a:pt x="39133" y="16988"/>
                  </a:cubicBezTo>
                  <a:cubicBezTo>
                    <a:pt x="38979" y="16988"/>
                    <a:pt x="38771" y="16938"/>
                    <a:pt x="38562" y="16834"/>
                  </a:cubicBezTo>
                  <a:cubicBezTo>
                    <a:pt x="38506" y="16805"/>
                    <a:pt x="38465" y="16777"/>
                    <a:pt x="38423" y="16742"/>
                  </a:cubicBezTo>
                  <a:close/>
                  <a:moveTo>
                    <a:pt x="26425" y="16837"/>
                  </a:moveTo>
                  <a:cubicBezTo>
                    <a:pt x="26529" y="16886"/>
                    <a:pt x="26683" y="16939"/>
                    <a:pt x="26785" y="16988"/>
                  </a:cubicBezTo>
                  <a:cubicBezTo>
                    <a:pt x="26939" y="16988"/>
                    <a:pt x="27098" y="17042"/>
                    <a:pt x="27202" y="17042"/>
                  </a:cubicBezTo>
                  <a:lnTo>
                    <a:pt x="26889" y="17042"/>
                  </a:lnTo>
                  <a:cubicBezTo>
                    <a:pt x="26719" y="16998"/>
                    <a:pt x="26583" y="16920"/>
                    <a:pt x="26425" y="16837"/>
                  </a:cubicBezTo>
                  <a:close/>
                  <a:moveTo>
                    <a:pt x="39799" y="16946"/>
                  </a:moveTo>
                  <a:cubicBezTo>
                    <a:pt x="39615" y="17032"/>
                    <a:pt x="39420" y="17077"/>
                    <a:pt x="39225" y="17081"/>
                  </a:cubicBezTo>
                  <a:lnTo>
                    <a:pt x="39225" y="17081"/>
                  </a:lnTo>
                  <a:cubicBezTo>
                    <a:pt x="39299" y="17076"/>
                    <a:pt x="39373" y="17063"/>
                    <a:pt x="39446" y="17042"/>
                  </a:cubicBezTo>
                  <a:cubicBezTo>
                    <a:pt x="39577" y="17023"/>
                    <a:pt x="39693" y="16991"/>
                    <a:pt x="39799" y="16946"/>
                  </a:cubicBezTo>
                  <a:close/>
                  <a:moveTo>
                    <a:pt x="3350" y="16455"/>
                  </a:moveTo>
                  <a:cubicBezTo>
                    <a:pt x="3236" y="16545"/>
                    <a:pt x="3128" y="16637"/>
                    <a:pt x="3023" y="16729"/>
                  </a:cubicBezTo>
                  <a:cubicBezTo>
                    <a:pt x="2860" y="16871"/>
                    <a:pt x="2713" y="17030"/>
                    <a:pt x="2582" y="17192"/>
                  </a:cubicBezTo>
                  <a:lnTo>
                    <a:pt x="2582" y="17192"/>
                  </a:lnTo>
                  <a:cubicBezTo>
                    <a:pt x="2715" y="17040"/>
                    <a:pt x="2869" y="16896"/>
                    <a:pt x="3023" y="16780"/>
                  </a:cubicBezTo>
                  <a:lnTo>
                    <a:pt x="3073" y="16729"/>
                  </a:lnTo>
                  <a:cubicBezTo>
                    <a:pt x="3107" y="16695"/>
                    <a:pt x="3181" y="16600"/>
                    <a:pt x="3350" y="16455"/>
                  </a:cubicBezTo>
                  <a:close/>
                  <a:moveTo>
                    <a:pt x="64981" y="16953"/>
                  </a:moveTo>
                  <a:cubicBezTo>
                    <a:pt x="65043" y="17056"/>
                    <a:pt x="65101" y="17159"/>
                    <a:pt x="65154" y="17262"/>
                  </a:cubicBezTo>
                  <a:lnTo>
                    <a:pt x="65154" y="17262"/>
                  </a:lnTo>
                  <a:cubicBezTo>
                    <a:pt x="65132" y="17224"/>
                    <a:pt x="65108" y="17185"/>
                    <a:pt x="65084" y="17146"/>
                  </a:cubicBezTo>
                  <a:cubicBezTo>
                    <a:pt x="65054" y="17086"/>
                    <a:pt x="65019" y="17020"/>
                    <a:pt x="64981" y="16953"/>
                  </a:cubicBezTo>
                  <a:close/>
                  <a:moveTo>
                    <a:pt x="2582" y="17192"/>
                  </a:moveTo>
                  <a:lnTo>
                    <a:pt x="2582" y="17192"/>
                  </a:lnTo>
                  <a:cubicBezTo>
                    <a:pt x="2534" y="17245"/>
                    <a:pt x="2489" y="17300"/>
                    <a:pt x="2448" y="17355"/>
                  </a:cubicBezTo>
                  <a:cubicBezTo>
                    <a:pt x="2423" y="17392"/>
                    <a:pt x="2399" y="17429"/>
                    <a:pt x="2376" y="17466"/>
                  </a:cubicBezTo>
                  <a:lnTo>
                    <a:pt x="2376" y="17466"/>
                  </a:lnTo>
                  <a:cubicBezTo>
                    <a:pt x="2439" y="17375"/>
                    <a:pt x="2508" y="17283"/>
                    <a:pt x="2582" y="17192"/>
                  </a:cubicBezTo>
                  <a:close/>
                  <a:moveTo>
                    <a:pt x="16172" y="17428"/>
                  </a:moveTo>
                  <a:cubicBezTo>
                    <a:pt x="16171" y="17428"/>
                    <a:pt x="16187" y="17445"/>
                    <a:pt x="16216" y="17476"/>
                  </a:cubicBezTo>
                  <a:lnTo>
                    <a:pt x="16216" y="17476"/>
                  </a:lnTo>
                  <a:cubicBezTo>
                    <a:pt x="16212" y="17470"/>
                    <a:pt x="16209" y="17465"/>
                    <a:pt x="16205" y="17459"/>
                  </a:cubicBezTo>
                  <a:cubicBezTo>
                    <a:pt x="16184" y="17438"/>
                    <a:pt x="16173" y="17428"/>
                    <a:pt x="16172" y="17428"/>
                  </a:cubicBezTo>
                  <a:close/>
                  <a:moveTo>
                    <a:pt x="30170" y="16729"/>
                  </a:moveTo>
                  <a:lnTo>
                    <a:pt x="30170" y="16729"/>
                  </a:lnTo>
                  <a:cubicBezTo>
                    <a:pt x="29878" y="16957"/>
                    <a:pt x="29666" y="17226"/>
                    <a:pt x="29484" y="17485"/>
                  </a:cubicBezTo>
                  <a:lnTo>
                    <a:pt x="29484" y="17485"/>
                  </a:lnTo>
                  <a:cubicBezTo>
                    <a:pt x="29522" y="17437"/>
                    <a:pt x="29560" y="17392"/>
                    <a:pt x="29599" y="17355"/>
                  </a:cubicBezTo>
                  <a:lnTo>
                    <a:pt x="29599" y="17355"/>
                  </a:lnTo>
                  <a:cubicBezTo>
                    <a:pt x="29599" y="17355"/>
                    <a:pt x="29599" y="17355"/>
                    <a:pt x="29599" y="17355"/>
                  </a:cubicBezTo>
                  <a:lnTo>
                    <a:pt x="29599" y="17355"/>
                  </a:lnTo>
                  <a:cubicBezTo>
                    <a:pt x="29599" y="17355"/>
                    <a:pt x="29599" y="17355"/>
                    <a:pt x="29599" y="17355"/>
                  </a:cubicBezTo>
                  <a:cubicBezTo>
                    <a:pt x="29753" y="17146"/>
                    <a:pt x="29912" y="16938"/>
                    <a:pt x="30120" y="16780"/>
                  </a:cubicBezTo>
                  <a:lnTo>
                    <a:pt x="30170" y="16729"/>
                  </a:lnTo>
                  <a:close/>
                  <a:moveTo>
                    <a:pt x="29599" y="17355"/>
                  </a:moveTo>
                  <a:cubicBezTo>
                    <a:pt x="29530" y="17437"/>
                    <a:pt x="29468" y="17520"/>
                    <a:pt x="29413" y="17602"/>
                  </a:cubicBezTo>
                  <a:lnTo>
                    <a:pt x="29413" y="17602"/>
                  </a:lnTo>
                  <a:cubicBezTo>
                    <a:pt x="29483" y="17506"/>
                    <a:pt x="29552" y="17425"/>
                    <a:pt x="29599" y="17355"/>
                  </a:cubicBezTo>
                  <a:close/>
                  <a:moveTo>
                    <a:pt x="43201" y="17428"/>
                  </a:moveTo>
                  <a:cubicBezTo>
                    <a:pt x="43183" y="17428"/>
                    <a:pt x="43247" y="17504"/>
                    <a:pt x="43370" y="17621"/>
                  </a:cubicBezTo>
                  <a:lnTo>
                    <a:pt x="43370" y="17621"/>
                  </a:lnTo>
                  <a:cubicBezTo>
                    <a:pt x="43339" y="17583"/>
                    <a:pt x="43301" y="17532"/>
                    <a:pt x="43252" y="17459"/>
                  </a:cubicBezTo>
                  <a:cubicBezTo>
                    <a:pt x="43224" y="17438"/>
                    <a:pt x="43207" y="17428"/>
                    <a:pt x="43201" y="17428"/>
                  </a:cubicBezTo>
                  <a:close/>
                  <a:moveTo>
                    <a:pt x="625" y="17434"/>
                  </a:moveTo>
                  <a:cubicBezTo>
                    <a:pt x="621" y="17468"/>
                    <a:pt x="604" y="17502"/>
                    <a:pt x="522" y="17667"/>
                  </a:cubicBezTo>
                  <a:cubicBezTo>
                    <a:pt x="521" y="17668"/>
                    <a:pt x="521" y="17668"/>
                    <a:pt x="520" y="17669"/>
                  </a:cubicBezTo>
                  <a:lnTo>
                    <a:pt x="520" y="17669"/>
                  </a:lnTo>
                  <a:cubicBezTo>
                    <a:pt x="553" y="17589"/>
                    <a:pt x="588" y="17510"/>
                    <a:pt x="625" y="17434"/>
                  </a:cubicBezTo>
                  <a:close/>
                  <a:moveTo>
                    <a:pt x="29484" y="17485"/>
                  </a:moveTo>
                  <a:cubicBezTo>
                    <a:pt x="29432" y="17552"/>
                    <a:pt x="29381" y="17627"/>
                    <a:pt x="29335" y="17704"/>
                  </a:cubicBezTo>
                  <a:lnTo>
                    <a:pt x="29335" y="17704"/>
                  </a:lnTo>
                  <a:cubicBezTo>
                    <a:pt x="29383" y="17633"/>
                    <a:pt x="29432" y="17559"/>
                    <a:pt x="29484" y="17485"/>
                  </a:cubicBezTo>
                  <a:close/>
                  <a:moveTo>
                    <a:pt x="695" y="17339"/>
                  </a:moveTo>
                  <a:cubicBezTo>
                    <a:pt x="632" y="17463"/>
                    <a:pt x="575" y="17589"/>
                    <a:pt x="522" y="17717"/>
                  </a:cubicBezTo>
                  <a:cubicBezTo>
                    <a:pt x="500" y="17774"/>
                    <a:pt x="479" y="17831"/>
                    <a:pt x="458" y="17889"/>
                  </a:cubicBezTo>
                  <a:lnTo>
                    <a:pt x="458" y="17889"/>
                  </a:lnTo>
                  <a:cubicBezTo>
                    <a:pt x="515" y="17712"/>
                    <a:pt x="596" y="17528"/>
                    <a:pt x="695" y="17339"/>
                  </a:cubicBezTo>
                  <a:close/>
                  <a:moveTo>
                    <a:pt x="2093" y="17912"/>
                  </a:moveTo>
                  <a:lnTo>
                    <a:pt x="2093" y="17912"/>
                  </a:lnTo>
                  <a:cubicBezTo>
                    <a:pt x="2089" y="17920"/>
                    <a:pt x="2084" y="17928"/>
                    <a:pt x="2079" y="17937"/>
                  </a:cubicBezTo>
                  <a:lnTo>
                    <a:pt x="2079" y="17937"/>
                  </a:lnTo>
                  <a:cubicBezTo>
                    <a:pt x="2081" y="17933"/>
                    <a:pt x="2083" y="17930"/>
                    <a:pt x="2085" y="17926"/>
                  </a:cubicBezTo>
                  <a:cubicBezTo>
                    <a:pt x="2088" y="17921"/>
                    <a:pt x="2090" y="17917"/>
                    <a:pt x="2093" y="17912"/>
                  </a:cubicBezTo>
                  <a:close/>
                  <a:moveTo>
                    <a:pt x="55767" y="17912"/>
                  </a:moveTo>
                  <a:cubicBezTo>
                    <a:pt x="55762" y="17920"/>
                    <a:pt x="55758" y="17928"/>
                    <a:pt x="55753" y="17937"/>
                  </a:cubicBezTo>
                  <a:lnTo>
                    <a:pt x="55753" y="17937"/>
                  </a:lnTo>
                  <a:cubicBezTo>
                    <a:pt x="55755" y="17933"/>
                    <a:pt x="55757" y="17930"/>
                    <a:pt x="55758" y="17926"/>
                  </a:cubicBezTo>
                  <a:cubicBezTo>
                    <a:pt x="55761" y="17921"/>
                    <a:pt x="55764" y="17917"/>
                    <a:pt x="55767" y="17912"/>
                  </a:cubicBezTo>
                  <a:close/>
                  <a:moveTo>
                    <a:pt x="29413" y="17602"/>
                  </a:moveTo>
                  <a:cubicBezTo>
                    <a:pt x="29334" y="17710"/>
                    <a:pt x="29253" y="17838"/>
                    <a:pt x="29196" y="17992"/>
                  </a:cubicBezTo>
                  <a:lnTo>
                    <a:pt x="29196" y="17992"/>
                  </a:lnTo>
                  <a:cubicBezTo>
                    <a:pt x="29255" y="17862"/>
                    <a:pt x="29326" y="17732"/>
                    <a:pt x="29413" y="17602"/>
                  </a:cubicBezTo>
                  <a:close/>
                  <a:moveTo>
                    <a:pt x="29196" y="17992"/>
                  </a:moveTo>
                  <a:lnTo>
                    <a:pt x="29196" y="17992"/>
                  </a:lnTo>
                  <a:cubicBezTo>
                    <a:pt x="29187" y="18012"/>
                    <a:pt x="29178" y="18032"/>
                    <a:pt x="29169" y="18052"/>
                  </a:cubicBezTo>
                  <a:lnTo>
                    <a:pt x="29169" y="18052"/>
                  </a:lnTo>
                  <a:cubicBezTo>
                    <a:pt x="29174" y="18045"/>
                    <a:pt x="29178" y="18037"/>
                    <a:pt x="29182" y="18030"/>
                  </a:cubicBezTo>
                  <a:cubicBezTo>
                    <a:pt x="29187" y="18017"/>
                    <a:pt x="29191" y="18004"/>
                    <a:pt x="29196" y="17992"/>
                  </a:cubicBezTo>
                  <a:close/>
                  <a:moveTo>
                    <a:pt x="313" y="18134"/>
                  </a:moveTo>
                  <a:cubicBezTo>
                    <a:pt x="313" y="18134"/>
                    <a:pt x="313" y="18134"/>
                    <a:pt x="313" y="18134"/>
                  </a:cubicBezTo>
                  <a:lnTo>
                    <a:pt x="313" y="18134"/>
                  </a:lnTo>
                  <a:close/>
                  <a:moveTo>
                    <a:pt x="313" y="18134"/>
                  </a:moveTo>
                  <a:cubicBezTo>
                    <a:pt x="313" y="18134"/>
                    <a:pt x="313" y="18134"/>
                    <a:pt x="313" y="18134"/>
                  </a:cubicBezTo>
                  <a:lnTo>
                    <a:pt x="313" y="18134"/>
                  </a:lnTo>
                  <a:close/>
                  <a:moveTo>
                    <a:pt x="313" y="18134"/>
                  </a:moveTo>
                  <a:cubicBezTo>
                    <a:pt x="313" y="18134"/>
                    <a:pt x="313" y="18134"/>
                    <a:pt x="313" y="18134"/>
                  </a:cubicBezTo>
                  <a:lnTo>
                    <a:pt x="313" y="18134"/>
                  </a:lnTo>
                  <a:close/>
                  <a:moveTo>
                    <a:pt x="313" y="18134"/>
                  </a:moveTo>
                  <a:cubicBezTo>
                    <a:pt x="313" y="18134"/>
                    <a:pt x="313" y="18134"/>
                    <a:pt x="313" y="18134"/>
                  </a:cubicBezTo>
                  <a:lnTo>
                    <a:pt x="313" y="18134"/>
                  </a:lnTo>
                  <a:close/>
                  <a:moveTo>
                    <a:pt x="313" y="18134"/>
                  </a:moveTo>
                  <a:cubicBezTo>
                    <a:pt x="313" y="18140"/>
                    <a:pt x="313" y="18146"/>
                    <a:pt x="313" y="18151"/>
                  </a:cubicBezTo>
                  <a:lnTo>
                    <a:pt x="313" y="18151"/>
                  </a:lnTo>
                  <a:cubicBezTo>
                    <a:pt x="313" y="18151"/>
                    <a:pt x="313" y="18151"/>
                    <a:pt x="313" y="18151"/>
                  </a:cubicBezTo>
                  <a:lnTo>
                    <a:pt x="313" y="18151"/>
                  </a:lnTo>
                  <a:lnTo>
                    <a:pt x="313" y="18134"/>
                  </a:lnTo>
                  <a:close/>
                  <a:moveTo>
                    <a:pt x="49169" y="18147"/>
                  </a:moveTo>
                  <a:cubicBezTo>
                    <a:pt x="49080" y="18196"/>
                    <a:pt x="49030" y="18239"/>
                    <a:pt x="48984" y="18239"/>
                  </a:cubicBezTo>
                  <a:cubicBezTo>
                    <a:pt x="48984" y="18245"/>
                    <a:pt x="48983" y="18251"/>
                    <a:pt x="48982" y="18256"/>
                  </a:cubicBezTo>
                  <a:lnTo>
                    <a:pt x="48982" y="18256"/>
                  </a:lnTo>
                  <a:cubicBezTo>
                    <a:pt x="49021" y="18234"/>
                    <a:pt x="49062" y="18213"/>
                    <a:pt x="49104" y="18189"/>
                  </a:cubicBezTo>
                  <a:lnTo>
                    <a:pt x="49104" y="18189"/>
                  </a:lnTo>
                  <a:cubicBezTo>
                    <a:pt x="49125" y="18175"/>
                    <a:pt x="49147" y="18161"/>
                    <a:pt x="49169" y="18147"/>
                  </a:cubicBezTo>
                  <a:close/>
                  <a:moveTo>
                    <a:pt x="22012" y="18236"/>
                  </a:moveTo>
                  <a:cubicBezTo>
                    <a:pt x="21996" y="18246"/>
                    <a:pt x="21979" y="18256"/>
                    <a:pt x="21963" y="18266"/>
                  </a:cubicBezTo>
                  <a:lnTo>
                    <a:pt x="21963" y="18266"/>
                  </a:lnTo>
                  <a:cubicBezTo>
                    <a:pt x="21970" y="18259"/>
                    <a:pt x="21979" y="18250"/>
                    <a:pt x="21991" y="18239"/>
                  </a:cubicBezTo>
                  <a:cubicBezTo>
                    <a:pt x="21998" y="18239"/>
                    <a:pt x="22005" y="18238"/>
                    <a:pt x="22012" y="18236"/>
                  </a:cubicBezTo>
                  <a:close/>
                  <a:moveTo>
                    <a:pt x="313" y="18151"/>
                  </a:moveTo>
                  <a:cubicBezTo>
                    <a:pt x="299" y="18194"/>
                    <a:pt x="285" y="18236"/>
                    <a:pt x="272" y="18278"/>
                  </a:cubicBezTo>
                  <a:lnTo>
                    <a:pt x="272" y="18278"/>
                  </a:lnTo>
                  <a:cubicBezTo>
                    <a:pt x="308" y="18235"/>
                    <a:pt x="313" y="18194"/>
                    <a:pt x="313" y="18151"/>
                  </a:cubicBezTo>
                  <a:close/>
                  <a:moveTo>
                    <a:pt x="313" y="18239"/>
                  </a:moveTo>
                  <a:cubicBezTo>
                    <a:pt x="295" y="18256"/>
                    <a:pt x="283" y="18274"/>
                    <a:pt x="275" y="18291"/>
                  </a:cubicBezTo>
                  <a:lnTo>
                    <a:pt x="275" y="18291"/>
                  </a:lnTo>
                  <a:cubicBezTo>
                    <a:pt x="313" y="18281"/>
                    <a:pt x="313" y="18239"/>
                    <a:pt x="313" y="18239"/>
                  </a:cubicBezTo>
                  <a:close/>
                  <a:moveTo>
                    <a:pt x="272" y="18278"/>
                  </a:moveTo>
                  <a:lnTo>
                    <a:pt x="272" y="18278"/>
                  </a:lnTo>
                  <a:cubicBezTo>
                    <a:pt x="268" y="18283"/>
                    <a:pt x="264" y="18288"/>
                    <a:pt x="259" y="18293"/>
                  </a:cubicBezTo>
                  <a:cubicBezTo>
                    <a:pt x="262" y="18293"/>
                    <a:pt x="265" y="18293"/>
                    <a:pt x="268" y="18292"/>
                  </a:cubicBezTo>
                  <a:lnTo>
                    <a:pt x="268" y="18292"/>
                  </a:lnTo>
                  <a:cubicBezTo>
                    <a:pt x="265" y="18302"/>
                    <a:pt x="262" y="18312"/>
                    <a:pt x="259" y="18322"/>
                  </a:cubicBezTo>
                  <a:lnTo>
                    <a:pt x="259" y="18322"/>
                  </a:lnTo>
                  <a:lnTo>
                    <a:pt x="259" y="18322"/>
                  </a:lnTo>
                  <a:lnTo>
                    <a:pt x="259" y="18322"/>
                  </a:lnTo>
                  <a:cubicBezTo>
                    <a:pt x="244" y="18371"/>
                    <a:pt x="230" y="18421"/>
                    <a:pt x="216" y="18471"/>
                  </a:cubicBezTo>
                  <a:lnTo>
                    <a:pt x="216" y="18471"/>
                  </a:lnTo>
                  <a:cubicBezTo>
                    <a:pt x="230" y="18444"/>
                    <a:pt x="259" y="18435"/>
                    <a:pt x="259" y="18397"/>
                  </a:cubicBezTo>
                  <a:cubicBezTo>
                    <a:pt x="259" y="18361"/>
                    <a:pt x="259" y="18326"/>
                    <a:pt x="275" y="18291"/>
                  </a:cubicBezTo>
                  <a:lnTo>
                    <a:pt x="275" y="18291"/>
                  </a:lnTo>
                  <a:cubicBezTo>
                    <a:pt x="273" y="18291"/>
                    <a:pt x="271" y="18292"/>
                    <a:pt x="268" y="18292"/>
                  </a:cubicBezTo>
                  <a:lnTo>
                    <a:pt x="268" y="18292"/>
                  </a:lnTo>
                  <a:cubicBezTo>
                    <a:pt x="269" y="18288"/>
                    <a:pt x="271" y="18283"/>
                    <a:pt x="272" y="18278"/>
                  </a:cubicBezTo>
                  <a:close/>
                  <a:moveTo>
                    <a:pt x="216" y="18471"/>
                  </a:moveTo>
                  <a:lnTo>
                    <a:pt x="216" y="18471"/>
                  </a:lnTo>
                  <a:cubicBezTo>
                    <a:pt x="212" y="18477"/>
                    <a:pt x="210" y="18486"/>
                    <a:pt x="209" y="18496"/>
                  </a:cubicBezTo>
                  <a:lnTo>
                    <a:pt x="209" y="18496"/>
                  </a:lnTo>
                  <a:cubicBezTo>
                    <a:pt x="211" y="18487"/>
                    <a:pt x="214" y="18479"/>
                    <a:pt x="216" y="18471"/>
                  </a:cubicBezTo>
                  <a:close/>
                  <a:moveTo>
                    <a:pt x="209" y="18496"/>
                  </a:moveTo>
                  <a:cubicBezTo>
                    <a:pt x="209" y="18496"/>
                    <a:pt x="209" y="18496"/>
                    <a:pt x="209" y="18496"/>
                  </a:cubicBezTo>
                  <a:lnTo>
                    <a:pt x="209" y="18496"/>
                  </a:lnTo>
                  <a:lnTo>
                    <a:pt x="209" y="18501"/>
                  </a:lnTo>
                  <a:cubicBezTo>
                    <a:pt x="209" y="18499"/>
                    <a:pt x="209" y="18497"/>
                    <a:pt x="209" y="18496"/>
                  </a:cubicBezTo>
                  <a:close/>
                  <a:moveTo>
                    <a:pt x="209" y="18447"/>
                  </a:moveTo>
                  <a:cubicBezTo>
                    <a:pt x="209" y="18466"/>
                    <a:pt x="208" y="18486"/>
                    <a:pt x="207" y="18505"/>
                  </a:cubicBezTo>
                  <a:lnTo>
                    <a:pt x="207" y="18505"/>
                  </a:lnTo>
                  <a:cubicBezTo>
                    <a:pt x="207" y="18502"/>
                    <a:pt x="208" y="18499"/>
                    <a:pt x="209" y="18496"/>
                  </a:cubicBezTo>
                  <a:lnTo>
                    <a:pt x="209" y="18496"/>
                  </a:lnTo>
                  <a:lnTo>
                    <a:pt x="209" y="18447"/>
                  </a:lnTo>
                  <a:close/>
                  <a:moveTo>
                    <a:pt x="65507" y="18121"/>
                  </a:moveTo>
                  <a:cubicBezTo>
                    <a:pt x="65578" y="18320"/>
                    <a:pt x="65633" y="18492"/>
                    <a:pt x="65672" y="18646"/>
                  </a:cubicBezTo>
                  <a:lnTo>
                    <a:pt x="65672" y="18646"/>
                  </a:lnTo>
                  <a:cubicBezTo>
                    <a:pt x="65623" y="18468"/>
                    <a:pt x="65568" y="18293"/>
                    <a:pt x="65507" y="18121"/>
                  </a:cubicBezTo>
                  <a:close/>
                  <a:moveTo>
                    <a:pt x="18366" y="18746"/>
                  </a:moveTo>
                  <a:cubicBezTo>
                    <a:pt x="18367" y="18746"/>
                    <a:pt x="18386" y="18754"/>
                    <a:pt x="18420" y="18765"/>
                  </a:cubicBezTo>
                  <a:lnTo>
                    <a:pt x="18420" y="18765"/>
                  </a:lnTo>
                  <a:cubicBezTo>
                    <a:pt x="18411" y="18764"/>
                    <a:pt x="18402" y="18762"/>
                    <a:pt x="18393" y="18760"/>
                  </a:cubicBezTo>
                  <a:cubicBezTo>
                    <a:pt x="18374" y="18750"/>
                    <a:pt x="18365" y="18746"/>
                    <a:pt x="18366" y="18746"/>
                  </a:cubicBezTo>
                  <a:close/>
                  <a:moveTo>
                    <a:pt x="65677" y="18480"/>
                  </a:moveTo>
                  <a:cubicBezTo>
                    <a:pt x="65688" y="18521"/>
                    <a:pt x="65699" y="18563"/>
                    <a:pt x="65709" y="18605"/>
                  </a:cubicBezTo>
                  <a:cubicBezTo>
                    <a:pt x="65725" y="18661"/>
                    <a:pt x="65741" y="18719"/>
                    <a:pt x="65757" y="18779"/>
                  </a:cubicBezTo>
                  <a:lnTo>
                    <a:pt x="65757" y="18779"/>
                  </a:lnTo>
                  <a:cubicBezTo>
                    <a:pt x="65742" y="18707"/>
                    <a:pt x="65726" y="18632"/>
                    <a:pt x="65709" y="18551"/>
                  </a:cubicBezTo>
                  <a:cubicBezTo>
                    <a:pt x="65698" y="18529"/>
                    <a:pt x="65687" y="18505"/>
                    <a:pt x="65677" y="18480"/>
                  </a:cubicBezTo>
                  <a:close/>
                  <a:moveTo>
                    <a:pt x="1574" y="18695"/>
                  </a:moveTo>
                  <a:cubicBezTo>
                    <a:pt x="1571" y="18695"/>
                    <a:pt x="1559" y="18738"/>
                    <a:pt x="1547" y="18780"/>
                  </a:cubicBezTo>
                  <a:lnTo>
                    <a:pt x="1547" y="18780"/>
                  </a:lnTo>
                  <a:cubicBezTo>
                    <a:pt x="1552" y="18773"/>
                    <a:pt x="1558" y="18766"/>
                    <a:pt x="1564" y="18760"/>
                  </a:cubicBezTo>
                  <a:cubicBezTo>
                    <a:pt x="1573" y="18713"/>
                    <a:pt x="1575" y="18695"/>
                    <a:pt x="1574" y="18695"/>
                  </a:cubicBezTo>
                  <a:close/>
                  <a:moveTo>
                    <a:pt x="1564" y="18710"/>
                  </a:moveTo>
                  <a:cubicBezTo>
                    <a:pt x="1557" y="18736"/>
                    <a:pt x="1550" y="18761"/>
                    <a:pt x="1544" y="18786"/>
                  </a:cubicBezTo>
                  <a:lnTo>
                    <a:pt x="1544" y="18786"/>
                  </a:lnTo>
                  <a:cubicBezTo>
                    <a:pt x="1544" y="18785"/>
                    <a:pt x="1545" y="18784"/>
                    <a:pt x="1545" y="18783"/>
                  </a:cubicBezTo>
                  <a:lnTo>
                    <a:pt x="1545" y="18783"/>
                  </a:lnTo>
                  <a:cubicBezTo>
                    <a:pt x="1550" y="18763"/>
                    <a:pt x="1556" y="18739"/>
                    <a:pt x="1564" y="18710"/>
                  </a:cubicBezTo>
                  <a:close/>
                  <a:moveTo>
                    <a:pt x="28691" y="18695"/>
                  </a:moveTo>
                  <a:lnTo>
                    <a:pt x="28691" y="18695"/>
                  </a:lnTo>
                  <a:cubicBezTo>
                    <a:pt x="28696" y="18695"/>
                    <a:pt x="28672" y="18776"/>
                    <a:pt x="28659" y="18824"/>
                  </a:cubicBezTo>
                  <a:lnTo>
                    <a:pt x="28659" y="18824"/>
                  </a:lnTo>
                  <a:cubicBezTo>
                    <a:pt x="28661" y="18799"/>
                    <a:pt x="28661" y="18777"/>
                    <a:pt x="28661" y="18760"/>
                  </a:cubicBezTo>
                  <a:cubicBezTo>
                    <a:pt x="28680" y="18713"/>
                    <a:pt x="28689" y="18695"/>
                    <a:pt x="28691" y="18695"/>
                  </a:cubicBezTo>
                  <a:close/>
                  <a:moveTo>
                    <a:pt x="55213" y="18695"/>
                  </a:moveTo>
                  <a:cubicBezTo>
                    <a:pt x="55218" y="18695"/>
                    <a:pt x="55193" y="18780"/>
                    <a:pt x="55181" y="18827"/>
                  </a:cubicBezTo>
                  <a:lnTo>
                    <a:pt x="55181" y="18827"/>
                  </a:lnTo>
                  <a:cubicBezTo>
                    <a:pt x="55183" y="18802"/>
                    <a:pt x="55183" y="18778"/>
                    <a:pt x="55183" y="18760"/>
                  </a:cubicBezTo>
                  <a:cubicBezTo>
                    <a:pt x="55202" y="18713"/>
                    <a:pt x="55211" y="18695"/>
                    <a:pt x="55213" y="18695"/>
                  </a:cubicBezTo>
                  <a:close/>
                  <a:moveTo>
                    <a:pt x="56630" y="16789"/>
                  </a:moveTo>
                  <a:cubicBezTo>
                    <a:pt x="56428" y="16946"/>
                    <a:pt x="56277" y="17150"/>
                    <a:pt x="56121" y="17355"/>
                  </a:cubicBezTo>
                  <a:cubicBezTo>
                    <a:pt x="56121" y="17355"/>
                    <a:pt x="56121" y="17355"/>
                    <a:pt x="56121" y="17355"/>
                  </a:cubicBezTo>
                  <a:lnTo>
                    <a:pt x="56121" y="17355"/>
                  </a:lnTo>
                  <a:cubicBezTo>
                    <a:pt x="55967" y="17509"/>
                    <a:pt x="55808" y="17772"/>
                    <a:pt x="55704" y="17980"/>
                  </a:cubicBezTo>
                  <a:cubicBezTo>
                    <a:pt x="55660" y="18069"/>
                    <a:pt x="55616" y="18166"/>
                    <a:pt x="55571" y="18269"/>
                  </a:cubicBezTo>
                  <a:lnTo>
                    <a:pt x="55571" y="18269"/>
                  </a:lnTo>
                  <a:cubicBezTo>
                    <a:pt x="55614" y="18187"/>
                    <a:pt x="55659" y="18107"/>
                    <a:pt x="55704" y="18030"/>
                  </a:cubicBezTo>
                  <a:cubicBezTo>
                    <a:pt x="55721" y="17998"/>
                    <a:pt x="55737" y="17967"/>
                    <a:pt x="55753" y="17937"/>
                  </a:cubicBezTo>
                  <a:lnTo>
                    <a:pt x="55753" y="17937"/>
                  </a:lnTo>
                  <a:cubicBezTo>
                    <a:pt x="55584" y="18275"/>
                    <a:pt x="55449" y="18580"/>
                    <a:pt x="55378" y="18850"/>
                  </a:cubicBezTo>
                  <a:lnTo>
                    <a:pt x="55378" y="18850"/>
                  </a:lnTo>
                  <a:cubicBezTo>
                    <a:pt x="55433" y="18672"/>
                    <a:pt x="55504" y="18485"/>
                    <a:pt x="55600" y="18293"/>
                  </a:cubicBezTo>
                  <a:cubicBezTo>
                    <a:pt x="55684" y="18040"/>
                    <a:pt x="55837" y="17787"/>
                    <a:pt x="56002" y="17534"/>
                  </a:cubicBezTo>
                  <a:lnTo>
                    <a:pt x="56002" y="17534"/>
                  </a:lnTo>
                  <a:cubicBezTo>
                    <a:pt x="55913" y="17666"/>
                    <a:pt x="55834" y="17794"/>
                    <a:pt x="55767" y="17912"/>
                  </a:cubicBezTo>
                  <a:lnTo>
                    <a:pt x="55767" y="17912"/>
                  </a:lnTo>
                  <a:cubicBezTo>
                    <a:pt x="55902" y="17663"/>
                    <a:pt x="56031" y="17489"/>
                    <a:pt x="56121" y="17355"/>
                  </a:cubicBezTo>
                  <a:lnTo>
                    <a:pt x="56121" y="17355"/>
                  </a:lnTo>
                  <a:cubicBezTo>
                    <a:pt x="56081" y="17415"/>
                    <a:pt x="56041" y="17474"/>
                    <a:pt x="56002" y="17534"/>
                  </a:cubicBezTo>
                  <a:lnTo>
                    <a:pt x="56002" y="17534"/>
                  </a:lnTo>
                  <a:cubicBezTo>
                    <a:pt x="56173" y="17283"/>
                    <a:pt x="56382" y="17017"/>
                    <a:pt x="56630" y="16789"/>
                  </a:cubicBezTo>
                  <a:close/>
                  <a:moveTo>
                    <a:pt x="1547" y="18780"/>
                  </a:moveTo>
                  <a:cubicBezTo>
                    <a:pt x="1547" y="18781"/>
                    <a:pt x="1546" y="18782"/>
                    <a:pt x="1545" y="18783"/>
                  </a:cubicBezTo>
                  <a:lnTo>
                    <a:pt x="1545" y="18783"/>
                  </a:lnTo>
                  <a:cubicBezTo>
                    <a:pt x="1532" y="18837"/>
                    <a:pt x="1527" y="18857"/>
                    <a:pt x="1527" y="18857"/>
                  </a:cubicBezTo>
                  <a:cubicBezTo>
                    <a:pt x="1527" y="18857"/>
                    <a:pt x="1537" y="18819"/>
                    <a:pt x="1547" y="18780"/>
                  </a:cubicBezTo>
                  <a:close/>
                  <a:moveTo>
                    <a:pt x="151" y="18828"/>
                  </a:moveTo>
                  <a:cubicBezTo>
                    <a:pt x="148" y="18839"/>
                    <a:pt x="144" y="18851"/>
                    <a:pt x="141" y="18862"/>
                  </a:cubicBezTo>
                  <a:lnTo>
                    <a:pt x="141" y="18862"/>
                  </a:lnTo>
                  <a:cubicBezTo>
                    <a:pt x="146" y="18850"/>
                    <a:pt x="149" y="18839"/>
                    <a:pt x="151" y="18828"/>
                  </a:cubicBezTo>
                  <a:close/>
                  <a:moveTo>
                    <a:pt x="207" y="18505"/>
                  </a:moveTo>
                  <a:cubicBezTo>
                    <a:pt x="174" y="18626"/>
                    <a:pt x="145" y="18748"/>
                    <a:pt x="120" y="18870"/>
                  </a:cubicBezTo>
                  <a:lnTo>
                    <a:pt x="120" y="18870"/>
                  </a:lnTo>
                  <a:cubicBezTo>
                    <a:pt x="159" y="18747"/>
                    <a:pt x="197" y="18627"/>
                    <a:pt x="207" y="18505"/>
                  </a:cubicBezTo>
                  <a:close/>
                  <a:moveTo>
                    <a:pt x="1544" y="18786"/>
                  </a:moveTo>
                  <a:cubicBezTo>
                    <a:pt x="1524" y="18819"/>
                    <a:pt x="1515" y="18862"/>
                    <a:pt x="1512" y="18899"/>
                  </a:cubicBezTo>
                  <a:lnTo>
                    <a:pt x="1512" y="18899"/>
                  </a:lnTo>
                  <a:cubicBezTo>
                    <a:pt x="1522" y="18863"/>
                    <a:pt x="1533" y="18825"/>
                    <a:pt x="1544" y="18786"/>
                  </a:cubicBezTo>
                  <a:close/>
                  <a:moveTo>
                    <a:pt x="46219" y="18917"/>
                  </a:moveTo>
                  <a:lnTo>
                    <a:pt x="46219" y="18917"/>
                  </a:lnTo>
                  <a:cubicBezTo>
                    <a:pt x="46240" y="18918"/>
                    <a:pt x="46259" y="18918"/>
                    <a:pt x="46274" y="18918"/>
                  </a:cubicBezTo>
                  <a:lnTo>
                    <a:pt x="46220" y="18918"/>
                  </a:lnTo>
                  <a:cubicBezTo>
                    <a:pt x="46220" y="18918"/>
                    <a:pt x="46219" y="18917"/>
                    <a:pt x="46219" y="18917"/>
                  </a:cubicBezTo>
                  <a:close/>
                  <a:moveTo>
                    <a:pt x="55178" y="18855"/>
                  </a:moveTo>
                  <a:cubicBezTo>
                    <a:pt x="55174" y="18885"/>
                    <a:pt x="55167" y="18916"/>
                    <a:pt x="55153" y="18941"/>
                  </a:cubicBezTo>
                  <a:lnTo>
                    <a:pt x="55153" y="18941"/>
                  </a:lnTo>
                  <a:cubicBezTo>
                    <a:pt x="55160" y="18913"/>
                    <a:pt x="55168" y="18885"/>
                    <a:pt x="55176" y="18856"/>
                  </a:cubicBezTo>
                  <a:lnTo>
                    <a:pt x="55176" y="18856"/>
                  </a:lnTo>
                  <a:cubicBezTo>
                    <a:pt x="55176" y="18857"/>
                    <a:pt x="55176" y="18857"/>
                    <a:pt x="55176" y="18857"/>
                  </a:cubicBezTo>
                  <a:cubicBezTo>
                    <a:pt x="55177" y="18857"/>
                    <a:pt x="55177" y="18856"/>
                    <a:pt x="55178" y="18855"/>
                  </a:cubicBezTo>
                  <a:close/>
                  <a:moveTo>
                    <a:pt x="19490" y="9171"/>
                  </a:moveTo>
                  <a:cubicBezTo>
                    <a:pt x="22145" y="9171"/>
                    <a:pt x="24334" y="11360"/>
                    <a:pt x="24334" y="14070"/>
                  </a:cubicBezTo>
                  <a:cubicBezTo>
                    <a:pt x="24334" y="15896"/>
                    <a:pt x="23346" y="17459"/>
                    <a:pt x="21887" y="18293"/>
                  </a:cubicBezTo>
                  <a:cubicBezTo>
                    <a:pt x="21903" y="18293"/>
                    <a:pt x="21914" y="18293"/>
                    <a:pt x="21923" y="18291"/>
                  </a:cubicBezTo>
                  <a:lnTo>
                    <a:pt x="21923" y="18291"/>
                  </a:lnTo>
                  <a:cubicBezTo>
                    <a:pt x="21872" y="18323"/>
                    <a:pt x="21824" y="18356"/>
                    <a:pt x="21783" y="18397"/>
                  </a:cubicBezTo>
                  <a:cubicBezTo>
                    <a:pt x="21624" y="18447"/>
                    <a:pt x="21520" y="18501"/>
                    <a:pt x="21470" y="18551"/>
                  </a:cubicBezTo>
                  <a:cubicBezTo>
                    <a:pt x="20845" y="18814"/>
                    <a:pt x="20219" y="18968"/>
                    <a:pt x="19490" y="18968"/>
                  </a:cubicBezTo>
                  <a:lnTo>
                    <a:pt x="19386" y="18968"/>
                  </a:lnTo>
                  <a:cubicBezTo>
                    <a:pt x="19436" y="18968"/>
                    <a:pt x="19436" y="18918"/>
                    <a:pt x="19281" y="18918"/>
                  </a:cubicBezTo>
                  <a:cubicBezTo>
                    <a:pt x="19266" y="18918"/>
                    <a:pt x="19247" y="18917"/>
                    <a:pt x="19224" y="18915"/>
                  </a:cubicBezTo>
                  <a:lnTo>
                    <a:pt x="19224" y="18915"/>
                  </a:lnTo>
                  <a:cubicBezTo>
                    <a:pt x="19173" y="18864"/>
                    <a:pt x="19072" y="18864"/>
                    <a:pt x="19019" y="18864"/>
                  </a:cubicBezTo>
                  <a:cubicBezTo>
                    <a:pt x="19048" y="18879"/>
                    <a:pt x="19074" y="18890"/>
                    <a:pt x="19096" y="18898"/>
                  </a:cubicBezTo>
                  <a:lnTo>
                    <a:pt x="19096" y="18898"/>
                  </a:lnTo>
                  <a:cubicBezTo>
                    <a:pt x="19040" y="18890"/>
                    <a:pt x="18974" y="18878"/>
                    <a:pt x="18898" y="18864"/>
                  </a:cubicBezTo>
                  <a:lnTo>
                    <a:pt x="19019" y="18864"/>
                  </a:lnTo>
                  <a:cubicBezTo>
                    <a:pt x="18914" y="18864"/>
                    <a:pt x="18706" y="18814"/>
                    <a:pt x="18289" y="18710"/>
                  </a:cubicBezTo>
                  <a:lnTo>
                    <a:pt x="18239" y="18710"/>
                  </a:lnTo>
                  <a:cubicBezTo>
                    <a:pt x="18185" y="18655"/>
                    <a:pt x="18135" y="18655"/>
                    <a:pt x="18081" y="18655"/>
                  </a:cubicBezTo>
                  <a:cubicBezTo>
                    <a:pt x="18031" y="18655"/>
                    <a:pt x="17976" y="18605"/>
                    <a:pt x="17926" y="18605"/>
                  </a:cubicBezTo>
                  <a:cubicBezTo>
                    <a:pt x="17664" y="18501"/>
                    <a:pt x="17351" y="18343"/>
                    <a:pt x="17038" y="18189"/>
                  </a:cubicBezTo>
                  <a:cubicBezTo>
                    <a:pt x="16816" y="18026"/>
                    <a:pt x="16616" y="17855"/>
                    <a:pt x="16465" y="17716"/>
                  </a:cubicBezTo>
                  <a:lnTo>
                    <a:pt x="16465" y="17716"/>
                  </a:lnTo>
                  <a:cubicBezTo>
                    <a:pt x="16466" y="17717"/>
                    <a:pt x="16467" y="17717"/>
                    <a:pt x="16467" y="17717"/>
                  </a:cubicBezTo>
                  <a:cubicBezTo>
                    <a:pt x="16462" y="17713"/>
                    <a:pt x="16456" y="17708"/>
                    <a:pt x="16450" y="17703"/>
                  </a:cubicBezTo>
                  <a:lnTo>
                    <a:pt x="16450" y="17703"/>
                  </a:lnTo>
                  <a:cubicBezTo>
                    <a:pt x="16455" y="17707"/>
                    <a:pt x="16460" y="17712"/>
                    <a:pt x="16465" y="17716"/>
                  </a:cubicBezTo>
                  <a:lnTo>
                    <a:pt x="16465" y="17716"/>
                  </a:lnTo>
                  <a:cubicBezTo>
                    <a:pt x="16428" y="17698"/>
                    <a:pt x="16385" y="17660"/>
                    <a:pt x="16333" y="17608"/>
                  </a:cubicBezTo>
                  <a:lnTo>
                    <a:pt x="16333" y="17608"/>
                  </a:lnTo>
                  <a:cubicBezTo>
                    <a:pt x="16379" y="17650"/>
                    <a:pt x="16420" y="17678"/>
                    <a:pt x="16450" y="17703"/>
                  </a:cubicBezTo>
                  <a:lnTo>
                    <a:pt x="16450" y="17703"/>
                  </a:lnTo>
                  <a:cubicBezTo>
                    <a:pt x="16344" y="17605"/>
                    <a:pt x="16263" y="17524"/>
                    <a:pt x="16216" y="17476"/>
                  </a:cubicBezTo>
                  <a:lnTo>
                    <a:pt x="16216" y="17476"/>
                  </a:lnTo>
                  <a:cubicBezTo>
                    <a:pt x="16229" y="17494"/>
                    <a:pt x="16242" y="17511"/>
                    <a:pt x="16255" y="17526"/>
                  </a:cubicBezTo>
                  <a:lnTo>
                    <a:pt x="16255" y="17526"/>
                  </a:lnTo>
                  <a:cubicBezTo>
                    <a:pt x="16172" y="17436"/>
                    <a:pt x="16070" y="17323"/>
                    <a:pt x="15946" y="17196"/>
                  </a:cubicBezTo>
                  <a:lnTo>
                    <a:pt x="15634" y="16729"/>
                  </a:lnTo>
                  <a:cubicBezTo>
                    <a:pt x="15475" y="16521"/>
                    <a:pt x="15371" y="16313"/>
                    <a:pt x="15267" y="16104"/>
                  </a:cubicBezTo>
                  <a:cubicBezTo>
                    <a:pt x="15112" y="15791"/>
                    <a:pt x="15008" y="15479"/>
                    <a:pt x="14954" y="15166"/>
                  </a:cubicBezTo>
                  <a:lnTo>
                    <a:pt x="14954" y="15166"/>
                  </a:lnTo>
                  <a:cubicBezTo>
                    <a:pt x="14978" y="15257"/>
                    <a:pt x="15000" y="15337"/>
                    <a:pt x="15023" y="15407"/>
                  </a:cubicBezTo>
                  <a:lnTo>
                    <a:pt x="15023" y="15407"/>
                  </a:lnTo>
                  <a:cubicBezTo>
                    <a:pt x="15014" y="15364"/>
                    <a:pt x="15008" y="15318"/>
                    <a:pt x="15008" y="15270"/>
                  </a:cubicBezTo>
                  <a:cubicBezTo>
                    <a:pt x="14904" y="14854"/>
                    <a:pt x="14850" y="14437"/>
                    <a:pt x="14850" y="14124"/>
                  </a:cubicBezTo>
                  <a:lnTo>
                    <a:pt x="14850" y="13757"/>
                  </a:lnTo>
                  <a:cubicBezTo>
                    <a:pt x="14878" y="13566"/>
                    <a:pt x="14906" y="13315"/>
                    <a:pt x="14971" y="13029"/>
                  </a:cubicBezTo>
                  <a:lnTo>
                    <a:pt x="14971" y="13029"/>
                  </a:lnTo>
                  <a:cubicBezTo>
                    <a:pt x="14903" y="13253"/>
                    <a:pt x="14897" y="13458"/>
                    <a:pt x="14850" y="13549"/>
                  </a:cubicBezTo>
                  <a:cubicBezTo>
                    <a:pt x="14850" y="13499"/>
                    <a:pt x="14904" y="13082"/>
                    <a:pt x="15058" y="12611"/>
                  </a:cubicBezTo>
                  <a:cubicBezTo>
                    <a:pt x="15085" y="12544"/>
                    <a:pt x="15112" y="12477"/>
                    <a:pt x="15139" y="12411"/>
                  </a:cubicBezTo>
                  <a:lnTo>
                    <a:pt x="15139" y="12411"/>
                  </a:lnTo>
                  <a:cubicBezTo>
                    <a:pt x="15089" y="12549"/>
                    <a:pt x="15055" y="12679"/>
                    <a:pt x="15030" y="12802"/>
                  </a:cubicBezTo>
                  <a:lnTo>
                    <a:pt x="15030" y="12802"/>
                  </a:lnTo>
                  <a:cubicBezTo>
                    <a:pt x="15086" y="12609"/>
                    <a:pt x="15161" y="12404"/>
                    <a:pt x="15267" y="12194"/>
                  </a:cubicBezTo>
                  <a:cubicBezTo>
                    <a:pt x="15370" y="11884"/>
                    <a:pt x="15575" y="11575"/>
                    <a:pt x="15781" y="11265"/>
                  </a:cubicBezTo>
                  <a:lnTo>
                    <a:pt x="15781" y="11265"/>
                  </a:lnTo>
                  <a:cubicBezTo>
                    <a:pt x="15752" y="11309"/>
                    <a:pt x="15715" y="11356"/>
                    <a:pt x="15675" y="11408"/>
                  </a:cubicBezTo>
                  <a:lnTo>
                    <a:pt x="15675" y="11408"/>
                  </a:lnTo>
                  <a:cubicBezTo>
                    <a:pt x="15700" y="11371"/>
                    <a:pt x="15725" y="11333"/>
                    <a:pt x="15751" y="11295"/>
                  </a:cubicBezTo>
                  <a:lnTo>
                    <a:pt x="15751" y="11295"/>
                  </a:lnTo>
                  <a:cubicBezTo>
                    <a:pt x="15608" y="11448"/>
                    <a:pt x="15467" y="11643"/>
                    <a:pt x="15371" y="11881"/>
                  </a:cubicBezTo>
                  <a:cubicBezTo>
                    <a:pt x="15327" y="11969"/>
                    <a:pt x="15283" y="12067"/>
                    <a:pt x="15239" y="12171"/>
                  </a:cubicBezTo>
                  <a:lnTo>
                    <a:pt x="15239" y="12171"/>
                  </a:lnTo>
                  <a:cubicBezTo>
                    <a:pt x="15280" y="12083"/>
                    <a:pt x="15328" y="11992"/>
                    <a:pt x="15384" y="11898"/>
                  </a:cubicBezTo>
                  <a:lnTo>
                    <a:pt x="15384" y="11898"/>
                  </a:lnTo>
                  <a:cubicBezTo>
                    <a:pt x="15380" y="11910"/>
                    <a:pt x="15375" y="11923"/>
                    <a:pt x="15371" y="11935"/>
                  </a:cubicBezTo>
                  <a:cubicBezTo>
                    <a:pt x="15326" y="12011"/>
                    <a:pt x="15280" y="12091"/>
                    <a:pt x="15237" y="12173"/>
                  </a:cubicBezTo>
                  <a:lnTo>
                    <a:pt x="15237" y="12173"/>
                  </a:lnTo>
                  <a:cubicBezTo>
                    <a:pt x="15238" y="12172"/>
                    <a:pt x="15238" y="12172"/>
                    <a:pt x="15239" y="12171"/>
                  </a:cubicBezTo>
                  <a:lnTo>
                    <a:pt x="15239" y="12171"/>
                  </a:lnTo>
                  <a:cubicBezTo>
                    <a:pt x="15238" y="12172"/>
                    <a:pt x="15237" y="12174"/>
                    <a:pt x="15236" y="12175"/>
                  </a:cubicBezTo>
                  <a:lnTo>
                    <a:pt x="15236" y="12175"/>
                  </a:lnTo>
                  <a:cubicBezTo>
                    <a:pt x="15133" y="12374"/>
                    <a:pt x="15044" y="12584"/>
                    <a:pt x="15008" y="12769"/>
                  </a:cubicBezTo>
                  <a:cubicBezTo>
                    <a:pt x="14908" y="13071"/>
                    <a:pt x="14904" y="13276"/>
                    <a:pt x="14855" y="13383"/>
                  </a:cubicBezTo>
                  <a:lnTo>
                    <a:pt x="14855" y="13383"/>
                  </a:lnTo>
                  <a:cubicBezTo>
                    <a:pt x="14861" y="13342"/>
                    <a:pt x="14875" y="13250"/>
                    <a:pt x="14904" y="13082"/>
                  </a:cubicBezTo>
                  <a:lnTo>
                    <a:pt x="14904" y="13082"/>
                  </a:lnTo>
                  <a:cubicBezTo>
                    <a:pt x="14850" y="13340"/>
                    <a:pt x="14800" y="13603"/>
                    <a:pt x="14800" y="13811"/>
                  </a:cubicBezTo>
                  <a:lnTo>
                    <a:pt x="14800" y="14437"/>
                  </a:lnTo>
                  <a:cubicBezTo>
                    <a:pt x="14848" y="14784"/>
                    <a:pt x="14899" y="15039"/>
                    <a:pt x="14904" y="15196"/>
                  </a:cubicBezTo>
                  <a:lnTo>
                    <a:pt x="14904" y="15196"/>
                  </a:lnTo>
                  <a:cubicBezTo>
                    <a:pt x="14869" y="15092"/>
                    <a:pt x="14833" y="14942"/>
                    <a:pt x="14800" y="14695"/>
                  </a:cubicBezTo>
                  <a:lnTo>
                    <a:pt x="14800" y="14695"/>
                  </a:lnTo>
                  <a:cubicBezTo>
                    <a:pt x="14850" y="15166"/>
                    <a:pt x="14954" y="15529"/>
                    <a:pt x="15112" y="15842"/>
                  </a:cubicBezTo>
                  <a:cubicBezTo>
                    <a:pt x="15217" y="16154"/>
                    <a:pt x="15321" y="16363"/>
                    <a:pt x="15425" y="16571"/>
                  </a:cubicBezTo>
                  <a:cubicBezTo>
                    <a:pt x="15475" y="16625"/>
                    <a:pt x="15475" y="16729"/>
                    <a:pt x="15529" y="16780"/>
                  </a:cubicBezTo>
                  <a:cubicBezTo>
                    <a:pt x="15529" y="16834"/>
                    <a:pt x="15579" y="16834"/>
                    <a:pt x="15579" y="16884"/>
                  </a:cubicBezTo>
                  <a:cubicBezTo>
                    <a:pt x="15602" y="16906"/>
                    <a:pt x="15606" y="16920"/>
                    <a:pt x="15599" y="16920"/>
                  </a:cubicBezTo>
                  <a:cubicBezTo>
                    <a:pt x="15589" y="16920"/>
                    <a:pt x="15558" y="16894"/>
                    <a:pt x="15529" y="16834"/>
                  </a:cubicBezTo>
                  <a:cubicBezTo>
                    <a:pt x="15425" y="16675"/>
                    <a:pt x="15321" y="16467"/>
                    <a:pt x="15217" y="16313"/>
                  </a:cubicBezTo>
                  <a:cubicBezTo>
                    <a:pt x="15175" y="16229"/>
                    <a:pt x="15141" y="16153"/>
                    <a:pt x="15112" y="16079"/>
                  </a:cubicBezTo>
                  <a:lnTo>
                    <a:pt x="15112" y="16079"/>
                  </a:lnTo>
                  <a:lnTo>
                    <a:pt x="15112" y="16104"/>
                  </a:lnTo>
                  <a:cubicBezTo>
                    <a:pt x="15037" y="15954"/>
                    <a:pt x="14971" y="15801"/>
                    <a:pt x="14914" y="15645"/>
                  </a:cubicBezTo>
                  <a:lnTo>
                    <a:pt x="14914" y="15645"/>
                  </a:lnTo>
                  <a:cubicBezTo>
                    <a:pt x="14954" y="15695"/>
                    <a:pt x="14958" y="15741"/>
                    <a:pt x="15008" y="15791"/>
                  </a:cubicBezTo>
                  <a:cubicBezTo>
                    <a:pt x="15008" y="15875"/>
                    <a:pt x="15041" y="15924"/>
                    <a:pt x="15081" y="15994"/>
                  </a:cubicBezTo>
                  <a:lnTo>
                    <a:pt x="15081" y="15994"/>
                  </a:lnTo>
                  <a:cubicBezTo>
                    <a:pt x="15053" y="15912"/>
                    <a:pt x="15030" y="15830"/>
                    <a:pt x="15008" y="15737"/>
                  </a:cubicBezTo>
                  <a:cubicBezTo>
                    <a:pt x="14904" y="15425"/>
                    <a:pt x="14800" y="15062"/>
                    <a:pt x="14746" y="14645"/>
                  </a:cubicBezTo>
                  <a:lnTo>
                    <a:pt x="14746" y="14645"/>
                  </a:lnTo>
                  <a:cubicBezTo>
                    <a:pt x="14789" y="15020"/>
                    <a:pt x="14830" y="15129"/>
                    <a:pt x="14818" y="15129"/>
                  </a:cubicBezTo>
                  <a:cubicBezTo>
                    <a:pt x="14816" y="15129"/>
                    <a:pt x="14810" y="15123"/>
                    <a:pt x="14800" y="15112"/>
                  </a:cubicBezTo>
                  <a:cubicBezTo>
                    <a:pt x="14800" y="15008"/>
                    <a:pt x="14746" y="14854"/>
                    <a:pt x="14746" y="14799"/>
                  </a:cubicBezTo>
                  <a:lnTo>
                    <a:pt x="14746" y="14799"/>
                  </a:lnTo>
                  <a:cubicBezTo>
                    <a:pt x="14746" y="15062"/>
                    <a:pt x="14800" y="15216"/>
                    <a:pt x="14850" y="15320"/>
                  </a:cubicBezTo>
                  <a:cubicBezTo>
                    <a:pt x="14850" y="15425"/>
                    <a:pt x="14850" y="15479"/>
                    <a:pt x="14904" y="15529"/>
                  </a:cubicBezTo>
                  <a:lnTo>
                    <a:pt x="14904" y="15617"/>
                  </a:lnTo>
                  <a:lnTo>
                    <a:pt x="14904" y="15617"/>
                  </a:lnTo>
                  <a:cubicBezTo>
                    <a:pt x="14730" y="15130"/>
                    <a:pt x="14641" y="14614"/>
                    <a:pt x="14641" y="14070"/>
                  </a:cubicBezTo>
                  <a:cubicBezTo>
                    <a:pt x="14641" y="13966"/>
                    <a:pt x="14641" y="13811"/>
                    <a:pt x="14696" y="13707"/>
                  </a:cubicBezTo>
                  <a:lnTo>
                    <a:pt x="14696" y="13549"/>
                  </a:lnTo>
                  <a:lnTo>
                    <a:pt x="14696" y="13444"/>
                  </a:lnTo>
                  <a:cubicBezTo>
                    <a:pt x="14696" y="13340"/>
                    <a:pt x="14746" y="13236"/>
                    <a:pt x="14746" y="13132"/>
                  </a:cubicBezTo>
                  <a:cubicBezTo>
                    <a:pt x="14746" y="13028"/>
                    <a:pt x="14800" y="12978"/>
                    <a:pt x="14800" y="12873"/>
                  </a:cubicBezTo>
                  <a:cubicBezTo>
                    <a:pt x="14808" y="12864"/>
                    <a:pt x="14815" y="12854"/>
                    <a:pt x="14821" y="12843"/>
                  </a:cubicBezTo>
                  <a:lnTo>
                    <a:pt x="14821" y="12843"/>
                  </a:lnTo>
                  <a:cubicBezTo>
                    <a:pt x="14792" y="12956"/>
                    <a:pt x="14767" y="13070"/>
                    <a:pt x="14746" y="13186"/>
                  </a:cubicBezTo>
                  <a:cubicBezTo>
                    <a:pt x="14800" y="12978"/>
                    <a:pt x="14850" y="12819"/>
                    <a:pt x="14904" y="12611"/>
                  </a:cubicBezTo>
                  <a:lnTo>
                    <a:pt x="14904" y="12611"/>
                  </a:lnTo>
                  <a:cubicBezTo>
                    <a:pt x="14869" y="12703"/>
                    <a:pt x="14852" y="12744"/>
                    <a:pt x="14845" y="12755"/>
                  </a:cubicBezTo>
                  <a:lnTo>
                    <a:pt x="14845" y="12755"/>
                  </a:lnTo>
                  <a:cubicBezTo>
                    <a:pt x="14846" y="12752"/>
                    <a:pt x="14846" y="12749"/>
                    <a:pt x="14846" y="12746"/>
                  </a:cubicBezTo>
                  <a:lnTo>
                    <a:pt x="14846" y="12746"/>
                  </a:lnTo>
                  <a:cubicBezTo>
                    <a:pt x="15422" y="10677"/>
                    <a:pt x="17295" y="9171"/>
                    <a:pt x="19490" y="9171"/>
                  </a:cubicBezTo>
                  <a:close/>
                  <a:moveTo>
                    <a:pt x="46533" y="9171"/>
                  </a:moveTo>
                  <a:cubicBezTo>
                    <a:pt x="49193" y="9171"/>
                    <a:pt x="51381" y="11360"/>
                    <a:pt x="51381" y="14070"/>
                  </a:cubicBezTo>
                  <a:cubicBezTo>
                    <a:pt x="51381" y="15794"/>
                    <a:pt x="50496" y="17285"/>
                    <a:pt x="49169" y="18147"/>
                  </a:cubicBezTo>
                  <a:lnTo>
                    <a:pt x="49169" y="18147"/>
                  </a:lnTo>
                  <a:cubicBezTo>
                    <a:pt x="49176" y="18143"/>
                    <a:pt x="49184" y="18139"/>
                    <a:pt x="49193" y="18134"/>
                  </a:cubicBezTo>
                  <a:lnTo>
                    <a:pt x="49193" y="18134"/>
                  </a:lnTo>
                  <a:cubicBezTo>
                    <a:pt x="49163" y="18154"/>
                    <a:pt x="49133" y="18172"/>
                    <a:pt x="49104" y="18189"/>
                  </a:cubicBezTo>
                  <a:lnTo>
                    <a:pt x="49104" y="18189"/>
                  </a:lnTo>
                  <a:cubicBezTo>
                    <a:pt x="49062" y="18215"/>
                    <a:pt x="49021" y="18240"/>
                    <a:pt x="48979" y="18265"/>
                  </a:cubicBezTo>
                  <a:lnTo>
                    <a:pt x="48979" y="18265"/>
                  </a:lnTo>
                  <a:cubicBezTo>
                    <a:pt x="48980" y="18262"/>
                    <a:pt x="48981" y="18259"/>
                    <a:pt x="48982" y="18256"/>
                  </a:cubicBezTo>
                  <a:lnTo>
                    <a:pt x="48982" y="18256"/>
                  </a:lnTo>
                  <a:cubicBezTo>
                    <a:pt x="48903" y="18299"/>
                    <a:pt x="48832" y="18341"/>
                    <a:pt x="48776" y="18397"/>
                  </a:cubicBezTo>
                  <a:cubicBezTo>
                    <a:pt x="48617" y="18447"/>
                    <a:pt x="48513" y="18501"/>
                    <a:pt x="48463" y="18551"/>
                  </a:cubicBezTo>
                  <a:cubicBezTo>
                    <a:pt x="47888" y="18814"/>
                    <a:pt x="47212" y="18968"/>
                    <a:pt x="46533" y="18968"/>
                  </a:cubicBezTo>
                  <a:lnTo>
                    <a:pt x="46379" y="18968"/>
                  </a:lnTo>
                  <a:cubicBezTo>
                    <a:pt x="46483" y="18968"/>
                    <a:pt x="46483" y="18918"/>
                    <a:pt x="46324" y="18918"/>
                  </a:cubicBezTo>
                  <a:cubicBezTo>
                    <a:pt x="46292" y="18918"/>
                    <a:pt x="46256" y="18916"/>
                    <a:pt x="46213" y="18911"/>
                  </a:cubicBezTo>
                  <a:lnTo>
                    <a:pt x="46213" y="18911"/>
                  </a:lnTo>
                  <a:cubicBezTo>
                    <a:pt x="46165" y="18864"/>
                    <a:pt x="46114" y="18864"/>
                    <a:pt x="46066" y="18864"/>
                  </a:cubicBezTo>
                  <a:cubicBezTo>
                    <a:pt x="46080" y="18880"/>
                    <a:pt x="46099" y="18891"/>
                    <a:pt x="46121" y="18899"/>
                  </a:cubicBezTo>
                  <a:lnTo>
                    <a:pt x="46121" y="18899"/>
                  </a:lnTo>
                  <a:cubicBezTo>
                    <a:pt x="46064" y="18890"/>
                    <a:pt x="46000" y="18878"/>
                    <a:pt x="45926" y="18864"/>
                  </a:cubicBezTo>
                  <a:lnTo>
                    <a:pt x="46066" y="18864"/>
                  </a:lnTo>
                  <a:cubicBezTo>
                    <a:pt x="45908" y="18864"/>
                    <a:pt x="45753" y="18814"/>
                    <a:pt x="45336" y="18710"/>
                  </a:cubicBezTo>
                  <a:lnTo>
                    <a:pt x="45232" y="18710"/>
                  </a:lnTo>
                  <a:cubicBezTo>
                    <a:pt x="45178" y="18655"/>
                    <a:pt x="45178" y="18655"/>
                    <a:pt x="45128" y="18655"/>
                  </a:cubicBezTo>
                  <a:cubicBezTo>
                    <a:pt x="45074" y="18655"/>
                    <a:pt x="45024" y="18605"/>
                    <a:pt x="44920" y="18605"/>
                  </a:cubicBezTo>
                  <a:cubicBezTo>
                    <a:pt x="44711" y="18501"/>
                    <a:pt x="44344" y="18343"/>
                    <a:pt x="44086" y="18189"/>
                  </a:cubicBezTo>
                  <a:cubicBezTo>
                    <a:pt x="43782" y="17986"/>
                    <a:pt x="43527" y="17771"/>
                    <a:pt x="43370" y="17621"/>
                  </a:cubicBezTo>
                  <a:lnTo>
                    <a:pt x="43370" y="17621"/>
                  </a:lnTo>
                  <a:cubicBezTo>
                    <a:pt x="43395" y="17652"/>
                    <a:pt x="43416" y="17674"/>
                    <a:pt x="43436" y="17695"/>
                  </a:cubicBezTo>
                  <a:lnTo>
                    <a:pt x="43436" y="17695"/>
                  </a:lnTo>
                  <a:cubicBezTo>
                    <a:pt x="43359" y="17620"/>
                    <a:pt x="43174" y="17429"/>
                    <a:pt x="42989" y="17196"/>
                  </a:cubicBezTo>
                  <a:cubicBezTo>
                    <a:pt x="42885" y="17042"/>
                    <a:pt x="42731" y="16884"/>
                    <a:pt x="42627" y="16729"/>
                  </a:cubicBezTo>
                  <a:lnTo>
                    <a:pt x="42314" y="16104"/>
                  </a:lnTo>
                  <a:cubicBezTo>
                    <a:pt x="42216" y="15910"/>
                    <a:pt x="42138" y="15716"/>
                    <a:pt x="42069" y="15522"/>
                  </a:cubicBezTo>
                  <a:lnTo>
                    <a:pt x="42069" y="15522"/>
                  </a:lnTo>
                  <a:cubicBezTo>
                    <a:pt x="42046" y="15442"/>
                    <a:pt x="42023" y="15362"/>
                    <a:pt x="42001" y="15270"/>
                  </a:cubicBezTo>
                  <a:cubicBezTo>
                    <a:pt x="41978" y="15176"/>
                    <a:pt x="41957" y="15082"/>
                    <a:pt x="41938" y="14989"/>
                  </a:cubicBezTo>
                  <a:lnTo>
                    <a:pt x="41938" y="14989"/>
                  </a:lnTo>
                  <a:cubicBezTo>
                    <a:pt x="41924" y="14877"/>
                    <a:pt x="41897" y="14772"/>
                    <a:pt x="41897" y="14695"/>
                  </a:cubicBezTo>
                  <a:lnTo>
                    <a:pt x="41897" y="14695"/>
                  </a:lnTo>
                  <a:cubicBezTo>
                    <a:pt x="41897" y="14726"/>
                    <a:pt x="41899" y="14756"/>
                    <a:pt x="41902" y="14785"/>
                  </a:cubicBezTo>
                  <a:lnTo>
                    <a:pt x="41902" y="14785"/>
                  </a:lnTo>
                  <a:cubicBezTo>
                    <a:pt x="41863" y="14542"/>
                    <a:pt x="41843" y="14314"/>
                    <a:pt x="41843" y="14124"/>
                  </a:cubicBezTo>
                  <a:cubicBezTo>
                    <a:pt x="41843" y="13876"/>
                    <a:pt x="41877" y="13725"/>
                    <a:pt x="41891" y="13725"/>
                  </a:cubicBezTo>
                  <a:cubicBezTo>
                    <a:pt x="41895" y="13725"/>
                    <a:pt x="41897" y="13736"/>
                    <a:pt x="41897" y="13757"/>
                  </a:cubicBezTo>
                  <a:cubicBezTo>
                    <a:pt x="41897" y="13394"/>
                    <a:pt x="42001" y="12819"/>
                    <a:pt x="42260" y="12194"/>
                  </a:cubicBezTo>
                  <a:cubicBezTo>
                    <a:pt x="42396" y="11925"/>
                    <a:pt x="42529" y="11656"/>
                    <a:pt x="42696" y="11387"/>
                  </a:cubicBezTo>
                  <a:lnTo>
                    <a:pt x="42696" y="11387"/>
                  </a:lnTo>
                  <a:cubicBezTo>
                    <a:pt x="42658" y="11443"/>
                    <a:pt x="42622" y="11497"/>
                    <a:pt x="42587" y="11551"/>
                  </a:cubicBezTo>
                  <a:lnTo>
                    <a:pt x="42587" y="11551"/>
                  </a:lnTo>
                  <a:cubicBezTo>
                    <a:pt x="42650" y="11449"/>
                    <a:pt x="42713" y="11358"/>
                    <a:pt x="42766" y="11279"/>
                  </a:cubicBezTo>
                  <a:lnTo>
                    <a:pt x="42766" y="11279"/>
                  </a:lnTo>
                  <a:cubicBezTo>
                    <a:pt x="42742" y="11315"/>
                    <a:pt x="42719" y="11351"/>
                    <a:pt x="42696" y="11387"/>
                  </a:cubicBezTo>
                  <a:lnTo>
                    <a:pt x="42696" y="11387"/>
                  </a:lnTo>
                  <a:cubicBezTo>
                    <a:pt x="42773" y="11276"/>
                    <a:pt x="42858" y="11163"/>
                    <a:pt x="42950" y="11052"/>
                  </a:cubicBezTo>
                  <a:lnTo>
                    <a:pt x="42950" y="11052"/>
                  </a:lnTo>
                  <a:cubicBezTo>
                    <a:pt x="42890" y="11120"/>
                    <a:pt x="42833" y="11188"/>
                    <a:pt x="42781" y="11256"/>
                  </a:cubicBezTo>
                  <a:cubicBezTo>
                    <a:pt x="42776" y="11263"/>
                    <a:pt x="42771" y="11271"/>
                    <a:pt x="42766" y="11278"/>
                  </a:cubicBezTo>
                  <a:lnTo>
                    <a:pt x="42766" y="11278"/>
                  </a:lnTo>
                  <a:cubicBezTo>
                    <a:pt x="42770" y="11272"/>
                    <a:pt x="42774" y="11266"/>
                    <a:pt x="42778" y="11260"/>
                  </a:cubicBezTo>
                  <a:lnTo>
                    <a:pt x="42778" y="11260"/>
                  </a:lnTo>
                  <a:cubicBezTo>
                    <a:pt x="42774" y="11266"/>
                    <a:pt x="42770" y="11272"/>
                    <a:pt x="42766" y="11279"/>
                  </a:cubicBezTo>
                  <a:lnTo>
                    <a:pt x="42766" y="11279"/>
                  </a:lnTo>
                  <a:cubicBezTo>
                    <a:pt x="42766" y="11279"/>
                    <a:pt x="42766" y="11279"/>
                    <a:pt x="42766" y="11278"/>
                  </a:cubicBezTo>
                  <a:lnTo>
                    <a:pt x="42766" y="11278"/>
                  </a:lnTo>
                  <a:cubicBezTo>
                    <a:pt x="42677" y="11412"/>
                    <a:pt x="42556" y="11580"/>
                    <a:pt x="42428" y="11813"/>
                  </a:cubicBezTo>
                  <a:lnTo>
                    <a:pt x="42428" y="11813"/>
                  </a:lnTo>
                  <a:cubicBezTo>
                    <a:pt x="42425" y="11819"/>
                    <a:pt x="42422" y="11825"/>
                    <a:pt x="42418" y="11831"/>
                  </a:cubicBezTo>
                  <a:cubicBezTo>
                    <a:pt x="42416" y="11835"/>
                    <a:pt x="42415" y="11838"/>
                    <a:pt x="42413" y="11842"/>
                  </a:cubicBezTo>
                  <a:lnTo>
                    <a:pt x="42413" y="11842"/>
                  </a:lnTo>
                  <a:cubicBezTo>
                    <a:pt x="42397" y="11872"/>
                    <a:pt x="42380" y="11903"/>
                    <a:pt x="42364" y="11935"/>
                  </a:cubicBezTo>
                  <a:cubicBezTo>
                    <a:pt x="42210" y="12194"/>
                    <a:pt x="42106" y="12506"/>
                    <a:pt x="42001" y="12769"/>
                  </a:cubicBezTo>
                  <a:cubicBezTo>
                    <a:pt x="41961" y="13003"/>
                    <a:pt x="41922" y="13179"/>
                    <a:pt x="41906" y="13296"/>
                  </a:cubicBezTo>
                  <a:lnTo>
                    <a:pt x="41906" y="13296"/>
                  </a:lnTo>
                  <a:cubicBezTo>
                    <a:pt x="41871" y="13482"/>
                    <a:pt x="41843" y="13661"/>
                    <a:pt x="41843" y="13811"/>
                  </a:cubicBezTo>
                  <a:cubicBezTo>
                    <a:pt x="41793" y="14070"/>
                    <a:pt x="41793" y="14278"/>
                    <a:pt x="41843" y="14437"/>
                  </a:cubicBezTo>
                  <a:cubicBezTo>
                    <a:pt x="41843" y="14607"/>
                    <a:pt x="41855" y="14755"/>
                    <a:pt x="41873" y="14880"/>
                  </a:cubicBezTo>
                  <a:lnTo>
                    <a:pt x="41873" y="14880"/>
                  </a:lnTo>
                  <a:cubicBezTo>
                    <a:pt x="41863" y="14825"/>
                    <a:pt x="41853" y="14764"/>
                    <a:pt x="41843" y="14695"/>
                  </a:cubicBezTo>
                  <a:lnTo>
                    <a:pt x="41843" y="14695"/>
                  </a:lnTo>
                  <a:cubicBezTo>
                    <a:pt x="41868" y="14914"/>
                    <a:pt x="41904" y="15109"/>
                    <a:pt x="41946" y="15286"/>
                  </a:cubicBezTo>
                  <a:lnTo>
                    <a:pt x="41946" y="15286"/>
                  </a:lnTo>
                  <a:cubicBezTo>
                    <a:pt x="41941" y="15237"/>
                    <a:pt x="41929" y="15177"/>
                    <a:pt x="41913" y="15093"/>
                  </a:cubicBezTo>
                  <a:lnTo>
                    <a:pt x="41913" y="15093"/>
                  </a:lnTo>
                  <a:cubicBezTo>
                    <a:pt x="41924" y="15139"/>
                    <a:pt x="41936" y="15181"/>
                    <a:pt x="41947" y="15216"/>
                  </a:cubicBezTo>
                  <a:cubicBezTo>
                    <a:pt x="41947" y="15282"/>
                    <a:pt x="41957" y="15321"/>
                    <a:pt x="41964" y="15339"/>
                  </a:cubicBezTo>
                  <a:lnTo>
                    <a:pt x="41964" y="15339"/>
                  </a:lnTo>
                  <a:cubicBezTo>
                    <a:pt x="41962" y="15336"/>
                    <a:pt x="41959" y="15333"/>
                    <a:pt x="41956" y="15330"/>
                  </a:cubicBezTo>
                  <a:lnTo>
                    <a:pt x="41956" y="15330"/>
                  </a:lnTo>
                  <a:cubicBezTo>
                    <a:pt x="42002" y="15518"/>
                    <a:pt x="42054" y="15686"/>
                    <a:pt x="42106" y="15842"/>
                  </a:cubicBezTo>
                  <a:cubicBezTo>
                    <a:pt x="42210" y="16154"/>
                    <a:pt x="42314" y="16363"/>
                    <a:pt x="42418" y="16571"/>
                  </a:cubicBezTo>
                  <a:cubicBezTo>
                    <a:pt x="42468" y="16625"/>
                    <a:pt x="42522" y="16728"/>
                    <a:pt x="42522" y="16779"/>
                  </a:cubicBezTo>
                  <a:lnTo>
                    <a:pt x="42522" y="16779"/>
                  </a:lnTo>
                  <a:cubicBezTo>
                    <a:pt x="42395" y="16629"/>
                    <a:pt x="42308" y="16450"/>
                    <a:pt x="42260" y="16313"/>
                  </a:cubicBezTo>
                  <a:cubicBezTo>
                    <a:pt x="42156" y="16104"/>
                    <a:pt x="42106" y="15946"/>
                    <a:pt x="42001" y="15737"/>
                  </a:cubicBezTo>
                  <a:cubicBezTo>
                    <a:pt x="41897" y="15425"/>
                    <a:pt x="41843" y="15062"/>
                    <a:pt x="41793" y="14645"/>
                  </a:cubicBezTo>
                  <a:lnTo>
                    <a:pt x="41793" y="14645"/>
                  </a:lnTo>
                  <a:cubicBezTo>
                    <a:pt x="41823" y="14925"/>
                    <a:pt x="41835" y="15056"/>
                    <a:pt x="41840" y="15105"/>
                  </a:cubicBezTo>
                  <a:lnTo>
                    <a:pt x="41840" y="15105"/>
                  </a:lnTo>
                  <a:cubicBezTo>
                    <a:pt x="41811" y="15044"/>
                    <a:pt x="41781" y="14966"/>
                    <a:pt x="41761" y="14902"/>
                  </a:cubicBezTo>
                  <a:lnTo>
                    <a:pt x="41761" y="14902"/>
                  </a:lnTo>
                  <a:cubicBezTo>
                    <a:pt x="41805" y="15102"/>
                    <a:pt x="41842" y="15229"/>
                    <a:pt x="41843" y="15318"/>
                  </a:cubicBezTo>
                  <a:lnTo>
                    <a:pt x="41843" y="15318"/>
                  </a:lnTo>
                  <a:cubicBezTo>
                    <a:pt x="41806" y="15171"/>
                    <a:pt x="41775" y="15022"/>
                    <a:pt x="41751" y="14870"/>
                  </a:cubicBezTo>
                  <a:lnTo>
                    <a:pt x="41751" y="14870"/>
                  </a:lnTo>
                  <a:cubicBezTo>
                    <a:pt x="41754" y="14880"/>
                    <a:pt x="41757" y="14891"/>
                    <a:pt x="41761" y="14902"/>
                  </a:cubicBezTo>
                  <a:lnTo>
                    <a:pt x="41761" y="14902"/>
                  </a:lnTo>
                  <a:cubicBezTo>
                    <a:pt x="41756" y="14880"/>
                    <a:pt x="41751" y="14857"/>
                    <a:pt x="41746" y="14833"/>
                  </a:cubicBezTo>
                  <a:lnTo>
                    <a:pt x="41746" y="14833"/>
                  </a:lnTo>
                  <a:cubicBezTo>
                    <a:pt x="41748" y="14845"/>
                    <a:pt x="41750" y="14858"/>
                    <a:pt x="41751" y="14870"/>
                  </a:cubicBezTo>
                  <a:lnTo>
                    <a:pt x="41751" y="14870"/>
                  </a:lnTo>
                  <a:cubicBezTo>
                    <a:pt x="41743" y="14840"/>
                    <a:pt x="41739" y="14815"/>
                    <a:pt x="41739" y="14799"/>
                  </a:cubicBezTo>
                  <a:lnTo>
                    <a:pt x="41739" y="14799"/>
                  </a:lnTo>
                  <a:cubicBezTo>
                    <a:pt x="41741" y="14811"/>
                    <a:pt x="41743" y="14822"/>
                    <a:pt x="41746" y="14833"/>
                  </a:cubicBezTo>
                  <a:lnTo>
                    <a:pt x="41746" y="14833"/>
                  </a:lnTo>
                  <a:cubicBezTo>
                    <a:pt x="41708" y="14585"/>
                    <a:pt x="41689" y="14331"/>
                    <a:pt x="41689" y="14070"/>
                  </a:cubicBezTo>
                  <a:lnTo>
                    <a:pt x="41689" y="13707"/>
                  </a:lnTo>
                  <a:lnTo>
                    <a:pt x="41689" y="13549"/>
                  </a:lnTo>
                  <a:cubicBezTo>
                    <a:pt x="41739" y="13499"/>
                    <a:pt x="41739" y="13444"/>
                    <a:pt x="41739" y="13444"/>
                  </a:cubicBezTo>
                  <a:cubicBezTo>
                    <a:pt x="41739" y="13340"/>
                    <a:pt x="41739" y="13236"/>
                    <a:pt x="41793" y="13132"/>
                  </a:cubicBezTo>
                  <a:cubicBezTo>
                    <a:pt x="41793" y="13028"/>
                    <a:pt x="41793" y="12978"/>
                    <a:pt x="41843" y="12873"/>
                  </a:cubicBezTo>
                  <a:cubicBezTo>
                    <a:pt x="41843" y="12819"/>
                    <a:pt x="41897" y="12715"/>
                    <a:pt x="41897" y="12665"/>
                  </a:cubicBezTo>
                  <a:cubicBezTo>
                    <a:pt x="41906" y="12616"/>
                    <a:pt x="41909" y="12598"/>
                    <a:pt x="41907" y="12598"/>
                  </a:cubicBezTo>
                  <a:lnTo>
                    <a:pt x="41907" y="12598"/>
                  </a:lnTo>
                  <a:cubicBezTo>
                    <a:pt x="41901" y="12598"/>
                    <a:pt x="41860" y="12758"/>
                    <a:pt x="41860" y="12758"/>
                  </a:cubicBezTo>
                  <a:cubicBezTo>
                    <a:pt x="41860" y="12758"/>
                    <a:pt x="41870" y="12721"/>
                    <a:pt x="41897" y="12611"/>
                  </a:cubicBezTo>
                  <a:lnTo>
                    <a:pt x="41897" y="12611"/>
                  </a:lnTo>
                  <a:cubicBezTo>
                    <a:pt x="41843" y="12819"/>
                    <a:pt x="41793" y="12978"/>
                    <a:pt x="41739" y="13186"/>
                  </a:cubicBezTo>
                  <a:cubicBezTo>
                    <a:pt x="42210" y="10893"/>
                    <a:pt x="44136" y="9171"/>
                    <a:pt x="46533" y="9171"/>
                  </a:cubicBezTo>
                  <a:close/>
                  <a:moveTo>
                    <a:pt x="28834" y="18921"/>
                  </a:moveTo>
                  <a:cubicBezTo>
                    <a:pt x="28817" y="18980"/>
                    <a:pt x="28802" y="19039"/>
                    <a:pt x="28789" y="19095"/>
                  </a:cubicBezTo>
                  <a:lnTo>
                    <a:pt x="28789" y="19095"/>
                  </a:lnTo>
                  <a:cubicBezTo>
                    <a:pt x="28797" y="19071"/>
                    <a:pt x="28806" y="19047"/>
                    <a:pt x="28815" y="19022"/>
                  </a:cubicBezTo>
                  <a:cubicBezTo>
                    <a:pt x="28821" y="18989"/>
                    <a:pt x="28827" y="18955"/>
                    <a:pt x="28834" y="18921"/>
                  </a:cubicBezTo>
                  <a:close/>
                  <a:moveTo>
                    <a:pt x="55378" y="18850"/>
                  </a:moveTo>
                  <a:lnTo>
                    <a:pt x="55378" y="18850"/>
                  </a:lnTo>
                  <a:cubicBezTo>
                    <a:pt x="55349" y="18945"/>
                    <a:pt x="55325" y="19038"/>
                    <a:pt x="55305" y="19127"/>
                  </a:cubicBezTo>
                  <a:lnTo>
                    <a:pt x="55305" y="19127"/>
                  </a:lnTo>
                  <a:cubicBezTo>
                    <a:pt x="55315" y="19092"/>
                    <a:pt x="55327" y="19057"/>
                    <a:pt x="55342" y="19022"/>
                  </a:cubicBezTo>
                  <a:cubicBezTo>
                    <a:pt x="55350" y="18967"/>
                    <a:pt x="55363" y="18909"/>
                    <a:pt x="55378" y="18850"/>
                  </a:cubicBezTo>
                  <a:close/>
                  <a:moveTo>
                    <a:pt x="1683" y="18942"/>
                  </a:moveTo>
                  <a:cubicBezTo>
                    <a:pt x="1677" y="18969"/>
                    <a:pt x="1672" y="18996"/>
                    <a:pt x="1668" y="19022"/>
                  </a:cubicBezTo>
                  <a:cubicBezTo>
                    <a:pt x="1653" y="19061"/>
                    <a:pt x="1639" y="19099"/>
                    <a:pt x="1628" y="19137"/>
                  </a:cubicBezTo>
                  <a:lnTo>
                    <a:pt x="1628" y="19137"/>
                  </a:lnTo>
                  <a:cubicBezTo>
                    <a:pt x="1643" y="19075"/>
                    <a:pt x="1661" y="19010"/>
                    <a:pt x="1683" y="18942"/>
                  </a:cubicBezTo>
                  <a:close/>
                  <a:moveTo>
                    <a:pt x="55119" y="19132"/>
                  </a:moveTo>
                  <a:lnTo>
                    <a:pt x="55119" y="19132"/>
                  </a:lnTo>
                  <a:cubicBezTo>
                    <a:pt x="55119" y="19134"/>
                    <a:pt x="55118" y="19136"/>
                    <a:pt x="55117" y="19138"/>
                  </a:cubicBezTo>
                  <a:lnTo>
                    <a:pt x="55117" y="19138"/>
                  </a:lnTo>
                  <a:cubicBezTo>
                    <a:pt x="55118" y="19136"/>
                    <a:pt x="55119" y="19134"/>
                    <a:pt x="55119" y="19132"/>
                  </a:cubicBezTo>
                  <a:close/>
                  <a:moveTo>
                    <a:pt x="141" y="18862"/>
                  </a:moveTo>
                  <a:cubicBezTo>
                    <a:pt x="135" y="18878"/>
                    <a:pt x="126" y="18894"/>
                    <a:pt x="112" y="18910"/>
                  </a:cubicBezTo>
                  <a:lnTo>
                    <a:pt x="112" y="18910"/>
                  </a:lnTo>
                  <a:cubicBezTo>
                    <a:pt x="115" y="18896"/>
                    <a:pt x="117" y="18883"/>
                    <a:pt x="120" y="18870"/>
                  </a:cubicBezTo>
                  <a:lnTo>
                    <a:pt x="120" y="18870"/>
                  </a:lnTo>
                  <a:cubicBezTo>
                    <a:pt x="115" y="18886"/>
                    <a:pt x="110" y="18902"/>
                    <a:pt x="105" y="18918"/>
                  </a:cubicBezTo>
                  <a:cubicBezTo>
                    <a:pt x="107" y="18915"/>
                    <a:pt x="110" y="18913"/>
                    <a:pt x="112" y="18910"/>
                  </a:cubicBezTo>
                  <a:lnTo>
                    <a:pt x="112" y="18910"/>
                  </a:lnTo>
                  <a:cubicBezTo>
                    <a:pt x="94" y="19002"/>
                    <a:pt x="78" y="19095"/>
                    <a:pt x="64" y="19187"/>
                  </a:cubicBezTo>
                  <a:lnTo>
                    <a:pt x="64" y="19187"/>
                  </a:lnTo>
                  <a:cubicBezTo>
                    <a:pt x="84" y="19081"/>
                    <a:pt x="110" y="18974"/>
                    <a:pt x="141" y="18862"/>
                  </a:cubicBezTo>
                  <a:close/>
                  <a:moveTo>
                    <a:pt x="55237" y="19177"/>
                  </a:moveTo>
                  <a:cubicBezTo>
                    <a:pt x="55225" y="19238"/>
                    <a:pt x="55215" y="19299"/>
                    <a:pt x="55207" y="19359"/>
                  </a:cubicBezTo>
                  <a:lnTo>
                    <a:pt x="55207" y="19359"/>
                  </a:lnTo>
                  <a:cubicBezTo>
                    <a:pt x="55214" y="19312"/>
                    <a:pt x="55224" y="19252"/>
                    <a:pt x="55237" y="19177"/>
                  </a:cubicBezTo>
                  <a:close/>
                  <a:moveTo>
                    <a:pt x="65822" y="19343"/>
                  </a:moveTo>
                  <a:cubicBezTo>
                    <a:pt x="65828" y="19360"/>
                    <a:pt x="65835" y="19368"/>
                    <a:pt x="65837" y="19368"/>
                  </a:cubicBezTo>
                  <a:cubicBezTo>
                    <a:pt x="65839" y="19368"/>
                    <a:pt x="65837" y="19359"/>
                    <a:pt x="65822" y="19343"/>
                  </a:cubicBezTo>
                  <a:close/>
                  <a:moveTo>
                    <a:pt x="64" y="19187"/>
                  </a:moveTo>
                  <a:cubicBezTo>
                    <a:pt x="46" y="19280"/>
                    <a:pt x="32" y="19372"/>
                    <a:pt x="21" y="19464"/>
                  </a:cubicBezTo>
                  <a:lnTo>
                    <a:pt x="21" y="19464"/>
                  </a:lnTo>
                  <a:cubicBezTo>
                    <a:pt x="51" y="19423"/>
                    <a:pt x="51" y="19385"/>
                    <a:pt x="51" y="19385"/>
                  </a:cubicBezTo>
                  <a:lnTo>
                    <a:pt x="51" y="19281"/>
                  </a:lnTo>
                  <a:cubicBezTo>
                    <a:pt x="55" y="19250"/>
                    <a:pt x="59" y="19218"/>
                    <a:pt x="64" y="19187"/>
                  </a:cubicBezTo>
                  <a:close/>
                  <a:moveTo>
                    <a:pt x="5783" y="13916"/>
                  </a:moveTo>
                  <a:cubicBezTo>
                    <a:pt x="5628" y="13916"/>
                    <a:pt x="5524" y="13966"/>
                    <a:pt x="5366" y="13966"/>
                  </a:cubicBezTo>
                  <a:lnTo>
                    <a:pt x="5011" y="14038"/>
                  </a:lnTo>
                  <a:lnTo>
                    <a:pt x="5011" y="14038"/>
                  </a:lnTo>
                  <a:cubicBezTo>
                    <a:pt x="5060" y="14030"/>
                    <a:pt x="5109" y="14024"/>
                    <a:pt x="5157" y="14020"/>
                  </a:cubicBezTo>
                  <a:lnTo>
                    <a:pt x="5157" y="14020"/>
                  </a:lnTo>
                  <a:cubicBezTo>
                    <a:pt x="4913" y="14061"/>
                    <a:pt x="4668" y="14117"/>
                    <a:pt x="4423" y="14193"/>
                  </a:cubicBezTo>
                  <a:lnTo>
                    <a:pt x="4423" y="14193"/>
                  </a:lnTo>
                  <a:cubicBezTo>
                    <a:pt x="4264" y="14236"/>
                    <a:pt x="4109" y="14283"/>
                    <a:pt x="3961" y="14332"/>
                  </a:cubicBezTo>
                  <a:cubicBezTo>
                    <a:pt x="3638" y="14466"/>
                    <a:pt x="3329" y="14628"/>
                    <a:pt x="3034" y="14811"/>
                  </a:cubicBezTo>
                  <a:lnTo>
                    <a:pt x="3034" y="14811"/>
                  </a:lnTo>
                  <a:lnTo>
                    <a:pt x="3281" y="14645"/>
                  </a:lnTo>
                  <a:cubicBezTo>
                    <a:pt x="3629" y="14448"/>
                    <a:pt x="4021" y="14295"/>
                    <a:pt x="4505" y="14148"/>
                  </a:cubicBezTo>
                  <a:lnTo>
                    <a:pt x="4505" y="14148"/>
                  </a:lnTo>
                  <a:cubicBezTo>
                    <a:pt x="4181" y="14239"/>
                    <a:pt x="3854" y="14363"/>
                    <a:pt x="3544" y="14487"/>
                  </a:cubicBezTo>
                  <a:cubicBezTo>
                    <a:pt x="3246" y="14636"/>
                    <a:pt x="2957" y="14810"/>
                    <a:pt x="2679" y="15010"/>
                  </a:cubicBezTo>
                  <a:lnTo>
                    <a:pt x="2679" y="15010"/>
                  </a:lnTo>
                  <a:cubicBezTo>
                    <a:pt x="2707" y="14996"/>
                    <a:pt x="2734" y="14984"/>
                    <a:pt x="2760" y="14958"/>
                  </a:cubicBezTo>
                  <a:lnTo>
                    <a:pt x="2806" y="14958"/>
                  </a:lnTo>
                  <a:cubicBezTo>
                    <a:pt x="2725" y="15012"/>
                    <a:pt x="2646" y="15067"/>
                    <a:pt x="2567" y="15124"/>
                  </a:cubicBezTo>
                  <a:lnTo>
                    <a:pt x="2567" y="15124"/>
                  </a:lnTo>
                  <a:cubicBezTo>
                    <a:pt x="2583" y="15106"/>
                    <a:pt x="2605" y="15095"/>
                    <a:pt x="2606" y="15064"/>
                  </a:cubicBezTo>
                  <a:lnTo>
                    <a:pt x="2606" y="15064"/>
                  </a:lnTo>
                  <a:cubicBezTo>
                    <a:pt x="2540" y="15113"/>
                    <a:pt x="2475" y="15163"/>
                    <a:pt x="2411" y="15215"/>
                  </a:cubicBezTo>
                  <a:lnTo>
                    <a:pt x="2411" y="15215"/>
                  </a:lnTo>
                  <a:cubicBezTo>
                    <a:pt x="2433" y="15212"/>
                    <a:pt x="2457" y="15200"/>
                    <a:pt x="2480" y="15189"/>
                  </a:cubicBezTo>
                  <a:lnTo>
                    <a:pt x="2480" y="15189"/>
                  </a:lnTo>
                  <a:cubicBezTo>
                    <a:pt x="2398" y="15249"/>
                    <a:pt x="2318" y="15311"/>
                    <a:pt x="2239" y="15375"/>
                  </a:cubicBezTo>
                  <a:cubicBezTo>
                    <a:pt x="2154" y="15450"/>
                    <a:pt x="2073" y="15526"/>
                    <a:pt x="1994" y="15602"/>
                  </a:cubicBezTo>
                  <a:lnTo>
                    <a:pt x="1994" y="15602"/>
                  </a:lnTo>
                  <a:cubicBezTo>
                    <a:pt x="2084" y="15505"/>
                    <a:pt x="2182" y="15405"/>
                    <a:pt x="2293" y="15320"/>
                  </a:cubicBezTo>
                  <a:lnTo>
                    <a:pt x="2344" y="15269"/>
                  </a:lnTo>
                  <a:lnTo>
                    <a:pt x="2344" y="15269"/>
                  </a:lnTo>
                  <a:cubicBezTo>
                    <a:pt x="2118" y="15457"/>
                    <a:pt x="1901" y="15664"/>
                    <a:pt x="1696" y="15888"/>
                  </a:cubicBezTo>
                  <a:lnTo>
                    <a:pt x="1696" y="15888"/>
                  </a:lnTo>
                  <a:cubicBezTo>
                    <a:pt x="1717" y="15876"/>
                    <a:pt x="1728" y="15850"/>
                    <a:pt x="1756" y="15843"/>
                  </a:cubicBezTo>
                  <a:lnTo>
                    <a:pt x="1756" y="15843"/>
                  </a:lnTo>
                  <a:cubicBezTo>
                    <a:pt x="1708" y="15895"/>
                    <a:pt x="1660" y="15947"/>
                    <a:pt x="1614" y="16000"/>
                  </a:cubicBezTo>
                  <a:lnTo>
                    <a:pt x="1614" y="16000"/>
                  </a:lnTo>
                  <a:cubicBezTo>
                    <a:pt x="1614" y="15990"/>
                    <a:pt x="1616" y="15981"/>
                    <a:pt x="1619" y="15974"/>
                  </a:cubicBezTo>
                  <a:lnTo>
                    <a:pt x="1619" y="15974"/>
                  </a:lnTo>
                  <a:cubicBezTo>
                    <a:pt x="1600" y="15996"/>
                    <a:pt x="1581" y="16017"/>
                    <a:pt x="1563" y="16039"/>
                  </a:cubicBezTo>
                  <a:lnTo>
                    <a:pt x="1563" y="16039"/>
                  </a:lnTo>
                  <a:cubicBezTo>
                    <a:pt x="1578" y="16026"/>
                    <a:pt x="1595" y="16013"/>
                    <a:pt x="1613" y="16000"/>
                  </a:cubicBezTo>
                  <a:lnTo>
                    <a:pt x="1613" y="16000"/>
                  </a:lnTo>
                  <a:cubicBezTo>
                    <a:pt x="1608" y="16006"/>
                    <a:pt x="1604" y="16011"/>
                    <a:pt x="1599" y="16017"/>
                  </a:cubicBezTo>
                  <a:lnTo>
                    <a:pt x="1599" y="16017"/>
                  </a:lnTo>
                  <a:cubicBezTo>
                    <a:pt x="1455" y="16178"/>
                    <a:pt x="1321" y="16344"/>
                    <a:pt x="1197" y="16515"/>
                  </a:cubicBezTo>
                  <a:lnTo>
                    <a:pt x="1197" y="16515"/>
                  </a:lnTo>
                  <a:cubicBezTo>
                    <a:pt x="1197" y="16512"/>
                    <a:pt x="1198" y="16508"/>
                    <a:pt x="1198" y="16505"/>
                  </a:cubicBezTo>
                  <a:lnTo>
                    <a:pt x="1198" y="16505"/>
                  </a:lnTo>
                  <a:cubicBezTo>
                    <a:pt x="1194" y="16511"/>
                    <a:pt x="1191" y="16516"/>
                    <a:pt x="1187" y="16522"/>
                  </a:cubicBezTo>
                  <a:lnTo>
                    <a:pt x="1187" y="16522"/>
                  </a:lnTo>
                  <a:cubicBezTo>
                    <a:pt x="1189" y="16522"/>
                    <a:pt x="1191" y="16521"/>
                    <a:pt x="1193" y="16521"/>
                  </a:cubicBezTo>
                  <a:lnTo>
                    <a:pt x="1193" y="16521"/>
                  </a:lnTo>
                  <a:cubicBezTo>
                    <a:pt x="1159" y="16568"/>
                    <a:pt x="1125" y="16615"/>
                    <a:pt x="1093" y="16663"/>
                  </a:cubicBezTo>
                  <a:lnTo>
                    <a:pt x="1093" y="16663"/>
                  </a:lnTo>
                  <a:cubicBezTo>
                    <a:pt x="1093" y="16661"/>
                    <a:pt x="1093" y="16659"/>
                    <a:pt x="1093" y="16658"/>
                  </a:cubicBezTo>
                  <a:lnTo>
                    <a:pt x="1093" y="16658"/>
                  </a:lnTo>
                  <a:cubicBezTo>
                    <a:pt x="1089" y="16664"/>
                    <a:pt x="1084" y="16670"/>
                    <a:pt x="1080" y="16677"/>
                  </a:cubicBezTo>
                  <a:lnTo>
                    <a:pt x="1080" y="16677"/>
                  </a:lnTo>
                  <a:cubicBezTo>
                    <a:pt x="1081" y="16676"/>
                    <a:pt x="1083" y="16676"/>
                    <a:pt x="1084" y="16676"/>
                  </a:cubicBezTo>
                  <a:lnTo>
                    <a:pt x="1084" y="16676"/>
                  </a:lnTo>
                  <a:cubicBezTo>
                    <a:pt x="1074" y="16691"/>
                    <a:pt x="1063" y="16707"/>
                    <a:pt x="1053" y="16722"/>
                  </a:cubicBezTo>
                  <a:lnTo>
                    <a:pt x="1053" y="16722"/>
                  </a:lnTo>
                  <a:cubicBezTo>
                    <a:pt x="1064" y="16707"/>
                    <a:pt x="1075" y="16691"/>
                    <a:pt x="1086" y="16676"/>
                  </a:cubicBezTo>
                  <a:lnTo>
                    <a:pt x="1086" y="16676"/>
                  </a:lnTo>
                  <a:cubicBezTo>
                    <a:pt x="1088" y="16675"/>
                    <a:pt x="1090" y="16675"/>
                    <a:pt x="1093" y="16675"/>
                  </a:cubicBezTo>
                  <a:cubicBezTo>
                    <a:pt x="1093" y="16672"/>
                    <a:pt x="1093" y="16669"/>
                    <a:pt x="1093" y="16666"/>
                  </a:cubicBezTo>
                  <a:lnTo>
                    <a:pt x="1093" y="16666"/>
                  </a:lnTo>
                  <a:cubicBezTo>
                    <a:pt x="1128" y="16617"/>
                    <a:pt x="1162" y="16569"/>
                    <a:pt x="1197" y="16521"/>
                  </a:cubicBezTo>
                  <a:lnTo>
                    <a:pt x="1197" y="16521"/>
                  </a:lnTo>
                  <a:cubicBezTo>
                    <a:pt x="1197" y="16521"/>
                    <a:pt x="1197" y="16521"/>
                    <a:pt x="1197" y="16521"/>
                  </a:cubicBezTo>
                  <a:cubicBezTo>
                    <a:pt x="1197" y="16521"/>
                    <a:pt x="1197" y="16521"/>
                    <a:pt x="1197" y="16521"/>
                  </a:cubicBezTo>
                  <a:lnTo>
                    <a:pt x="1197" y="16521"/>
                  </a:lnTo>
                  <a:cubicBezTo>
                    <a:pt x="1297" y="16383"/>
                    <a:pt x="1398" y="16250"/>
                    <a:pt x="1510" y="16120"/>
                  </a:cubicBezTo>
                  <a:lnTo>
                    <a:pt x="1510" y="16120"/>
                  </a:lnTo>
                  <a:cubicBezTo>
                    <a:pt x="1360" y="16299"/>
                    <a:pt x="1222" y="16483"/>
                    <a:pt x="1093" y="16675"/>
                  </a:cubicBezTo>
                  <a:cubicBezTo>
                    <a:pt x="1040" y="16755"/>
                    <a:pt x="988" y="16835"/>
                    <a:pt x="938" y="16915"/>
                  </a:cubicBezTo>
                  <a:lnTo>
                    <a:pt x="938" y="16915"/>
                  </a:lnTo>
                  <a:lnTo>
                    <a:pt x="938" y="16901"/>
                  </a:lnTo>
                  <a:lnTo>
                    <a:pt x="938" y="16901"/>
                  </a:lnTo>
                  <a:cubicBezTo>
                    <a:pt x="930" y="16915"/>
                    <a:pt x="922" y="16929"/>
                    <a:pt x="913" y="16942"/>
                  </a:cubicBezTo>
                  <a:lnTo>
                    <a:pt x="913" y="16942"/>
                  </a:lnTo>
                  <a:cubicBezTo>
                    <a:pt x="916" y="16941"/>
                    <a:pt x="920" y="16940"/>
                    <a:pt x="923" y="16939"/>
                  </a:cubicBezTo>
                  <a:lnTo>
                    <a:pt x="923" y="16939"/>
                  </a:lnTo>
                  <a:cubicBezTo>
                    <a:pt x="840" y="17074"/>
                    <a:pt x="763" y="17207"/>
                    <a:pt x="695" y="17339"/>
                  </a:cubicBezTo>
                  <a:lnTo>
                    <a:pt x="695" y="17339"/>
                  </a:lnTo>
                  <a:cubicBezTo>
                    <a:pt x="762" y="17204"/>
                    <a:pt x="835" y="17072"/>
                    <a:pt x="913" y="16942"/>
                  </a:cubicBezTo>
                  <a:lnTo>
                    <a:pt x="913" y="16942"/>
                  </a:lnTo>
                  <a:cubicBezTo>
                    <a:pt x="913" y="16943"/>
                    <a:pt x="912" y="16943"/>
                    <a:pt x="911" y="16943"/>
                  </a:cubicBezTo>
                  <a:lnTo>
                    <a:pt x="911" y="16943"/>
                  </a:lnTo>
                  <a:cubicBezTo>
                    <a:pt x="920" y="16928"/>
                    <a:pt x="929" y="16913"/>
                    <a:pt x="938" y="16898"/>
                  </a:cubicBezTo>
                  <a:lnTo>
                    <a:pt x="938" y="16898"/>
                  </a:lnTo>
                  <a:lnTo>
                    <a:pt x="938" y="16901"/>
                  </a:lnTo>
                  <a:lnTo>
                    <a:pt x="938" y="16901"/>
                  </a:lnTo>
                  <a:cubicBezTo>
                    <a:pt x="975" y="16841"/>
                    <a:pt x="1014" y="16781"/>
                    <a:pt x="1053" y="16722"/>
                  </a:cubicBezTo>
                  <a:lnTo>
                    <a:pt x="1053" y="16722"/>
                  </a:lnTo>
                  <a:cubicBezTo>
                    <a:pt x="1041" y="16739"/>
                    <a:pt x="1029" y="16756"/>
                    <a:pt x="1017" y="16773"/>
                  </a:cubicBezTo>
                  <a:lnTo>
                    <a:pt x="1017" y="16773"/>
                  </a:lnTo>
                  <a:cubicBezTo>
                    <a:pt x="1038" y="16741"/>
                    <a:pt x="1059" y="16709"/>
                    <a:pt x="1080" y="16677"/>
                  </a:cubicBezTo>
                  <a:lnTo>
                    <a:pt x="1080" y="16677"/>
                  </a:lnTo>
                  <a:cubicBezTo>
                    <a:pt x="1042" y="16685"/>
                    <a:pt x="1038" y="16734"/>
                    <a:pt x="989" y="16780"/>
                  </a:cubicBezTo>
                  <a:cubicBezTo>
                    <a:pt x="989" y="16780"/>
                    <a:pt x="989" y="16834"/>
                    <a:pt x="938" y="16834"/>
                  </a:cubicBezTo>
                  <a:lnTo>
                    <a:pt x="938" y="16884"/>
                  </a:lnTo>
                  <a:cubicBezTo>
                    <a:pt x="925" y="16906"/>
                    <a:pt x="911" y="16929"/>
                    <a:pt x="897" y="16952"/>
                  </a:cubicBezTo>
                  <a:lnTo>
                    <a:pt x="897" y="16952"/>
                  </a:lnTo>
                  <a:cubicBezTo>
                    <a:pt x="878" y="16966"/>
                    <a:pt x="867" y="16988"/>
                    <a:pt x="834" y="16988"/>
                  </a:cubicBezTo>
                  <a:cubicBezTo>
                    <a:pt x="619" y="17364"/>
                    <a:pt x="446" y="17754"/>
                    <a:pt x="313" y="18151"/>
                  </a:cubicBezTo>
                  <a:lnTo>
                    <a:pt x="313" y="18151"/>
                  </a:lnTo>
                  <a:lnTo>
                    <a:pt x="313" y="18239"/>
                  </a:lnTo>
                  <a:cubicBezTo>
                    <a:pt x="351" y="18125"/>
                    <a:pt x="389" y="18014"/>
                    <a:pt x="428" y="17906"/>
                  </a:cubicBezTo>
                  <a:lnTo>
                    <a:pt x="428" y="17906"/>
                  </a:lnTo>
                  <a:cubicBezTo>
                    <a:pt x="527" y="17654"/>
                    <a:pt x="654" y="17402"/>
                    <a:pt x="778" y="17150"/>
                  </a:cubicBezTo>
                  <a:lnTo>
                    <a:pt x="778" y="17150"/>
                  </a:lnTo>
                  <a:cubicBezTo>
                    <a:pt x="796" y="17121"/>
                    <a:pt x="814" y="17092"/>
                    <a:pt x="833" y="17064"/>
                  </a:cubicBezTo>
                  <a:lnTo>
                    <a:pt x="833" y="17064"/>
                  </a:lnTo>
                  <a:cubicBezTo>
                    <a:pt x="609" y="17462"/>
                    <a:pt x="452" y="17857"/>
                    <a:pt x="330" y="18227"/>
                  </a:cubicBezTo>
                  <a:lnTo>
                    <a:pt x="330" y="18227"/>
                  </a:lnTo>
                  <a:cubicBezTo>
                    <a:pt x="330" y="18225"/>
                    <a:pt x="331" y="18224"/>
                    <a:pt x="331" y="18222"/>
                  </a:cubicBezTo>
                  <a:lnTo>
                    <a:pt x="331" y="18222"/>
                  </a:lnTo>
                  <a:cubicBezTo>
                    <a:pt x="330" y="18227"/>
                    <a:pt x="328" y="18232"/>
                    <a:pt x="326" y="18237"/>
                  </a:cubicBezTo>
                  <a:lnTo>
                    <a:pt x="326" y="18237"/>
                  </a:lnTo>
                  <a:cubicBezTo>
                    <a:pt x="285" y="18362"/>
                    <a:pt x="248" y="18485"/>
                    <a:pt x="214" y="18603"/>
                  </a:cubicBezTo>
                  <a:lnTo>
                    <a:pt x="214" y="18603"/>
                  </a:lnTo>
                  <a:cubicBezTo>
                    <a:pt x="247" y="18480"/>
                    <a:pt x="285" y="18358"/>
                    <a:pt x="326" y="18237"/>
                  </a:cubicBezTo>
                  <a:lnTo>
                    <a:pt x="326" y="18237"/>
                  </a:lnTo>
                  <a:cubicBezTo>
                    <a:pt x="327" y="18234"/>
                    <a:pt x="329" y="18230"/>
                    <a:pt x="330" y="18227"/>
                  </a:cubicBezTo>
                  <a:lnTo>
                    <a:pt x="330" y="18227"/>
                  </a:lnTo>
                  <a:cubicBezTo>
                    <a:pt x="271" y="18376"/>
                    <a:pt x="229" y="18523"/>
                    <a:pt x="197" y="18664"/>
                  </a:cubicBezTo>
                  <a:lnTo>
                    <a:pt x="197" y="18664"/>
                  </a:lnTo>
                  <a:cubicBezTo>
                    <a:pt x="202" y="18644"/>
                    <a:pt x="208" y="18624"/>
                    <a:pt x="214" y="18603"/>
                  </a:cubicBezTo>
                  <a:lnTo>
                    <a:pt x="214" y="18603"/>
                  </a:lnTo>
                  <a:cubicBezTo>
                    <a:pt x="205" y="18636"/>
                    <a:pt x="197" y="18669"/>
                    <a:pt x="188" y="18702"/>
                  </a:cubicBezTo>
                  <a:lnTo>
                    <a:pt x="188" y="18702"/>
                  </a:lnTo>
                  <a:cubicBezTo>
                    <a:pt x="191" y="18689"/>
                    <a:pt x="194" y="18676"/>
                    <a:pt x="197" y="18664"/>
                  </a:cubicBezTo>
                  <a:lnTo>
                    <a:pt x="197" y="18664"/>
                  </a:lnTo>
                  <a:cubicBezTo>
                    <a:pt x="182" y="18714"/>
                    <a:pt x="168" y="18765"/>
                    <a:pt x="155" y="18814"/>
                  </a:cubicBezTo>
                  <a:lnTo>
                    <a:pt x="155" y="18760"/>
                  </a:lnTo>
                  <a:cubicBezTo>
                    <a:pt x="155" y="18783"/>
                    <a:pt x="155" y="18805"/>
                    <a:pt x="151" y="18828"/>
                  </a:cubicBezTo>
                  <a:lnTo>
                    <a:pt x="151" y="18828"/>
                  </a:lnTo>
                  <a:cubicBezTo>
                    <a:pt x="152" y="18823"/>
                    <a:pt x="153" y="18818"/>
                    <a:pt x="155" y="18814"/>
                  </a:cubicBezTo>
                  <a:lnTo>
                    <a:pt x="155" y="18814"/>
                  </a:lnTo>
                  <a:cubicBezTo>
                    <a:pt x="150" y="18846"/>
                    <a:pt x="145" y="18877"/>
                    <a:pt x="139" y="18908"/>
                  </a:cubicBezTo>
                  <a:lnTo>
                    <a:pt x="139" y="18908"/>
                  </a:lnTo>
                  <a:cubicBezTo>
                    <a:pt x="127" y="18963"/>
                    <a:pt x="116" y="19017"/>
                    <a:pt x="105" y="19072"/>
                  </a:cubicBezTo>
                  <a:cubicBezTo>
                    <a:pt x="113" y="19035"/>
                    <a:pt x="122" y="18998"/>
                    <a:pt x="130" y="18962"/>
                  </a:cubicBezTo>
                  <a:lnTo>
                    <a:pt x="130" y="18962"/>
                  </a:lnTo>
                  <a:cubicBezTo>
                    <a:pt x="98" y="19154"/>
                    <a:pt x="68" y="19323"/>
                    <a:pt x="56" y="19471"/>
                  </a:cubicBezTo>
                  <a:lnTo>
                    <a:pt x="56" y="19471"/>
                  </a:lnTo>
                  <a:cubicBezTo>
                    <a:pt x="71" y="19375"/>
                    <a:pt x="88" y="19276"/>
                    <a:pt x="105" y="19177"/>
                  </a:cubicBezTo>
                  <a:cubicBezTo>
                    <a:pt x="121" y="19075"/>
                    <a:pt x="138" y="18962"/>
                    <a:pt x="160" y="18841"/>
                  </a:cubicBezTo>
                  <a:lnTo>
                    <a:pt x="160" y="18841"/>
                  </a:lnTo>
                  <a:cubicBezTo>
                    <a:pt x="224" y="18591"/>
                    <a:pt x="300" y="18342"/>
                    <a:pt x="382" y="18104"/>
                  </a:cubicBezTo>
                  <a:lnTo>
                    <a:pt x="382" y="18104"/>
                  </a:lnTo>
                  <a:cubicBezTo>
                    <a:pt x="393" y="18080"/>
                    <a:pt x="405" y="18055"/>
                    <a:pt x="417" y="18030"/>
                  </a:cubicBezTo>
                  <a:cubicBezTo>
                    <a:pt x="426" y="17997"/>
                    <a:pt x="435" y="17964"/>
                    <a:pt x="445" y="17931"/>
                  </a:cubicBezTo>
                  <a:lnTo>
                    <a:pt x="445" y="17931"/>
                  </a:lnTo>
                  <a:cubicBezTo>
                    <a:pt x="440" y="17941"/>
                    <a:pt x="436" y="17951"/>
                    <a:pt x="432" y="17961"/>
                  </a:cubicBezTo>
                  <a:lnTo>
                    <a:pt x="432" y="17961"/>
                  </a:lnTo>
                  <a:cubicBezTo>
                    <a:pt x="440" y="17937"/>
                    <a:pt x="449" y="17913"/>
                    <a:pt x="458" y="17889"/>
                  </a:cubicBezTo>
                  <a:lnTo>
                    <a:pt x="458" y="17889"/>
                  </a:lnTo>
                  <a:cubicBezTo>
                    <a:pt x="453" y="17903"/>
                    <a:pt x="449" y="17917"/>
                    <a:pt x="445" y="17931"/>
                  </a:cubicBezTo>
                  <a:lnTo>
                    <a:pt x="445" y="17931"/>
                  </a:lnTo>
                  <a:cubicBezTo>
                    <a:pt x="499" y="17805"/>
                    <a:pt x="559" y="17682"/>
                    <a:pt x="626" y="17563"/>
                  </a:cubicBezTo>
                  <a:cubicBezTo>
                    <a:pt x="884" y="16938"/>
                    <a:pt x="1301" y="16363"/>
                    <a:pt x="1718" y="15946"/>
                  </a:cubicBezTo>
                  <a:cubicBezTo>
                    <a:pt x="1811" y="15831"/>
                    <a:pt x="1903" y="15726"/>
                    <a:pt x="2001" y="15626"/>
                  </a:cubicBezTo>
                  <a:lnTo>
                    <a:pt x="2001" y="15626"/>
                  </a:lnTo>
                  <a:cubicBezTo>
                    <a:pt x="2176" y="15467"/>
                    <a:pt x="2361" y="15311"/>
                    <a:pt x="2549" y="15166"/>
                  </a:cubicBezTo>
                  <a:lnTo>
                    <a:pt x="2549" y="15166"/>
                  </a:lnTo>
                  <a:cubicBezTo>
                    <a:pt x="2550" y="15166"/>
                    <a:pt x="2551" y="15166"/>
                    <a:pt x="2552" y="15166"/>
                  </a:cubicBezTo>
                  <a:cubicBezTo>
                    <a:pt x="2552" y="15165"/>
                    <a:pt x="2552" y="15165"/>
                    <a:pt x="2552" y="15164"/>
                  </a:cubicBezTo>
                  <a:lnTo>
                    <a:pt x="2552" y="15164"/>
                  </a:lnTo>
                  <a:cubicBezTo>
                    <a:pt x="2567" y="15152"/>
                    <a:pt x="2583" y="15140"/>
                    <a:pt x="2598" y="15128"/>
                  </a:cubicBezTo>
                  <a:lnTo>
                    <a:pt x="2598" y="15128"/>
                  </a:lnTo>
                  <a:cubicBezTo>
                    <a:pt x="2762" y="15019"/>
                    <a:pt x="2944" y="14910"/>
                    <a:pt x="3127" y="14799"/>
                  </a:cubicBezTo>
                  <a:cubicBezTo>
                    <a:pt x="3336" y="14645"/>
                    <a:pt x="3594" y="14541"/>
                    <a:pt x="3857" y="14437"/>
                  </a:cubicBezTo>
                  <a:cubicBezTo>
                    <a:pt x="4115" y="14332"/>
                    <a:pt x="4378" y="14228"/>
                    <a:pt x="4636" y="14174"/>
                  </a:cubicBezTo>
                  <a:cubicBezTo>
                    <a:pt x="4660" y="14162"/>
                    <a:pt x="4685" y="14151"/>
                    <a:pt x="4710" y="14140"/>
                  </a:cubicBezTo>
                  <a:lnTo>
                    <a:pt x="4710" y="14140"/>
                  </a:lnTo>
                  <a:cubicBezTo>
                    <a:pt x="4738" y="14135"/>
                    <a:pt x="4766" y="14129"/>
                    <a:pt x="4795" y="14124"/>
                  </a:cubicBezTo>
                  <a:cubicBezTo>
                    <a:pt x="4960" y="14089"/>
                    <a:pt x="5105" y="14056"/>
                    <a:pt x="5258" y="14023"/>
                  </a:cubicBezTo>
                  <a:lnTo>
                    <a:pt x="5258" y="14023"/>
                  </a:lnTo>
                  <a:cubicBezTo>
                    <a:pt x="5294" y="14021"/>
                    <a:pt x="5330" y="14020"/>
                    <a:pt x="5366" y="14020"/>
                  </a:cubicBezTo>
                  <a:cubicBezTo>
                    <a:pt x="5628" y="13966"/>
                    <a:pt x="5837" y="13966"/>
                    <a:pt x="6095" y="13966"/>
                  </a:cubicBezTo>
                  <a:lnTo>
                    <a:pt x="5551" y="13966"/>
                  </a:lnTo>
                  <a:cubicBezTo>
                    <a:pt x="5525" y="13969"/>
                    <a:pt x="5499" y="13973"/>
                    <a:pt x="5473" y="13976"/>
                  </a:cubicBezTo>
                  <a:lnTo>
                    <a:pt x="5473" y="13976"/>
                  </a:lnTo>
                  <a:cubicBezTo>
                    <a:pt x="5490" y="13973"/>
                    <a:pt x="5507" y="13969"/>
                    <a:pt x="5524" y="13966"/>
                  </a:cubicBezTo>
                  <a:lnTo>
                    <a:pt x="5463" y="13966"/>
                  </a:lnTo>
                  <a:cubicBezTo>
                    <a:pt x="5442" y="13969"/>
                    <a:pt x="5421" y="13972"/>
                    <a:pt x="5400" y="13976"/>
                  </a:cubicBezTo>
                  <a:lnTo>
                    <a:pt x="5400" y="13976"/>
                  </a:lnTo>
                  <a:cubicBezTo>
                    <a:pt x="5386" y="13982"/>
                    <a:pt x="5372" y="13988"/>
                    <a:pt x="5360" y="13993"/>
                  </a:cubicBezTo>
                  <a:lnTo>
                    <a:pt x="5360" y="13993"/>
                  </a:lnTo>
                  <a:cubicBezTo>
                    <a:pt x="5306" y="14001"/>
                    <a:pt x="5253" y="14010"/>
                    <a:pt x="5201" y="14020"/>
                  </a:cubicBezTo>
                  <a:lnTo>
                    <a:pt x="5201" y="14020"/>
                  </a:lnTo>
                  <a:cubicBezTo>
                    <a:pt x="5187" y="14020"/>
                    <a:pt x="5173" y="14020"/>
                    <a:pt x="5157" y="14020"/>
                  </a:cubicBezTo>
                  <a:cubicBezTo>
                    <a:pt x="5237" y="14004"/>
                    <a:pt x="5318" y="13989"/>
                    <a:pt x="5400" y="13976"/>
                  </a:cubicBezTo>
                  <a:lnTo>
                    <a:pt x="5400" y="13976"/>
                  </a:lnTo>
                  <a:cubicBezTo>
                    <a:pt x="5406" y="13973"/>
                    <a:pt x="5413" y="13969"/>
                    <a:pt x="5420" y="13966"/>
                  </a:cubicBezTo>
                  <a:lnTo>
                    <a:pt x="5463" y="13966"/>
                  </a:lnTo>
                  <a:cubicBezTo>
                    <a:pt x="5599" y="13945"/>
                    <a:pt x="5737" y="13928"/>
                    <a:pt x="5875" y="13916"/>
                  </a:cubicBezTo>
                  <a:close/>
                  <a:moveTo>
                    <a:pt x="1572" y="19398"/>
                  </a:moveTo>
                  <a:cubicBezTo>
                    <a:pt x="1567" y="19434"/>
                    <a:pt x="1564" y="19465"/>
                    <a:pt x="1564" y="19489"/>
                  </a:cubicBezTo>
                  <a:cubicBezTo>
                    <a:pt x="1560" y="19493"/>
                    <a:pt x="1556" y="19497"/>
                    <a:pt x="1553" y="19500"/>
                  </a:cubicBezTo>
                  <a:lnTo>
                    <a:pt x="1553" y="19500"/>
                  </a:lnTo>
                  <a:cubicBezTo>
                    <a:pt x="1559" y="19466"/>
                    <a:pt x="1565" y="19433"/>
                    <a:pt x="1572" y="19398"/>
                  </a:cubicBezTo>
                  <a:close/>
                  <a:moveTo>
                    <a:pt x="55189" y="19477"/>
                  </a:moveTo>
                  <a:lnTo>
                    <a:pt x="55189" y="19477"/>
                  </a:lnTo>
                  <a:cubicBezTo>
                    <a:pt x="55187" y="19481"/>
                    <a:pt x="55185" y="19485"/>
                    <a:pt x="55183" y="19489"/>
                  </a:cubicBezTo>
                  <a:cubicBezTo>
                    <a:pt x="55183" y="19501"/>
                    <a:pt x="55183" y="19508"/>
                    <a:pt x="55184" y="19508"/>
                  </a:cubicBezTo>
                  <a:cubicBezTo>
                    <a:pt x="55184" y="19508"/>
                    <a:pt x="55186" y="19498"/>
                    <a:pt x="55189" y="19477"/>
                  </a:cubicBezTo>
                  <a:close/>
                  <a:moveTo>
                    <a:pt x="2448" y="17355"/>
                  </a:moveTo>
                  <a:cubicBezTo>
                    <a:pt x="2368" y="17473"/>
                    <a:pt x="2259" y="17622"/>
                    <a:pt x="2141" y="17826"/>
                  </a:cubicBezTo>
                  <a:lnTo>
                    <a:pt x="2141" y="17826"/>
                  </a:lnTo>
                  <a:cubicBezTo>
                    <a:pt x="2147" y="17817"/>
                    <a:pt x="2153" y="17808"/>
                    <a:pt x="2159" y="17799"/>
                  </a:cubicBezTo>
                  <a:lnTo>
                    <a:pt x="2159" y="17799"/>
                  </a:lnTo>
                  <a:cubicBezTo>
                    <a:pt x="2136" y="17838"/>
                    <a:pt x="2114" y="17875"/>
                    <a:pt x="2093" y="17912"/>
                  </a:cubicBezTo>
                  <a:lnTo>
                    <a:pt x="2093" y="17912"/>
                  </a:lnTo>
                  <a:cubicBezTo>
                    <a:pt x="2109" y="17882"/>
                    <a:pt x="2125" y="17854"/>
                    <a:pt x="2141" y="17826"/>
                  </a:cubicBezTo>
                  <a:lnTo>
                    <a:pt x="2141" y="17826"/>
                  </a:lnTo>
                  <a:cubicBezTo>
                    <a:pt x="2105" y="17879"/>
                    <a:pt x="2068" y="17931"/>
                    <a:pt x="2031" y="17980"/>
                  </a:cubicBezTo>
                  <a:cubicBezTo>
                    <a:pt x="1975" y="18091"/>
                    <a:pt x="1920" y="18216"/>
                    <a:pt x="1872" y="18349"/>
                  </a:cubicBezTo>
                  <a:lnTo>
                    <a:pt x="1872" y="18349"/>
                  </a:lnTo>
                  <a:cubicBezTo>
                    <a:pt x="1920" y="18239"/>
                    <a:pt x="1972" y="18131"/>
                    <a:pt x="2031" y="18030"/>
                  </a:cubicBezTo>
                  <a:cubicBezTo>
                    <a:pt x="2047" y="17998"/>
                    <a:pt x="2063" y="17967"/>
                    <a:pt x="2079" y="17937"/>
                  </a:cubicBezTo>
                  <a:lnTo>
                    <a:pt x="2079" y="17937"/>
                  </a:lnTo>
                  <a:cubicBezTo>
                    <a:pt x="1982" y="18133"/>
                    <a:pt x="1895" y="18318"/>
                    <a:pt x="1826" y="18491"/>
                  </a:cubicBezTo>
                  <a:lnTo>
                    <a:pt x="1826" y="18491"/>
                  </a:lnTo>
                  <a:cubicBezTo>
                    <a:pt x="1840" y="18443"/>
                    <a:pt x="1856" y="18395"/>
                    <a:pt x="1872" y="18349"/>
                  </a:cubicBezTo>
                  <a:lnTo>
                    <a:pt x="1872" y="18349"/>
                  </a:lnTo>
                  <a:cubicBezTo>
                    <a:pt x="1796" y="18525"/>
                    <a:pt x="1732" y="18705"/>
                    <a:pt x="1668" y="18864"/>
                  </a:cubicBezTo>
                  <a:cubicBezTo>
                    <a:pt x="1629" y="19088"/>
                    <a:pt x="1593" y="19258"/>
                    <a:pt x="1575" y="19375"/>
                  </a:cubicBezTo>
                  <a:lnTo>
                    <a:pt x="1575" y="19375"/>
                  </a:lnTo>
                  <a:cubicBezTo>
                    <a:pt x="1577" y="19368"/>
                    <a:pt x="1578" y="19361"/>
                    <a:pt x="1580" y="19353"/>
                  </a:cubicBezTo>
                  <a:lnTo>
                    <a:pt x="1580" y="19353"/>
                  </a:lnTo>
                  <a:cubicBezTo>
                    <a:pt x="1577" y="19368"/>
                    <a:pt x="1574" y="19383"/>
                    <a:pt x="1572" y="19398"/>
                  </a:cubicBezTo>
                  <a:lnTo>
                    <a:pt x="1572" y="19398"/>
                  </a:lnTo>
                  <a:cubicBezTo>
                    <a:pt x="1573" y="19391"/>
                    <a:pt x="1574" y="19383"/>
                    <a:pt x="1575" y="19375"/>
                  </a:cubicBezTo>
                  <a:lnTo>
                    <a:pt x="1575" y="19375"/>
                  </a:lnTo>
                  <a:cubicBezTo>
                    <a:pt x="1552" y="19470"/>
                    <a:pt x="1536" y="19508"/>
                    <a:pt x="1543" y="19508"/>
                  </a:cubicBezTo>
                  <a:cubicBezTo>
                    <a:pt x="1544" y="19508"/>
                    <a:pt x="1548" y="19505"/>
                    <a:pt x="1553" y="19500"/>
                  </a:cubicBezTo>
                  <a:lnTo>
                    <a:pt x="1553" y="19500"/>
                  </a:lnTo>
                  <a:cubicBezTo>
                    <a:pt x="1532" y="19623"/>
                    <a:pt x="1516" y="19740"/>
                    <a:pt x="1511" y="19847"/>
                  </a:cubicBezTo>
                  <a:lnTo>
                    <a:pt x="1511" y="19847"/>
                  </a:lnTo>
                  <a:cubicBezTo>
                    <a:pt x="1525" y="19750"/>
                    <a:pt x="1543" y="19639"/>
                    <a:pt x="1567" y="19517"/>
                  </a:cubicBezTo>
                  <a:lnTo>
                    <a:pt x="1567" y="19517"/>
                  </a:lnTo>
                  <a:cubicBezTo>
                    <a:pt x="1564" y="19572"/>
                    <a:pt x="1564" y="19617"/>
                    <a:pt x="1564" y="19648"/>
                  </a:cubicBezTo>
                  <a:cubicBezTo>
                    <a:pt x="1564" y="19630"/>
                    <a:pt x="1564" y="19577"/>
                    <a:pt x="1570" y="19497"/>
                  </a:cubicBezTo>
                  <a:lnTo>
                    <a:pt x="1570" y="19497"/>
                  </a:lnTo>
                  <a:cubicBezTo>
                    <a:pt x="1636" y="19160"/>
                    <a:pt x="1742" y="18740"/>
                    <a:pt x="1926" y="18293"/>
                  </a:cubicBezTo>
                  <a:cubicBezTo>
                    <a:pt x="2066" y="18017"/>
                    <a:pt x="2203" y="17741"/>
                    <a:pt x="2376" y="17466"/>
                  </a:cubicBezTo>
                  <a:lnTo>
                    <a:pt x="2376" y="17466"/>
                  </a:lnTo>
                  <a:cubicBezTo>
                    <a:pt x="2373" y="17470"/>
                    <a:pt x="2371" y="17473"/>
                    <a:pt x="2368" y="17477"/>
                  </a:cubicBezTo>
                  <a:lnTo>
                    <a:pt x="2368" y="17477"/>
                  </a:lnTo>
                  <a:cubicBezTo>
                    <a:pt x="2397" y="17432"/>
                    <a:pt x="2423" y="17391"/>
                    <a:pt x="2448" y="17355"/>
                  </a:cubicBezTo>
                  <a:close/>
                  <a:moveTo>
                    <a:pt x="21" y="19464"/>
                  </a:moveTo>
                  <a:lnTo>
                    <a:pt x="21" y="19464"/>
                  </a:lnTo>
                  <a:cubicBezTo>
                    <a:pt x="16" y="19473"/>
                    <a:pt x="9" y="19481"/>
                    <a:pt x="1" y="19489"/>
                  </a:cubicBezTo>
                  <a:lnTo>
                    <a:pt x="1" y="19543"/>
                  </a:lnTo>
                  <a:lnTo>
                    <a:pt x="1" y="19856"/>
                  </a:lnTo>
                  <a:cubicBezTo>
                    <a:pt x="1" y="19720"/>
                    <a:pt x="7" y="19591"/>
                    <a:pt x="21" y="19464"/>
                  </a:cubicBezTo>
                  <a:close/>
                  <a:moveTo>
                    <a:pt x="65905" y="19668"/>
                  </a:moveTo>
                  <a:lnTo>
                    <a:pt x="65905" y="19668"/>
                  </a:lnTo>
                  <a:cubicBezTo>
                    <a:pt x="65913" y="19778"/>
                    <a:pt x="65918" y="19892"/>
                    <a:pt x="65918" y="20010"/>
                  </a:cubicBezTo>
                  <a:lnTo>
                    <a:pt x="65918" y="19698"/>
                  </a:lnTo>
                  <a:cubicBezTo>
                    <a:pt x="65913" y="19688"/>
                    <a:pt x="65909" y="19678"/>
                    <a:pt x="65905" y="19668"/>
                  </a:cubicBezTo>
                  <a:close/>
                  <a:moveTo>
                    <a:pt x="56" y="19471"/>
                  </a:moveTo>
                  <a:cubicBezTo>
                    <a:pt x="24" y="19677"/>
                    <a:pt x="1" y="19868"/>
                    <a:pt x="1" y="20010"/>
                  </a:cubicBezTo>
                  <a:lnTo>
                    <a:pt x="1" y="20273"/>
                  </a:lnTo>
                  <a:cubicBezTo>
                    <a:pt x="1" y="20065"/>
                    <a:pt x="1" y="19856"/>
                    <a:pt x="51" y="19593"/>
                  </a:cubicBezTo>
                  <a:cubicBezTo>
                    <a:pt x="51" y="19554"/>
                    <a:pt x="52" y="19513"/>
                    <a:pt x="56" y="19471"/>
                  </a:cubicBezTo>
                  <a:close/>
                  <a:moveTo>
                    <a:pt x="1" y="20586"/>
                  </a:moveTo>
                  <a:lnTo>
                    <a:pt x="1" y="20690"/>
                  </a:lnTo>
                  <a:cubicBezTo>
                    <a:pt x="14" y="20719"/>
                    <a:pt x="24" y="20744"/>
                    <a:pt x="32" y="20765"/>
                  </a:cubicBezTo>
                  <a:lnTo>
                    <a:pt x="32" y="20765"/>
                  </a:lnTo>
                  <a:cubicBezTo>
                    <a:pt x="24" y="20717"/>
                    <a:pt x="14" y="20658"/>
                    <a:pt x="1" y="20586"/>
                  </a:cubicBezTo>
                  <a:close/>
                  <a:moveTo>
                    <a:pt x="32" y="20765"/>
                  </a:moveTo>
                  <a:lnTo>
                    <a:pt x="32" y="20765"/>
                  </a:lnTo>
                  <a:cubicBezTo>
                    <a:pt x="46" y="20862"/>
                    <a:pt x="50" y="20910"/>
                    <a:pt x="50" y="20910"/>
                  </a:cubicBezTo>
                  <a:cubicBezTo>
                    <a:pt x="51" y="20910"/>
                    <a:pt x="51" y="20906"/>
                    <a:pt x="51" y="20898"/>
                  </a:cubicBezTo>
                  <a:cubicBezTo>
                    <a:pt x="51" y="20859"/>
                    <a:pt x="51" y="20822"/>
                    <a:pt x="32" y="20765"/>
                  </a:cubicBezTo>
                  <a:close/>
                  <a:moveTo>
                    <a:pt x="1" y="20898"/>
                  </a:moveTo>
                  <a:lnTo>
                    <a:pt x="1" y="20948"/>
                  </a:lnTo>
                  <a:cubicBezTo>
                    <a:pt x="5" y="20948"/>
                    <a:pt x="8" y="20949"/>
                    <a:pt x="12" y="20949"/>
                  </a:cubicBezTo>
                  <a:lnTo>
                    <a:pt x="12" y="20949"/>
                  </a:lnTo>
                  <a:cubicBezTo>
                    <a:pt x="8" y="20932"/>
                    <a:pt x="5" y="20915"/>
                    <a:pt x="1" y="20898"/>
                  </a:cubicBezTo>
                  <a:close/>
                  <a:moveTo>
                    <a:pt x="1414" y="20940"/>
                  </a:moveTo>
                  <a:lnTo>
                    <a:pt x="1414" y="20940"/>
                  </a:lnTo>
                  <a:cubicBezTo>
                    <a:pt x="1415" y="20949"/>
                    <a:pt x="1417" y="20957"/>
                    <a:pt x="1418" y="20966"/>
                  </a:cubicBezTo>
                  <a:lnTo>
                    <a:pt x="1418" y="20966"/>
                  </a:lnTo>
                  <a:cubicBezTo>
                    <a:pt x="1419" y="20970"/>
                    <a:pt x="1420" y="20973"/>
                    <a:pt x="1421" y="20977"/>
                  </a:cubicBezTo>
                  <a:lnTo>
                    <a:pt x="1421" y="20977"/>
                  </a:lnTo>
                  <a:cubicBezTo>
                    <a:pt x="1419" y="20965"/>
                    <a:pt x="1416" y="20952"/>
                    <a:pt x="1414" y="20940"/>
                  </a:cubicBezTo>
                  <a:close/>
                  <a:moveTo>
                    <a:pt x="12" y="20949"/>
                  </a:moveTo>
                  <a:lnTo>
                    <a:pt x="12" y="20949"/>
                  </a:lnTo>
                  <a:cubicBezTo>
                    <a:pt x="29" y="21035"/>
                    <a:pt x="40" y="21121"/>
                    <a:pt x="51" y="21207"/>
                  </a:cubicBezTo>
                  <a:lnTo>
                    <a:pt x="51" y="21207"/>
                  </a:lnTo>
                  <a:lnTo>
                    <a:pt x="51" y="21003"/>
                  </a:lnTo>
                  <a:cubicBezTo>
                    <a:pt x="51" y="21003"/>
                    <a:pt x="51" y="20957"/>
                    <a:pt x="12" y="20949"/>
                  </a:cubicBezTo>
                  <a:close/>
                  <a:moveTo>
                    <a:pt x="51" y="21207"/>
                  </a:moveTo>
                  <a:lnTo>
                    <a:pt x="51" y="21211"/>
                  </a:lnTo>
                  <a:cubicBezTo>
                    <a:pt x="51" y="21220"/>
                    <a:pt x="52" y="21230"/>
                    <a:pt x="55" y="21242"/>
                  </a:cubicBezTo>
                  <a:lnTo>
                    <a:pt x="55" y="21242"/>
                  </a:lnTo>
                  <a:cubicBezTo>
                    <a:pt x="53" y="21230"/>
                    <a:pt x="52" y="21218"/>
                    <a:pt x="51" y="21207"/>
                  </a:cubicBezTo>
                  <a:close/>
                  <a:moveTo>
                    <a:pt x="1510" y="20844"/>
                  </a:moveTo>
                  <a:cubicBezTo>
                    <a:pt x="1535" y="21040"/>
                    <a:pt x="1572" y="21235"/>
                    <a:pt x="1614" y="21415"/>
                  </a:cubicBezTo>
                  <a:lnTo>
                    <a:pt x="1614" y="21415"/>
                  </a:lnTo>
                  <a:cubicBezTo>
                    <a:pt x="1612" y="21311"/>
                    <a:pt x="1563" y="21153"/>
                    <a:pt x="1510" y="20844"/>
                  </a:cubicBezTo>
                  <a:close/>
                  <a:moveTo>
                    <a:pt x="1614" y="21415"/>
                  </a:moveTo>
                  <a:cubicBezTo>
                    <a:pt x="1614" y="21417"/>
                    <a:pt x="1614" y="21418"/>
                    <a:pt x="1614" y="21419"/>
                  </a:cubicBezTo>
                  <a:cubicBezTo>
                    <a:pt x="1614" y="21420"/>
                    <a:pt x="1615" y="21420"/>
                    <a:pt x="1615" y="21421"/>
                  </a:cubicBezTo>
                  <a:lnTo>
                    <a:pt x="1615" y="21421"/>
                  </a:lnTo>
                  <a:cubicBezTo>
                    <a:pt x="1615" y="21419"/>
                    <a:pt x="1614" y="21417"/>
                    <a:pt x="1614" y="21415"/>
                  </a:cubicBezTo>
                  <a:close/>
                  <a:moveTo>
                    <a:pt x="1512" y="21424"/>
                  </a:moveTo>
                  <a:lnTo>
                    <a:pt x="1512" y="21424"/>
                  </a:lnTo>
                  <a:cubicBezTo>
                    <a:pt x="1559" y="21516"/>
                    <a:pt x="1563" y="21565"/>
                    <a:pt x="1564" y="21614"/>
                  </a:cubicBezTo>
                  <a:lnTo>
                    <a:pt x="1564" y="21614"/>
                  </a:lnTo>
                  <a:cubicBezTo>
                    <a:pt x="1545" y="21551"/>
                    <a:pt x="1528" y="21488"/>
                    <a:pt x="1512" y="21424"/>
                  </a:cubicBezTo>
                  <a:close/>
                  <a:moveTo>
                    <a:pt x="55435" y="21711"/>
                  </a:moveTo>
                  <a:cubicBezTo>
                    <a:pt x="55439" y="21724"/>
                    <a:pt x="55443" y="21737"/>
                    <a:pt x="55446" y="21751"/>
                  </a:cubicBezTo>
                  <a:lnTo>
                    <a:pt x="55446" y="21751"/>
                  </a:lnTo>
                  <a:cubicBezTo>
                    <a:pt x="55446" y="21745"/>
                    <a:pt x="55446" y="21739"/>
                    <a:pt x="55446" y="21732"/>
                  </a:cubicBezTo>
                  <a:cubicBezTo>
                    <a:pt x="55442" y="21725"/>
                    <a:pt x="55439" y="21718"/>
                    <a:pt x="55435" y="21711"/>
                  </a:cubicBezTo>
                  <a:close/>
                  <a:moveTo>
                    <a:pt x="28827" y="21488"/>
                  </a:moveTo>
                  <a:cubicBezTo>
                    <a:pt x="28847" y="21592"/>
                    <a:pt x="28888" y="21688"/>
                    <a:pt x="28926" y="21791"/>
                  </a:cubicBezTo>
                  <a:lnTo>
                    <a:pt x="28926" y="21791"/>
                  </a:lnTo>
                  <a:cubicBezTo>
                    <a:pt x="28922" y="21773"/>
                    <a:pt x="28920" y="21754"/>
                    <a:pt x="28920" y="21732"/>
                  </a:cubicBezTo>
                  <a:cubicBezTo>
                    <a:pt x="28890" y="21670"/>
                    <a:pt x="28858" y="21588"/>
                    <a:pt x="28827" y="21488"/>
                  </a:cubicBezTo>
                  <a:close/>
                  <a:moveTo>
                    <a:pt x="28926" y="21791"/>
                  </a:moveTo>
                  <a:lnTo>
                    <a:pt x="28926" y="21791"/>
                  </a:lnTo>
                  <a:cubicBezTo>
                    <a:pt x="28932" y="21822"/>
                    <a:pt x="28944" y="21848"/>
                    <a:pt x="28954" y="21871"/>
                  </a:cubicBezTo>
                  <a:lnTo>
                    <a:pt x="28954" y="21871"/>
                  </a:lnTo>
                  <a:cubicBezTo>
                    <a:pt x="28945" y="21844"/>
                    <a:pt x="28935" y="21817"/>
                    <a:pt x="28926" y="21791"/>
                  </a:cubicBezTo>
                  <a:close/>
                  <a:moveTo>
                    <a:pt x="1768" y="21724"/>
                  </a:moveTo>
                  <a:lnTo>
                    <a:pt x="1820" y="21878"/>
                  </a:lnTo>
                  <a:lnTo>
                    <a:pt x="1820" y="21878"/>
                  </a:lnTo>
                  <a:cubicBezTo>
                    <a:pt x="1815" y="21841"/>
                    <a:pt x="1804" y="21797"/>
                    <a:pt x="1772" y="21732"/>
                  </a:cubicBezTo>
                  <a:cubicBezTo>
                    <a:pt x="1771" y="21730"/>
                    <a:pt x="1770" y="21727"/>
                    <a:pt x="1768" y="21724"/>
                  </a:cubicBezTo>
                  <a:close/>
                  <a:moveTo>
                    <a:pt x="55446" y="21751"/>
                  </a:moveTo>
                  <a:lnTo>
                    <a:pt x="55446" y="21751"/>
                  </a:lnTo>
                  <a:cubicBezTo>
                    <a:pt x="55450" y="21808"/>
                    <a:pt x="55468" y="21847"/>
                    <a:pt x="55481" y="21881"/>
                  </a:cubicBezTo>
                  <a:lnTo>
                    <a:pt x="55481" y="21881"/>
                  </a:lnTo>
                  <a:cubicBezTo>
                    <a:pt x="55470" y="21836"/>
                    <a:pt x="55458" y="21793"/>
                    <a:pt x="55446" y="21751"/>
                  </a:cubicBezTo>
                  <a:close/>
                  <a:moveTo>
                    <a:pt x="55" y="21242"/>
                  </a:moveTo>
                  <a:cubicBezTo>
                    <a:pt x="67" y="21336"/>
                    <a:pt x="80" y="21430"/>
                    <a:pt x="105" y="21524"/>
                  </a:cubicBezTo>
                  <a:lnTo>
                    <a:pt x="105" y="21574"/>
                  </a:lnTo>
                  <a:lnTo>
                    <a:pt x="209" y="21892"/>
                  </a:lnTo>
                  <a:lnTo>
                    <a:pt x="209" y="21836"/>
                  </a:lnTo>
                  <a:cubicBezTo>
                    <a:pt x="155" y="21732"/>
                    <a:pt x="155" y="21678"/>
                    <a:pt x="155" y="21628"/>
                  </a:cubicBezTo>
                  <a:cubicBezTo>
                    <a:pt x="105" y="21524"/>
                    <a:pt x="105" y="21469"/>
                    <a:pt x="105" y="21419"/>
                  </a:cubicBezTo>
                  <a:cubicBezTo>
                    <a:pt x="105" y="21375"/>
                    <a:pt x="68" y="21296"/>
                    <a:pt x="55" y="21242"/>
                  </a:cubicBezTo>
                  <a:close/>
                  <a:moveTo>
                    <a:pt x="1580" y="21669"/>
                  </a:moveTo>
                  <a:lnTo>
                    <a:pt x="1580" y="21669"/>
                  </a:lnTo>
                  <a:cubicBezTo>
                    <a:pt x="1595" y="21686"/>
                    <a:pt x="1614" y="21699"/>
                    <a:pt x="1614" y="21732"/>
                  </a:cubicBezTo>
                  <a:cubicBezTo>
                    <a:pt x="1614" y="21781"/>
                    <a:pt x="1665" y="21833"/>
                    <a:pt x="1668" y="21932"/>
                  </a:cubicBezTo>
                  <a:lnTo>
                    <a:pt x="1668" y="21932"/>
                  </a:lnTo>
                  <a:cubicBezTo>
                    <a:pt x="1637" y="21845"/>
                    <a:pt x="1607" y="21758"/>
                    <a:pt x="1580" y="21669"/>
                  </a:cubicBezTo>
                  <a:close/>
                  <a:moveTo>
                    <a:pt x="28954" y="21871"/>
                  </a:moveTo>
                  <a:cubicBezTo>
                    <a:pt x="28961" y="21894"/>
                    <a:pt x="28968" y="21917"/>
                    <a:pt x="28974" y="21941"/>
                  </a:cubicBezTo>
                  <a:cubicBezTo>
                    <a:pt x="28974" y="21918"/>
                    <a:pt x="28964" y="21896"/>
                    <a:pt x="28954" y="21871"/>
                  </a:cubicBezTo>
                  <a:close/>
                  <a:moveTo>
                    <a:pt x="55481" y="21881"/>
                  </a:moveTo>
                  <a:lnTo>
                    <a:pt x="55481" y="21881"/>
                  </a:lnTo>
                  <a:cubicBezTo>
                    <a:pt x="55486" y="21901"/>
                    <a:pt x="55491" y="21920"/>
                    <a:pt x="55496" y="21941"/>
                  </a:cubicBezTo>
                  <a:cubicBezTo>
                    <a:pt x="55496" y="21921"/>
                    <a:pt x="55489" y="21902"/>
                    <a:pt x="55481" y="21881"/>
                  </a:cubicBezTo>
                  <a:close/>
                  <a:moveTo>
                    <a:pt x="209" y="21892"/>
                  </a:moveTo>
                  <a:lnTo>
                    <a:pt x="209" y="21941"/>
                  </a:lnTo>
                  <a:cubicBezTo>
                    <a:pt x="234" y="21992"/>
                    <a:pt x="246" y="22030"/>
                    <a:pt x="259" y="22062"/>
                  </a:cubicBezTo>
                  <a:lnTo>
                    <a:pt x="259" y="22062"/>
                  </a:lnTo>
                  <a:lnTo>
                    <a:pt x="259" y="22045"/>
                  </a:lnTo>
                  <a:lnTo>
                    <a:pt x="209" y="21892"/>
                  </a:lnTo>
                  <a:close/>
                  <a:moveTo>
                    <a:pt x="55079" y="20740"/>
                  </a:moveTo>
                  <a:cubicBezTo>
                    <a:pt x="55123" y="21121"/>
                    <a:pt x="55164" y="21226"/>
                    <a:pt x="55152" y="21226"/>
                  </a:cubicBezTo>
                  <a:cubicBezTo>
                    <a:pt x="55149" y="21226"/>
                    <a:pt x="55143" y="21221"/>
                    <a:pt x="55133" y="21211"/>
                  </a:cubicBezTo>
                  <a:cubicBezTo>
                    <a:pt x="55133" y="21107"/>
                    <a:pt x="55079" y="20948"/>
                    <a:pt x="55079" y="20898"/>
                  </a:cubicBezTo>
                  <a:lnTo>
                    <a:pt x="55079" y="20898"/>
                  </a:lnTo>
                  <a:cubicBezTo>
                    <a:pt x="55079" y="21157"/>
                    <a:pt x="55133" y="21315"/>
                    <a:pt x="55183" y="21419"/>
                  </a:cubicBezTo>
                  <a:cubicBezTo>
                    <a:pt x="55183" y="21524"/>
                    <a:pt x="55183" y="21574"/>
                    <a:pt x="55237" y="21628"/>
                  </a:cubicBezTo>
                  <a:cubicBezTo>
                    <a:pt x="55237" y="21678"/>
                    <a:pt x="55237" y="21678"/>
                    <a:pt x="55287" y="21732"/>
                  </a:cubicBezTo>
                  <a:cubicBezTo>
                    <a:pt x="55287" y="21782"/>
                    <a:pt x="55287" y="21836"/>
                    <a:pt x="55342" y="21941"/>
                  </a:cubicBezTo>
                  <a:cubicBezTo>
                    <a:pt x="55342" y="21981"/>
                    <a:pt x="55375" y="22025"/>
                    <a:pt x="55416" y="22095"/>
                  </a:cubicBezTo>
                  <a:lnTo>
                    <a:pt x="55416" y="22095"/>
                  </a:lnTo>
                  <a:cubicBezTo>
                    <a:pt x="55388" y="22013"/>
                    <a:pt x="55364" y="21930"/>
                    <a:pt x="55342" y="21836"/>
                  </a:cubicBezTo>
                  <a:cubicBezTo>
                    <a:pt x="55237" y="21524"/>
                    <a:pt x="55133" y="21157"/>
                    <a:pt x="55079" y="20740"/>
                  </a:cubicBezTo>
                  <a:close/>
                  <a:moveTo>
                    <a:pt x="28892" y="22096"/>
                  </a:moveTo>
                  <a:cubicBezTo>
                    <a:pt x="28901" y="22122"/>
                    <a:pt x="28910" y="22147"/>
                    <a:pt x="28920" y="22173"/>
                  </a:cubicBezTo>
                  <a:lnTo>
                    <a:pt x="28920" y="22173"/>
                  </a:lnTo>
                  <a:lnTo>
                    <a:pt x="28920" y="22149"/>
                  </a:lnTo>
                  <a:cubicBezTo>
                    <a:pt x="28910" y="22130"/>
                    <a:pt x="28901" y="22112"/>
                    <a:pt x="28892" y="22096"/>
                  </a:cubicBezTo>
                  <a:close/>
                  <a:moveTo>
                    <a:pt x="55416" y="22095"/>
                  </a:moveTo>
                  <a:cubicBezTo>
                    <a:pt x="55425" y="22122"/>
                    <a:pt x="55435" y="22149"/>
                    <a:pt x="55446" y="22176"/>
                  </a:cubicBezTo>
                  <a:lnTo>
                    <a:pt x="55446" y="22176"/>
                  </a:lnTo>
                  <a:lnTo>
                    <a:pt x="55446" y="22149"/>
                  </a:lnTo>
                  <a:cubicBezTo>
                    <a:pt x="55436" y="22129"/>
                    <a:pt x="55426" y="22112"/>
                    <a:pt x="55416" y="22095"/>
                  </a:cubicBezTo>
                  <a:close/>
                  <a:moveTo>
                    <a:pt x="1673" y="21945"/>
                  </a:moveTo>
                  <a:cubicBezTo>
                    <a:pt x="1718" y="21994"/>
                    <a:pt x="1720" y="22048"/>
                    <a:pt x="1772" y="22149"/>
                  </a:cubicBezTo>
                  <a:lnTo>
                    <a:pt x="1772" y="22199"/>
                  </a:lnTo>
                  <a:cubicBezTo>
                    <a:pt x="1737" y="22115"/>
                    <a:pt x="1704" y="22031"/>
                    <a:pt x="1673" y="21945"/>
                  </a:cubicBezTo>
                  <a:close/>
                  <a:moveTo>
                    <a:pt x="259" y="22062"/>
                  </a:moveTo>
                  <a:lnTo>
                    <a:pt x="259" y="22095"/>
                  </a:lnTo>
                  <a:cubicBezTo>
                    <a:pt x="293" y="22197"/>
                    <a:pt x="327" y="22299"/>
                    <a:pt x="363" y="22402"/>
                  </a:cubicBezTo>
                  <a:lnTo>
                    <a:pt x="363" y="22402"/>
                  </a:lnTo>
                  <a:cubicBezTo>
                    <a:pt x="361" y="22301"/>
                    <a:pt x="313" y="22252"/>
                    <a:pt x="313" y="22199"/>
                  </a:cubicBezTo>
                  <a:lnTo>
                    <a:pt x="313" y="22149"/>
                  </a:lnTo>
                  <a:cubicBezTo>
                    <a:pt x="286" y="22121"/>
                    <a:pt x="272" y="22095"/>
                    <a:pt x="259" y="22062"/>
                  </a:cubicBezTo>
                  <a:close/>
                  <a:moveTo>
                    <a:pt x="363" y="22402"/>
                  </a:moveTo>
                  <a:lnTo>
                    <a:pt x="363" y="22402"/>
                  </a:lnTo>
                  <a:cubicBezTo>
                    <a:pt x="363" y="22404"/>
                    <a:pt x="363" y="22405"/>
                    <a:pt x="363" y="22407"/>
                  </a:cubicBezTo>
                  <a:cubicBezTo>
                    <a:pt x="364" y="22408"/>
                    <a:pt x="365" y="22410"/>
                    <a:pt x="366" y="22411"/>
                  </a:cubicBezTo>
                  <a:lnTo>
                    <a:pt x="366" y="22411"/>
                  </a:lnTo>
                  <a:cubicBezTo>
                    <a:pt x="365" y="22408"/>
                    <a:pt x="364" y="22405"/>
                    <a:pt x="363" y="22402"/>
                  </a:cubicBezTo>
                  <a:close/>
                  <a:moveTo>
                    <a:pt x="366" y="22411"/>
                  </a:moveTo>
                  <a:cubicBezTo>
                    <a:pt x="440" y="22618"/>
                    <a:pt x="521" y="22825"/>
                    <a:pt x="626" y="23033"/>
                  </a:cubicBezTo>
                  <a:cubicBezTo>
                    <a:pt x="709" y="23159"/>
                    <a:pt x="757" y="23283"/>
                    <a:pt x="827" y="23380"/>
                  </a:cubicBezTo>
                  <a:lnTo>
                    <a:pt x="827" y="23380"/>
                  </a:lnTo>
                  <a:cubicBezTo>
                    <a:pt x="729" y="23209"/>
                    <a:pt x="644" y="23041"/>
                    <a:pt x="572" y="22878"/>
                  </a:cubicBezTo>
                  <a:cubicBezTo>
                    <a:pt x="522" y="22774"/>
                    <a:pt x="467" y="22720"/>
                    <a:pt x="467" y="22616"/>
                  </a:cubicBezTo>
                  <a:cubicBezTo>
                    <a:pt x="418" y="22567"/>
                    <a:pt x="417" y="22466"/>
                    <a:pt x="366" y="22411"/>
                  </a:cubicBezTo>
                  <a:close/>
                  <a:moveTo>
                    <a:pt x="827" y="23380"/>
                  </a:moveTo>
                  <a:lnTo>
                    <a:pt x="827" y="23380"/>
                  </a:lnTo>
                  <a:cubicBezTo>
                    <a:pt x="845" y="23413"/>
                    <a:pt x="865" y="23446"/>
                    <a:pt x="884" y="23479"/>
                  </a:cubicBezTo>
                  <a:lnTo>
                    <a:pt x="884" y="23479"/>
                  </a:lnTo>
                  <a:lnTo>
                    <a:pt x="884" y="23450"/>
                  </a:lnTo>
                  <a:cubicBezTo>
                    <a:pt x="863" y="23428"/>
                    <a:pt x="844" y="23405"/>
                    <a:pt x="827" y="23380"/>
                  </a:cubicBezTo>
                  <a:close/>
                  <a:moveTo>
                    <a:pt x="884" y="23479"/>
                  </a:moveTo>
                  <a:lnTo>
                    <a:pt x="884" y="23504"/>
                  </a:lnTo>
                  <a:cubicBezTo>
                    <a:pt x="903" y="23522"/>
                    <a:pt x="919" y="23542"/>
                    <a:pt x="935" y="23563"/>
                  </a:cubicBezTo>
                  <a:lnTo>
                    <a:pt x="935" y="23563"/>
                  </a:lnTo>
                  <a:cubicBezTo>
                    <a:pt x="918" y="23535"/>
                    <a:pt x="901" y="23507"/>
                    <a:pt x="884" y="23479"/>
                  </a:cubicBezTo>
                  <a:close/>
                  <a:moveTo>
                    <a:pt x="29982" y="23524"/>
                  </a:moveTo>
                  <a:cubicBezTo>
                    <a:pt x="29980" y="23524"/>
                    <a:pt x="30000" y="23547"/>
                    <a:pt x="30039" y="23587"/>
                  </a:cubicBezTo>
                  <a:lnTo>
                    <a:pt x="30039" y="23587"/>
                  </a:lnTo>
                  <a:cubicBezTo>
                    <a:pt x="30031" y="23576"/>
                    <a:pt x="30024" y="23565"/>
                    <a:pt x="30016" y="23554"/>
                  </a:cubicBezTo>
                  <a:cubicBezTo>
                    <a:pt x="29995" y="23533"/>
                    <a:pt x="29984" y="23524"/>
                    <a:pt x="29982" y="23524"/>
                  </a:cubicBezTo>
                  <a:close/>
                  <a:moveTo>
                    <a:pt x="2868" y="23524"/>
                  </a:moveTo>
                  <a:cubicBezTo>
                    <a:pt x="2849" y="23524"/>
                    <a:pt x="2912" y="23600"/>
                    <a:pt x="3034" y="23715"/>
                  </a:cubicBezTo>
                  <a:lnTo>
                    <a:pt x="3034" y="23715"/>
                  </a:lnTo>
                  <a:cubicBezTo>
                    <a:pt x="3004" y="23677"/>
                    <a:pt x="2967" y="23627"/>
                    <a:pt x="2919" y="23554"/>
                  </a:cubicBezTo>
                  <a:cubicBezTo>
                    <a:pt x="2891" y="23533"/>
                    <a:pt x="2874" y="23524"/>
                    <a:pt x="2868" y="23524"/>
                  </a:cubicBezTo>
                  <a:close/>
                  <a:moveTo>
                    <a:pt x="935" y="23563"/>
                  </a:moveTo>
                  <a:lnTo>
                    <a:pt x="935" y="23563"/>
                  </a:lnTo>
                  <a:cubicBezTo>
                    <a:pt x="975" y="23626"/>
                    <a:pt x="1016" y="23690"/>
                    <a:pt x="1058" y="23753"/>
                  </a:cubicBezTo>
                  <a:lnTo>
                    <a:pt x="1058" y="23753"/>
                  </a:lnTo>
                  <a:cubicBezTo>
                    <a:pt x="1017" y="23690"/>
                    <a:pt x="980" y="23623"/>
                    <a:pt x="935" y="23563"/>
                  </a:cubicBezTo>
                  <a:close/>
                  <a:moveTo>
                    <a:pt x="1058" y="23753"/>
                  </a:moveTo>
                  <a:cubicBezTo>
                    <a:pt x="1066" y="23765"/>
                    <a:pt x="1074" y="23777"/>
                    <a:pt x="1082" y="23789"/>
                  </a:cubicBezTo>
                  <a:lnTo>
                    <a:pt x="1082" y="23789"/>
                  </a:lnTo>
                  <a:cubicBezTo>
                    <a:pt x="1074" y="23777"/>
                    <a:pt x="1066" y="23765"/>
                    <a:pt x="1058" y="23753"/>
                  </a:cubicBezTo>
                  <a:close/>
                  <a:moveTo>
                    <a:pt x="30114" y="23676"/>
                  </a:moveTo>
                  <a:lnTo>
                    <a:pt x="30114" y="23676"/>
                  </a:lnTo>
                  <a:cubicBezTo>
                    <a:pt x="30181" y="23745"/>
                    <a:pt x="30240" y="23780"/>
                    <a:pt x="30274" y="23816"/>
                  </a:cubicBezTo>
                  <a:cubicBezTo>
                    <a:pt x="30231" y="23794"/>
                    <a:pt x="30179" y="23745"/>
                    <a:pt x="30114" y="23676"/>
                  </a:cubicBezTo>
                  <a:close/>
                  <a:moveTo>
                    <a:pt x="1082" y="23789"/>
                  </a:moveTo>
                  <a:lnTo>
                    <a:pt x="1082" y="23789"/>
                  </a:lnTo>
                  <a:cubicBezTo>
                    <a:pt x="1104" y="23821"/>
                    <a:pt x="1127" y="23853"/>
                    <a:pt x="1150" y="23886"/>
                  </a:cubicBezTo>
                  <a:lnTo>
                    <a:pt x="1150" y="23886"/>
                  </a:lnTo>
                  <a:cubicBezTo>
                    <a:pt x="1147" y="23875"/>
                    <a:pt x="1147" y="23867"/>
                    <a:pt x="1147" y="23867"/>
                  </a:cubicBezTo>
                  <a:cubicBezTo>
                    <a:pt x="1123" y="23843"/>
                    <a:pt x="1102" y="23816"/>
                    <a:pt x="1082" y="23789"/>
                  </a:cubicBezTo>
                  <a:close/>
                  <a:moveTo>
                    <a:pt x="1150" y="23886"/>
                  </a:moveTo>
                  <a:cubicBezTo>
                    <a:pt x="1153" y="23895"/>
                    <a:pt x="1159" y="23907"/>
                    <a:pt x="1170" y="23914"/>
                  </a:cubicBezTo>
                  <a:lnTo>
                    <a:pt x="1170" y="23914"/>
                  </a:lnTo>
                  <a:cubicBezTo>
                    <a:pt x="1164" y="23904"/>
                    <a:pt x="1157" y="23895"/>
                    <a:pt x="1150" y="23886"/>
                  </a:cubicBezTo>
                  <a:close/>
                  <a:moveTo>
                    <a:pt x="1170" y="23914"/>
                  </a:moveTo>
                  <a:lnTo>
                    <a:pt x="1170" y="23914"/>
                  </a:lnTo>
                  <a:cubicBezTo>
                    <a:pt x="1179" y="23926"/>
                    <a:pt x="1188" y="23938"/>
                    <a:pt x="1197" y="23950"/>
                  </a:cubicBezTo>
                  <a:lnTo>
                    <a:pt x="1197" y="23950"/>
                  </a:lnTo>
                  <a:lnTo>
                    <a:pt x="1197" y="23921"/>
                  </a:lnTo>
                  <a:cubicBezTo>
                    <a:pt x="1186" y="23921"/>
                    <a:pt x="1177" y="23918"/>
                    <a:pt x="1170" y="23914"/>
                  </a:cubicBezTo>
                  <a:close/>
                  <a:moveTo>
                    <a:pt x="1197" y="23950"/>
                  </a:moveTo>
                  <a:lnTo>
                    <a:pt x="1197" y="23971"/>
                  </a:lnTo>
                  <a:lnTo>
                    <a:pt x="1259" y="24033"/>
                  </a:lnTo>
                  <a:lnTo>
                    <a:pt x="1259" y="24033"/>
                  </a:lnTo>
                  <a:cubicBezTo>
                    <a:pt x="1238" y="24005"/>
                    <a:pt x="1217" y="23978"/>
                    <a:pt x="1197" y="23950"/>
                  </a:cubicBezTo>
                  <a:close/>
                  <a:moveTo>
                    <a:pt x="1259" y="24033"/>
                  </a:moveTo>
                  <a:cubicBezTo>
                    <a:pt x="1304" y="24092"/>
                    <a:pt x="1351" y="24151"/>
                    <a:pt x="1400" y="24209"/>
                  </a:cubicBezTo>
                  <a:lnTo>
                    <a:pt x="1400" y="24209"/>
                  </a:lnTo>
                  <a:cubicBezTo>
                    <a:pt x="1367" y="24162"/>
                    <a:pt x="1335" y="24109"/>
                    <a:pt x="1301" y="24075"/>
                  </a:cubicBezTo>
                  <a:lnTo>
                    <a:pt x="1259" y="24033"/>
                  </a:lnTo>
                  <a:close/>
                  <a:moveTo>
                    <a:pt x="35957" y="24233"/>
                  </a:moveTo>
                  <a:cubicBezTo>
                    <a:pt x="35950" y="24240"/>
                    <a:pt x="35943" y="24247"/>
                    <a:pt x="35935" y="24253"/>
                  </a:cubicBezTo>
                  <a:lnTo>
                    <a:pt x="35935" y="24253"/>
                  </a:lnTo>
                  <a:cubicBezTo>
                    <a:pt x="35942" y="24247"/>
                    <a:pt x="35949" y="24240"/>
                    <a:pt x="35957" y="24233"/>
                  </a:cubicBezTo>
                  <a:close/>
                  <a:moveTo>
                    <a:pt x="62479" y="24233"/>
                  </a:moveTo>
                  <a:cubicBezTo>
                    <a:pt x="62439" y="24273"/>
                    <a:pt x="62391" y="24305"/>
                    <a:pt x="62342" y="24335"/>
                  </a:cubicBezTo>
                  <a:lnTo>
                    <a:pt x="62342" y="24335"/>
                  </a:lnTo>
                  <a:cubicBezTo>
                    <a:pt x="62387" y="24325"/>
                    <a:pt x="62434" y="24277"/>
                    <a:pt x="62479" y="24233"/>
                  </a:cubicBezTo>
                  <a:close/>
                  <a:moveTo>
                    <a:pt x="8796" y="24267"/>
                  </a:moveTo>
                  <a:lnTo>
                    <a:pt x="8796" y="24267"/>
                  </a:lnTo>
                  <a:cubicBezTo>
                    <a:pt x="8731" y="24305"/>
                    <a:pt x="8690" y="24338"/>
                    <a:pt x="8651" y="24338"/>
                  </a:cubicBezTo>
                  <a:cubicBezTo>
                    <a:pt x="8651" y="24343"/>
                    <a:pt x="8650" y="24348"/>
                    <a:pt x="8649" y="24353"/>
                  </a:cubicBezTo>
                  <a:lnTo>
                    <a:pt x="8649" y="24353"/>
                  </a:lnTo>
                  <a:cubicBezTo>
                    <a:pt x="8671" y="24341"/>
                    <a:pt x="8693" y="24329"/>
                    <a:pt x="8716" y="24317"/>
                  </a:cubicBezTo>
                  <a:lnTo>
                    <a:pt x="8716" y="24317"/>
                  </a:lnTo>
                  <a:cubicBezTo>
                    <a:pt x="8743" y="24301"/>
                    <a:pt x="8769" y="24284"/>
                    <a:pt x="8796" y="24267"/>
                  </a:cubicBezTo>
                  <a:close/>
                  <a:moveTo>
                    <a:pt x="35816" y="24336"/>
                  </a:moveTo>
                  <a:cubicBezTo>
                    <a:pt x="35804" y="24342"/>
                    <a:pt x="35792" y="24349"/>
                    <a:pt x="35780" y="24355"/>
                  </a:cubicBezTo>
                  <a:lnTo>
                    <a:pt x="35780" y="24355"/>
                  </a:lnTo>
                  <a:cubicBezTo>
                    <a:pt x="35785" y="24350"/>
                    <a:pt x="35791" y="24344"/>
                    <a:pt x="35798" y="24338"/>
                  </a:cubicBezTo>
                  <a:cubicBezTo>
                    <a:pt x="35804" y="24338"/>
                    <a:pt x="35810" y="24337"/>
                    <a:pt x="35816" y="24336"/>
                  </a:cubicBezTo>
                  <a:close/>
                  <a:moveTo>
                    <a:pt x="62342" y="24335"/>
                  </a:moveTo>
                  <a:cubicBezTo>
                    <a:pt x="62336" y="24337"/>
                    <a:pt x="62330" y="24338"/>
                    <a:pt x="62324" y="24338"/>
                  </a:cubicBezTo>
                  <a:lnTo>
                    <a:pt x="62297" y="24363"/>
                  </a:lnTo>
                  <a:lnTo>
                    <a:pt x="62297" y="24363"/>
                  </a:lnTo>
                  <a:cubicBezTo>
                    <a:pt x="62312" y="24354"/>
                    <a:pt x="62327" y="24345"/>
                    <a:pt x="62342" y="24335"/>
                  </a:cubicBezTo>
                  <a:close/>
                  <a:moveTo>
                    <a:pt x="1400" y="24209"/>
                  </a:moveTo>
                  <a:lnTo>
                    <a:pt x="1400" y="24209"/>
                  </a:lnTo>
                  <a:cubicBezTo>
                    <a:pt x="1406" y="24218"/>
                    <a:pt x="1411" y="24226"/>
                    <a:pt x="1417" y="24234"/>
                  </a:cubicBezTo>
                  <a:lnTo>
                    <a:pt x="1417" y="24234"/>
                  </a:lnTo>
                  <a:cubicBezTo>
                    <a:pt x="1414" y="24234"/>
                    <a:pt x="1410" y="24233"/>
                    <a:pt x="1405" y="24233"/>
                  </a:cubicBezTo>
                  <a:lnTo>
                    <a:pt x="1473" y="24299"/>
                  </a:lnTo>
                  <a:lnTo>
                    <a:pt x="1473" y="24299"/>
                  </a:lnTo>
                  <a:cubicBezTo>
                    <a:pt x="1469" y="24294"/>
                    <a:pt x="1464" y="24289"/>
                    <a:pt x="1460" y="24283"/>
                  </a:cubicBezTo>
                  <a:lnTo>
                    <a:pt x="1460" y="24283"/>
                  </a:lnTo>
                  <a:cubicBezTo>
                    <a:pt x="1469" y="24294"/>
                    <a:pt x="1479" y="24304"/>
                    <a:pt x="1489" y="24315"/>
                  </a:cubicBezTo>
                  <a:lnTo>
                    <a:pt x="1489" y="24315"/>
                  </a:lnTo>
                  <a:lnTo>
                    <a:pt x="1473" y="24299"/>
                  </a:lnTo>
                  <a:lnTo>
                    <a:pt x="1473" y="24299"/>
                  </a:lnTo>
                  <a:cubicBezTo>
                    <a:pt x="1505" y="24340"/>
                    <a:pt x="1513" y="24376"/>
                    <a:pt x="1546" y="24385"/>
                  </a:cubicBezTo>
                  <a:lnTo>
                    <a:pt x="1546" y="24385"/>
                  </a:lnTo>
                  <a:cubicBezTo>
                    <a:pt x="1537" y="24370"/>
                    <a:pt x="1525" y="24354"/>
                    <a:pt x="1511" y="24339"/>
                  </a:cubicBezTo>
                  <a:lnTo>
                    <a:pt x="1511" y="24339"/>
                  </a:lnTo>
                  <a:lnTo>
                    <a:pt x="1561" y="24388"/>
                  </a:lnTo>
                  <a:lnTo>
                    <a:pt x="1561" y="24388"/>
                  </a:lnTo>
                  <a:cubicBezTo>
                    <a:pt x="1555" y="24387"/>
                    <a:pt x="1550" y="24387"/>
                    <a:pt x="1546" y="24385"/>
                  </a:cubicBezTo>
                  <a:lnTo>
                    <a:pt x="1546" y="24385"/>
                  </a:lnTo>
                  <a:cubicBezTo>
                    <a:pt x="1557" y="24404"/>
                    <a:pt x="1564" y="24423"/>
                    <a:pt x="1564" y="24442"/>
                  </a:cubicBezTo>
                  <a:cubicBezTo>
                    <a:pt x="1614" y="24442"/>
                    <a:pt x="1668" y="24492"/>
                    <a:pt x="1668" y="24546"/>
                  </a:cubicBezTo>
                  <a:lnTo>
                    <a:pt x="1668" y="24492"/>
                  </a:lnTo>
                  <a:lnTo>
                    <a:pt x="1561" y="24388"/>
                  </a:lnTo>
                  <a:lnTo>
                    <a:pt x="1561" y="24388"/>
                  </a:lnTo>
                  <a:cubicBezTo>
                    <a:pt x="1562" y="24388"/>
                    <a:pt x="1563" y="24388"/>
                    <a:pt x="1564" y="24388"/>
                  </a:cubicBezTo>
                  <a:lnTo>
                    <a:pt x="1493" y="24318"/>
                  </a:lnTo>
                  <a:lnTo>
                    <a:pt x="1493" y="24318"/>
                  </a:lnTo>
                  <a:cubicBezTo>
                    <a:pt x="1495" y="24321"/>
                    <a:pt x="1497" y="24324"/>
                    <a:pt x="1500" y="24326"/>
                  </a:cubicBezTo>
                  <a:lnTo>
                    <a:pt x="1500" y="24326"/>
                  </a:lnTo>
                  <a:cubicBezTo>
                    <a:pt x="1496" y="24322"/>
                    <a:pt x="1492" y="24319"/>
                    <a:pt x="1489" y="24315"/>
                  </a:cubicBezTo>
                  <a:lnTo>
                    <a:pt x="1489" y="24315"/>
                  </a:lnTo>
                  <a:lnTo>
                    <a:pt x="1493" y="24318"/>
                  </a:lnTo>
                  <a:lnTo>
                    <a:pt x="1493" y="24318"/>
                  </a:lnTo>
                  <a:cubicBezTo>
                    <a:pt x="1481" y="24306"/>
                    <a:pt x="1470" y="24293"/>
                    <a:pt x="1459" y="24280"/>
                  </a:cubicBezTo>
                  <a:lnTo>
                    <a:pt x="1459" y="24280"/>
                  </a:lnTo>
                  <a:cubicBezTo>
                    <a:pt x="1458" y="24270"/>
                    <a:pt x="1453" y="24242"/>
                    <a:pt x="1421" y="24235"/>
                  </a:cubicBezTo>
                  <a:lnTo>
                    <a:pt x="1421" y="24235"/>
                  </a:lnTo>
                  <a:cubicBezTo>
                    <a:pt x="1414" y="24226"/>
                    <a:pt x="1407" y="24218"/>
                    <a:pt x="1400" y="24209"/>
                  </a:cubicBezTo>
                  <a:close/>
                  <a:moveTo>
                    <a:pt x="1668" y="24492"/>
                  </a:moveTo>
                  <a:cubicBezTo>
                    <a:pt x="1668" y="24546"/>
                    <a:pt x="1668" y="24546"/>
                    <a:pt x="1718" y="24546"/>
                  </a:cubicBezTo>
                  <a:lnTo>
                    <a:pt x="1668" y="24492"/>
                  </a:lnTo>
                  <a:close/>
                  <a:moveTo>
                    <a:pt x="1718" y="24546"/>
                  </a:moveTo>
                  <a:lnTo>
                    <a:pt x="1718" y="24596"/>
                  </a:lnTo>
                  <a:lnTo>
                    <a:pt x="1822" y="24700"/>
                  </a:lnTo>
                  <a:cubicBezTo>
                    <a:pt x="1822" y="24650"/>
                    <a:pt x="1772" y="24650"/>
                    <a:pt x="1772" y="24596"/>
                  </a:cubicBezTo>
                  <a:lnTo>
                    <a:pt x="1718" y="24546"/>
                  </a:lnTo>
                  <a:close/>
                  <a:moveTo>
                    <a:pt x="58700" y="24844"/>
                  </a:moveTo>
                  <a:cubicBezTo>
                    <a:pt x="58703" y="24844"/>
                    <a:pt x="58731" y="24854"/>
                    <a:pt x="58779" y="24870"/>
                  </a:cubicBezTo>
                  <a:lnTo>
                    <a:pt x="58779" y="24870"/>
                  </a:lnTo>
                  <a:cubicBezTo>
                    <a:pt x="58762" y="24866"/>
                    <a:pt x="58744" y="24863"/>
                    <a:pt x="58727" y="24859"/>
                  </a:cubicBezTo>
                  <a:cubicBezTo>
                    <a:pt x="58706" y="24848"/>
                    <a:pt x="58698" y="24844"/>
                    <a:pt x="58700" y="24844"/>
                  </a:cubicBezTo>
                  <a:close/>
                  <a:moveTo>
                    <a:pt x="32178" y="24844"/>
                  </a:moveTo>
                  <a:cubicBezTo>
                    <a:pt x="32181" y="24844"/>
                    <a:pt x="32210" y="24854"/>
                    <a:pt x="32257" y="24870"/>
                  </a:cubicBezTo>
                  <a:lnTo>
                    <a:pt x="32257" y="24870"/>
                  </a:lnTo>
                  <a:cubicBezTo>
                    <a:pt x="32240" y="24867"/>
                    <a:pt x="32222" y="24863"/>
                    <a:pt x="32205" y="24859"/>
                  </a:cubicBezTo>
                  <a:cubicBezTo>
                    <a:pt x="32184" y="24848"/>
                    <a:pt x="32176" y="24844"/>
                    <a:pt x="32178" y="24844"/>
                  </a:cubicBezTo>
                  <a:close/>
                  <a:moveTo>
                    <a:pt x="6200" y="15270"/>
                  </a:moveTo>
                  <a:cubicBezTo>
                    <a:pt x="8859" y="15270"/>
                    <a:pt x="10994" y="17459"/>
                    <a:pt x="10994" y="20169"/>
                  </a:cubicBezTo>
                  <a:cubicBezTo>
                    <a:pt x="10994" y="21906"/>
                    <a:pt x="10141" y="23408"/>
                    <a:pt x="8796" y="24267"/>
                  </a:cubicBezTo>
                  <a:lnTo>
                    <a:pt x="8796" y="24267"/>
                  </a:lnTo>
                  <a:cubicBezTo>
                    <a:pt x="8815" y="24256"/>
                    <a:pt x="8836" y="24245"/>
                    <a:pt x="8859" y="24233"/>
                  </a:cubicBezTo>
                  <a:lnTo>
                    <a:pt x="8859" y="24233"/>
                  </a:lnTo>
                  <a:cubicBezTo>
                    <a:pt x="8811" y="24265"/>
                    <a:pt x="8762" y="24292"/>
                    <a:pt x="8716" y="24317"/>
                  </a:cubicBezTo>
                  <a:lnTo>
                    <a:pt x="8716" y="24317"/>
                  </a:lnTo>
                  <a:cubicBezTo>
                    <a:pt x="8693" y="24331"/>
                    <a:pt x="8670" y="24345"/>
                    <a:pt x="8647" y="24358"/>
                  </a:cubicBezTo>
                  <a:lnTo>
                    <a:pt x="8647" y="24358"/>
                  </a:lnTo>
                  <a:cubicBezTo>
                    <a:pt x="8648" y="24357"/>
                    <a:pt x="8648" y="24355"/>
                    <a:pt x="8649" y="24353"/>
                  </a:cubicBezTo>
                  <a:lnTo>
                    <a:pt x="8649" y="24353"/>
                  </a:lnTo>
                  <a:cubicBezTo>
                    <a:pt x="8570" y="24395"/>
                    <a:pt x="8499" y="24435"/>
                    <a:pt x="8442" y="24492"/>
                  </a:cubicBezTo>
                  <a:cubicBezTo>
                    <a:pt x="8284" y="24546"/>
                    <a:pt x="8180" y="24596"/>
                    <a:pt x="8130" y="24650"/>
                  </a:cubicBezTo>
                  <a:cubicBezTo>
                    <a:pt x="7554" y="24909"/>
                    <a:pt x="6879" y="25067"/>
                    <a:pt x="6200" y="25067"/>
                  </a:cubicBezTo>
                  <a:lnTo>
                    <a:pt x="6045" y="25067"/>
                  </a:lnTo>
                  <a:cubicBezTo>
                    <a:pt x="6150" y="25067"/>
                    <a:pt x="6150" y="25013"/>
                    <a:pt x="5991" y="25013"/>
                  </a:cubicBezTo>
                  <a:cubicBezTo>
                    <a:pt x="5960" y="25013"/>
                    <a:pt x="5923" y="25011"/>
                    <a:pt x="5881" y="25007"/>
                  </a:cubicBezTo>
                  <a:lnTo>
                    <a:pt x="5881" y="25007"/>
                  </a:lnTo>
                  <a:cubicBezTo>
                    <a:pt x="5832" y="24963"/>
                    <a:pt x="5781" y="24963"/>
                    <a:pt x="5733" y="24963"/>
                  </a:cubicBezTo>
                  <a:cubicBezTo>
                    <a:pt x="5574" y="24963"/>
                    <a:pt x="5366" y="24909"/>
                    <a:pt x="4949" y="24804"/>
                  </a:cubicBezTo>
                  <a:lnTo>
                    <a:pt x="4899" y="24804"/>
                  </a:lnTo>
                  <a:cubicBezTo>
                    <a:pt x="4845" y="24804"/>
                    <a:pt x="4795" y="24754"/>
                    <a:pt x="4795" y="24754"/>
                  </a:cubicBezTo>
                  <a:cubicBezTo>
                    <a:pt x="4740" y="24754"/>
                    <a:pt x="4690" y="24700"/>
                    <a:pt x="4586" y="24700"/>
                  </a:cubicBezTo>
                  <a:cubicBezTo>
                    <a:pt x="4378" y="24596"/>
                    <a:pt x="4011" y="24442"/>
                    <a:pt x="3752" y="24283"/>
                  </a:cubicBezTo>
                  <a:cubicBezTo>
                    <a:pt x="3447" y="24080"/>
                    <a:pt x="3192" y="23865"/>
                    <a:pt x="3034" y="23715"/>
                  </a:cubicBezTo>
                  <a:lnTo>
                    <a:pt x="3034" y="23715"/>
                  </a:lnTo>
                  <a:cubicBezTo>
                    <a:pt x="3070" y="23759"/>
                    <a:pt x="3098" y="23787"/>
                    <a:pt x="3127" y="23816"/>
                  </a:cubicBezTo>
                  <a:lnTo>
                    <a:pt x="3127" y="23816"/>
                  </a:lnTo>
                  <a:cubicBezTo>
                    <a:pt x="3072" y="23762"/>
                    <a:pt x="2864" y="23553"/>
                    <a:pt x="2656" y="23295"/>
                  </a:cubicBezTo>
                  <a:cubicBezTo>
                    <a:pt x="2552" y="23191"/>
                    <a:pt x="2398" y="22983"/>
                    <a:pt x="2293" y="22824"/>
                  </a:cubicBezTo>
                  <a:cubicBezTo>
                    <a:pt x="2189" y="22616"/>
                    <a:pt x="2031" y="22407"/>
                    <a:pt x="1926" y="22199"/>
                  </a:cubicBezTo>
                  <a:lnTo>
                    <a:pt x="1820" y="21879"/>
                  </a:lnTo>
                  <a:lnTo>
                    <a:pt x="1820" y="21879"/>
                  </a:lnTo>
                  <a:cubicBezTo>
                    <a:pt x="1822" y="21901"/>
                    <a:pt x="1822" y="21920"/>
                    <a:pt x="1822" y="21941"/>
                  </a:cubicBezTo>
                  <a:cubicBezTo>
                    <a:pt x="1803" y="21858"/>
                    <a:pt x="1782" y="21784"/>
                    <a:pt x="1762" y="21711"/>
                  </a:cubicBezTo>
                  <a:lnTo>
                    <a:pt x="1762" y="21711"/>
                  </a:lnTo>
                  <a:cubicBezTo>
                    <a:pt x="1764" y="21715"/>
                    <a:pt x="1766" y="21720"/>
                    <a:pt x="1768" y="21724"/>
                  </a:cubicBezTo>
                  <a:lnTo>
                    <a:pt x="1768" y="21724"/>
                  </a:lnTo>
                  <a:lnTo>
                    <a:pt x="1749" y="21667"/>
                  </a:lnTo>
                  <a:lnTo>
                    <a:pt x="1749" y="21667"/>
                  </a:lnTo>
                  <a:cubicBezTo>
                    <a:pt x="1722" y="21571"/>
                    <a:pt x="1694" y="21475"/>
                    <a:pt x="1668" y="21365"/>
                  </a:cubicBezTo>
                  <a:cubicBezTo>
                    <a:pt x="1628" y="21203"/>
                    <a:pt x="1595" y="21042"/>
                    <a:pt x="1570" y="20886"/>
                  </a:cubicBezTo>
                  <a:lnTo>
                    <a:pt x="1570" y="20886"/>
                  </a:lnTo>
                  <a:cubicBezTo>
                    <a:pt x="1566" y="20858"/>
                    <a:pt x="1564" y="20828"/>
                    <a:pt x="1564" y="20796"/>
                  </a:cubicBezTo>
                  <a:lnTo>
                    <a:pt x="1564" y="20796"/>
                  </a:lnTo>
                  <a:cubicBezTo>
                    <a:pt x="1564" y="20823"/>
                    <a:pt x="1565" y="20849"/>
                    <a:pt x="1568" y="20876"/>
                  </a:cubicBezTo>
                  <a:lnTo>
                    <a:pt x="1568" y="20876"/>
                  </a:lnTo>
                  <a:cubicBezTo>
                    <a:pt x="1529" y="20634"/>
                    <a:pt x="1510" y="20408"/>
                    <a:pt x="1510" y="20219"/>
                  </a:cubicBezTo>
                  <a:cubicBezTo>
                    <a:pt x="1510" y="19972"/>
                    <a:pt x="1543" y="19824"/>
                    <a:pt x="1531" y="19824"/>
                  </a:cubicBezTo>
                  <a:cubicBezTo>
                    <a:pt x="1528" y="19824"/>
                    <a:pt x="1521" y="19834"/>
                    <a:pt x="1511" y="19854"/>
                  </a:cubicBezTo>
                  <a:lnTo>
                    <a:pt x="1511" y="19854"/>
                  </a:lnTo>
                  <a:cubicBezTo>
                    <a:pt x="1511" y="19852"/>
                    <a:pt x="1511" y="19849"/>
                    <a:pt x="1511" y="19847"/>
                  </a:cubicBezTo>
                  <a:lnTo>
                    <a:pt x="1511" y="19847"/>
                  </a:lnTo>
                  <a:cubicBezTo>
                    <a:pt x="1511" y="19850"/>
                    <a:pt x="1510" y="19853"/>
                    <a:pt x="1510" y="19856"/>
                  </a:cubicBezTo>
                  <a:cubicBezTo>
                    <a:pt x="1510" y="19855"/>
                    <a:pt x="1510" y="19855"/>
                    <a:pt x="1511" y="19854"/>
                  </a:cubicBezTo>
                  <a:lnTo>
                    <a:pt x="1511" y="19854"/>
                  </a:lnTo>
                  <a:cubicBezTo>
                    <a:pt x="1510" y="19872"/>
                    <a:pt x="1510" y="19889"/>
                    <a:pt x="1510" y="19906"/>
                  </a:cubicBezTo>
                  <a:cubicBezTo>
                    <a:pt x="1460" y="20169"/>
                    <a:pt x="1460" y="20377"/>
                    <a:pt x="1510" y="20531"/>
                  </a:cubicBezTo>
                  <a:cubicBezTo>
                    <a:pt x="1510" y="20898"/>
                    <a:pt x="1564" y="21157"/>
                    <a:pt x="1614" y="21315"/>
                  </a:cubicBezTo>
                  <a:cubicBezTo>
                    <a:pt x="1614" y="21383"/>
                    <a:pt x="1624" y="21421"/>
                    <a:pt x="1632" y="21438"/>
                  </a:cubicBezTo>
                  <a:lnTo>
                    <a:pt x="1632" y="21438"/>
                  </a:lnTo>
                  <a:cubicBezTo>
                    <a:pt x="1628" y="21434"/>
                    <a:pt x="1623" y="21428"/>
                    <a:pt x="1615" y="21421"/>
                  </a:cubicBezTo>
                  <a:lnTo>
                    <a:pt x="1615" y="21421"/>
                  </a:lnTo>
                  <a:cubicBezTo>
                    <a:pt x="1663" y="21622"/>
                    <a:pt x="1717" y="21802"/>
                    <a:pt x="1772" y="21941"/>
                  </a:cubicBezTo>
                  <a:cubicBezTo>
                    <a:pt x="1876" y="22253"/>
                    <a:pt x="1981" y="22512"/>
                    <a:pt x="2085" y="22670"/>
                  </a:cubicBezTo>
                  <a:cubicBezTo>
                    <a:pt x="2135" y="22720"/>
                    <a:pt x="2189" y="22824"/>
                    <a:pt x="2189" y="22878"/>
                  </a:cubicBezTo>
                  <a:lnTo>
                    <a:pt x="2293" y="22983"/>
                  </a:lnTo>
                  <a:cubicBezTo>
                    <a:pt x="2293" y="23008"/>
                    <a:pt x="2293" y="23020"/>
                    <a:pt x="2287" y="23020"/>
                  </a:cubicBezTo>
                  <a:cubicBezTo>
                    <a:pt x="2280" y="23020"/>
                    <a:pt x="2266" y="23008"/>
                    <a:pt x="2239" y="22983"/>
                  </a:cubicBezTo>
                  <a:cubicBezTo>
                    <a:pt x="2085" y="22774"/>
                    <a:pt x="1981" y="22566"/>
                    <a:pt x="1876" y="22407"/>
                  </a:cubicBezTo>
                  <a:cubicBezTo>
                    <a:pt x="1822" y="22199"/>
                    <a:pt x="1718" y="22045"/>
                    <a:pt x="1668" y="21836"/>
                  </a:cubicBezTo>
                  <a:cubicBezTo>
                    <a:pt x="1564" y="21524"/>
                    <a:pt x="1510" y="21157"/>
                    <a:pt x="1460" y="20740"/>
                  </a:cubicBezTo>
                  <a:lnTo>
                    <a:pt x="1460" y="20740"/>
                  </a:lnTo>
                  <a:cubicBezTo>
                    <a:pt x="1490" y="21027"/>
                    <a:pt x="1502" y="21158"/>
                    <a:pt x="1507" y="21205"/>
                  </a:cubicBezTo>
                  <a:lnTo>
                    <a:pt x="1507" y="21205"/>
                  </a:lnTo>
                  <a:cubicBezTo>
                    <a:pt x="1474" y="21135"/>
                    <a:pt x="1440" y="21045"/>
                    <a:pt x="1421" y="20977"/>
                  </a:cubicBezTo>
                  <a:lnTo>
                    <a:pt x="1421" y="20977"/>
                  </a:lnTo>
                  <a:cubicBezTo>
                    <a:pt x="1430" y="21028"/>
                    <a:pt x="1438" y="21075"/>
                    <a:pt x="1444" y="21118"/>
                  </a:cubicBezTo>
                  <a:lnTo>
                    <a:pt x="1444" y="21118"/>
                  </a:lnTo>
                  <a:cubicBezTo>
                    <a:pt x="1435" y="21068"/>
                    <a:pt x="1426" y="21017"/>
                    <a:pt x="1418" y="20966"/>
                  </a:cubicBezTo>
                  <a:lnTo>
                    <a:pt x="1418" y="20966"/>
                  </a:lnTo>
                  <a:cubicBezTo>
                    <a:pt x="1410" y="20937"/>
                    <a:pt x="1405" y="20913"/>
                    <a:pt x="1405" y="20898"/>
                  </a:cubicBezTo>
                  <a:lnTo>
                    <a:pt x="1405" y="20898"/>
                  </a:lnTo>
                  <a:cubicBezTo>
                    <a:pt x="1408" y="20912"/>
                    <a:pt x="1411" y="20926"/>
                    <a:pt x="1414" y="20940"/>
                  </a:cubicBezTo>
                  <a:lnTo>
                    <a:pt x="1414" y="20940"/>
                  </a:lnTo>
                  <a:cubicBezTo>
                    <a:pt x="1376" y="20690"/>
                    <a:pt x="1355" y="20433"/>
                    <a:pt x="1355" y="20169"/>
                  </a:cubicBezTo>
                  <a:lnTo>
                    <a:pt x="1355" y="19802"/>
                  </a:lnTo>
                  <a:lnTo>
                    <a:pt x="1355" y="19648"/>
                  </a:lnTo>
                  <a:cubicBezTo>
                    <a:pt x="1355" y="19593"/>
                    <a:pt x="1405" y="19593"/>
                    <a:pt x="1405" y="19543"/>
                  </a:cubicBezTo>
                  <a:cubicBezTo>
                    <a:pt x="1405" y="19439"/>
                    <a:pt x="1405" y="19335"/>
                    <a:pt x="1460" y="19231"/>
                  </a:cubicBezTo>
                  <a:cubicBezTo>
                    <a:pt x="1460" y="19127"/>
                    <a:pt x="1460" y="19072"/>
                    <a:pt x="1510" y="18968"/>
                  </a:cubicBezTo>
                  <a:cubicBezTo>
                    <a:pt x="1510" y="18950"/>
                    <a:pt x="1510" y="18926"/>
                    <a:pt x="1512" y="18899"/>
                  </a:cubicBezTo>
                  <a:lnTo>
                    <a:pt x="1512" y="18899"/>
                  </a:lnTo>
                  <a:cubicBezTo>
                    <a:pt x="1477" y="19024"/>
                    <a:pt x="1442" y="19140"/>
                    <a:pt x="1405" y="19281"/>
                  </a:cubicBezTo>
                  <a:cubicBezTo>
                    <a:pt x="1822" y="16988"/>
                    <a:pt x="3802" y="15270"/>
                    <a:pt x="6200" y="15270"/>
                  </a:cubicBezTo>
                  <a:close/>
                  <a:moveTo>
                    <a:pt x="33297" y="15270"/>
                  </a:moveTo>
                  <a:cubicBezTo>
                    <a:pt x="35957" y="15270"/>
                    <a:pt x="38145" y="17459"/>
                    <a:pt x="38145" y="20169"/>
                  </a:cubicBezTo>
                  <a:cubicBezTo>
                    <a:pt x="38145" y="21991"/>
                    <a:pt x="37153" y="23554"/>
                    <a:pt x="35694" y="24388"/>
                  </a:cubicBezTo>
                  <a:cubicBezTo>
                    <a:pt x="35705" y="24388"/>
                    <a:pt x="35713" y="24388"/>
                    <a:pt x="35720" y="24387"/>
                  </a:cubicBezTo>
                  <a:lnTo>
                    <a:pt x="35720" y="24387"/>
                  </a:lnTo>
                  <a:cubicBezTo>
                    <a:pt x="35662" y="24418"/>
                    <a:pt x="35600" y="24451"/>
                    <a:pt x="35540" y="24492"/>
                  </a:cubicBezTo>
                  <a:cubicBezTo>
                    <a:pt x="35435" y="24546"/>
                    <a:pt x="35331" y="24596"/>
                    <a:pt x="35277" y="24650"/>
                  </a:cubicBezTo>
                  <a:cubicBezTo>
                    <a:pt x="34652" y="24909"/>
                    <a:pt x="34026" y="25067"/>
                    <a:pt x="33297" y="25067"/>
                  </a:cubicBezTo>
                  <a:lnTo>
                    <a:pt x="33193" y="25067"/>
                  </a:lnTo>
                  <a:cubicBezTo>
                    <a:pt x="33247" y="25067"/>
                    <a:pt x="33247" y="25013"/>
                    <a:pt x="33088" y="25013"/>
                  </a:cubicBezTo>
                  <a:cubicBezTo>
                    <a:pt x="33074" y="25013"/>
                    <a:pt x="33057" y="25012"/>
                    <a:pt x="33035" y="25010"/>
                  </a:cubicBezTo>
                  <a:lnTo>
                    <a:pt x="33035" y="25010"/>
                  </a:lnTo>
                  <a:cubicBezTo>
                    <a:pt x="32980" y="24963"/>
                    <a:pt x="32879" y="24963"/>
                    <a:pt x="32830" y="24963"/>
                  </a:cubicBezTo>
                  <a:cubicBezTo>
                    <a:pt x="32726" y="24963"/>
                    <a:pt x="32517" y="24909"/>
                    <a:pt x="32100" y="24804"/>
                  </a:cubicBezTo>
                  <a:lnTo>
                    <a:pt x="32046" y="24804"/>
                  </a:lnTo>
                  <a:cubicBezTo>
                    <a:pt x="31996" y="24804"/>
                    <a:pt x="31942" y="24754"/>
                    <a:pt x="31892" y="24754"/>
                  </a:cubicBezTo>
                  <a:cubicBezTo>
                    <a:pt x="31838" y="24754"/>
                    <a:pt x="31788" y="24700"/>
                    <a:pt x="31734" y="24700"/>
                  </a:cubicBezTo>
                  <a:cubicBezTo>
                    <a:pt x="31475" y="24596"/>
                    <a:pt x="31162" y="24442"/>
                    <a:pt x="30850" y="24283"/>
                  </a:cubicBezTo>
                  <a:cubicBezTo>
                    <a:pt x="30471" y="24009"/>
                    <a:pt x="30162" y="23713"/>
                    <a:pt x="30039" y="23587"/>
                  </a:cubicBezTo>
                  <a:lnTo>
                    <a:pt x="30039" y="23587"/>
                  </a:lnTo>
                  <a:cubicBezTo>
                    <a:pt x="30057" y="23612"/>
                    <a:pt x="30075" y="23633"/>
                    <a:pt x="30092" y="23653"/>
                  </a:cubicBezTo>
                  <a:lnTo>
                    <a:pt x="30092" y="23653"/>
                  </a:lnTo>
                  <a:cubicBezTo>
                    <a:pt x="30004" y="23559"/>
                    <a:pt x="29894" y="23434"/>
                    <a:pt x="29753" y="23295"/>
                  </a:cubicBezTo>
                  <a:cubicBezTo>
                    <a:pt x="29649" y="23191"/>
                    <a:pt x="29545" y="22983"/>
                    <a:pt x="29391" y="22824"/>
                  </a:cubicBezTo>
                  <a:lnTo>
                    <a:pt x="29078" y="22199"/>
                  </a:lnTo>
                  <a:cubicBezTo>
                    <a:pt x="28920" y="21886"/>
                    <a:pt x="28815" y="21574"/>
                    <a:pt x="28765" y="21261"/>
                  </a:cubicBezTo>
                  <a:lnTo>
                    <a:pt x="28765" y="21261"/>
                  </a:lnTo>
                  <a:cubicBezTo>
                    <a:pt x="28785" y="21345"/>
                    <a:pt x="28806" y="21421"/>
                    <a:pt x="28827" y="21488"/>
                  </a:cubicBezTo>
                  <a:lnTo>
                    <a:pt x="28827" y="21488"/>
                  </a:lnTo>
                  <a:cubicBezTo>
                    <a:pt x="28820" y="21449"/>
                    <a:pt x="28815" y="21408"/>
                    <a:pt x="28815" y="21365"/>
                  </a:cubicBezTo>
                  <a:cubicBezTo>
                    <a:pt x="28711" y="20948"/>
                    <a:pt x="28661" y="20531"/>
                    <a:pt x="28661" y="20219"/>
                  </a:cubicBezTo>
                  <a:lnTo>
                    <a:pt x="28661" y="19856"/>
                  </a:lnTo>
                  <a:cubicBezTo>
                    <a:pt x="28688" y="19655"/>
                    <a:pt x="28717" y="19394"/>
                    <a:pt x="28789" y="19095"/>
                  </a:cubicBezTo>
                  <a:lnTo>
                    <a:pt x="28789" y="19095"/>
                  </a:lnTo>
                  <a:cubicBezTo>
                    <a:pt x="28711" y="19329"/>
                    <a:pt x="28706" y="19553"/>
                    <a:pt x="28661" y="19648"/>
                  </a:cubicBezTo>
                  <a:cubicBezTo>
                    <a:pt x="28661" y="19593"/>
                    <a:pt x="28711" y="19177"/>
                    <a:pt x="28870" y="18710"/>
                  </a:cubicBezTo>
                  <a:cubicBezTo>
                    <a:pt x="28885" y="18670"/>
                    <a:pt x="28901" y="18630"/>
                    <a:pt x="28917" y="18591"/>
                  </a:cubicBezTo>
                  <a:lnTo>
                    <a:pt x="28917" y="18591"/>
                  </a:lnTo>
                  <a:cubicBezTo>
                    <a:pt x="28882" y="18707"/>
                    <a:pt x="28855" y="18817"/>
                    <a:pt x="28834" y="18921"/>
                  </a:cubicBezTo>
                  <a:lnTo>
                    <a:pt x="28834" y="18921"/>
                  </a:lnTo>
                  <a:cubicBezTo>
                    <a:pt x="28891" y="18722"/>
                    <a:pt x="28969" y="18511"/>
                    <a:pt x="29078" y="18293"/>
                  </a:cubicBezTo>
                  <a:cubicBezTo>
                    <a:pt x="29105" y="18212"/>
                    <a:pt x="29135" y="18132"/>
                    <a:pt x="29169" y="18052"/>
                  </a:cubicBezTo>
                  <a:lnTo>
                    <a:pt x="29169" y="18052"/>
                  </a:lnTo>
                  <a:cubicBezTo>
                    <a:pt x="29131" y="18115"/>
                    <a:pt x="29094" y="18182"/>
                    <a:pt x="29058" y="18249"/>
                  </a:cubicBezTo>
                  <a:lnTo>
                    <a:pt x="29058" y="18249"/>
                  </a:lnTo>
                  <a:cubicBezTo>
                    <a:pt x="29100" y="18153"/>
                    <a:pt x="29141" y="18063"/>
                    <a:pt x="29182" y="17980"/>
                  </a:cubicBezTo>
                  <a:cubicBezTo>
                    <a:pt x="29225" y="17894"/>
                    <a:pt x="29277" y="17798"/>
                    <a:pt x="29335" y="17704"/>
                  </a:cubicBezTo>
                  <a:lnTo>
                    <a:pt x="29335" y="17704"/>
                  </a:lnTo>
                  <a:cubicBezTo>
                    <a:pt x="29283" y="17781"/>
                    <a:pt x="29232" y="17856"/>
                    <a:pt x="29182" y="17926"/>
                  </a:cubicBezTo>
                  <a:cubicBezTo>
                    <a:pt x="29095" y="18101"/>
                    <a:pt x="29025" y="18268"/>
                    <a:pt x="28970" y="18425"/>
                  </a:cubicBezTo>
                  <a:lnTo>
                    <a:pt x="28970" y="18425"/>
                  </a:lnTo>
                  <a:cubicBezTo>
                    <a:pt x="28900" y="18576"/>
                    <a:pt x="28844" y="18728"/>
                    <a:pt x="28815" y="18864"/>
                  </a:cubicBezTo>
                  <a:cubicBezTo>
                    <a:pt x="28715" y="19165"/>
                    <a:pt x="28711" y="19370"/>
                    <a:pt x="28666" y="19477"/>
                  </a:cubicBezTo>
                  <a:lnTo>
                    <a:pt x="28666" y="19477"/>
                  </a:lnTo>
                  <a:cubicBezTo>
                    <a:pt x="28672" y="19434"/>
                    <a:pt x="28685" y="19341"/>
                    <a:pt x="28711" y="19177"/>
                  </a:cubicBezTo>
                  <a:lnTo>
                    <a:pt x="28711" y="19177"/>
                  </a:lnTo>
                  <a:cubicBezTo>
                    <a:pt x="28661" y="19439"/>
                    <a:pt x="28607" y="19698"/>
                    <a:pt x="28607" y="19906"/>
                  </a:cubicBezTo>
                  <a:lnTo>
                    <a:pt x="28607" y="20531"/>
                  </a:lnTo>
                  <a:cubicBezTo>
                    <a:pt x="28658" y="20879"/>
                    <a:pt x="28706" y="21129"/>
                    <a:pt x="28711" y="21289"/>
                  </a:cubicBezTo>
                  <a:lnTo>
                    <a:pt x="28711" y="21289"/>
                  </a:lnTo>
                  <a:cubicBezTo>
                    <a:pt x="28676" y="21188"/>
                    <a:pt x="28643" y="21050"/>
                    <a:pt x="28607" y="20844"/>
                  </a:cubicBezTo>
                  <a:lnTo>
                    <a:pt x="28607" y="20844"/>
                  </a:lnTo>
                  <a:cubicBezTo>
                    <a:pt x="28661" y="21261"/>
                    <a:pt x="28765" y="21678"/>
                    <a:pt x="28920" y="21941"/>
                  </a:cubicBezTo>
                  <a:cubicBezTo>
                    <a:pt x="29024" y="22253"/>
                    <a:pt x="29128" y="22512"/>
                    <a:pt x="29232" y="22670"/>
                  </a:cubicBezTo>
                  <a:cubicBezTo>
                    <a:pt x="29286" y="22720"/>
                    <a:pt x="29286" y="22824"/>
                    <a:pt x="29336" y="22878"/>
                  </a:cubicBezTo>
                  <a:cubicBezTo>
                    <a:pt x="29336" y="22929"/>
                    <a:pt x="29391" y="22929"/>
                    <a:pt x="29391" y="22983"/>
                  </a:cubicBezTo>
                  <a:cubicBezTo>
                    <a:pt x="29416" y="23008"/>
                    <a:pt x="29416" y="23020"/>
                    <a:pt x="29403" y="23020"/>
                  </a:cubicBezTo>
                  <a:cubicBezTo>
                    <a:pt x="29390" y="23020"/>
                    <a:pt x="29364" y="23008"/>
                    <a:pt x="29336" y="22983"/>
                  </a:cubicBezTo>
                  <a:cubicBezTo>
                    <a:pt x="29232" y="22774"/>
                    <a:pt x="29128" y="22566"/>
                    <a:pt x="29024" y="22407"/>
                  </a:cubicBezTo>
                  <a:cubicBezTo>
                    <a:pt x="28981" y="22323"/>
                    <a:pt x="28948" y="22247"/>
                    <a:pt x="28920" y="22173"/>
                  </a:cubicBezTo>
                  <a:lnTo>
                    <a:pt x="28920" y="22173"/>
                  </a:lnTo>
                  <a:lnTo>
                    <a:pt x="28920" y="22199"/>
                  </a:lnTo>
                  <a:cubicBezTo>
                    <a:pt x="28845" y="22050"/>
                    <a:pt x="28780" y="21899"/>
                    <a:pt x="28723" y="21744"/>
                  </a:cubicBezTo>
                  <a:lnTo>
                    <a:pt x="28723" y="21744"/>
                  </a:lnTo>
                  <a:cubicBezTo>
                    <a:pt x="28766" y="21791"/>
                    <a:pt x="28769" y="21845"/>
                    <a:pt x="28815" y="21941"/>
                  </a:cubicBezTo>
                  <a:cubicBezTo>
                    <a:pt x="28815" y="21981"/>
                    <a:pt x="28851" y="22025"/>
                    <a:pt x="28892" y="22096"/>
                  </a:cubicBezTo>
                  <a:lnTo>
                    <a:pt x="28892" y="22096"/>
                  </a:lnTo>
                  <a:cubicBezTo>
                    <a:pt x="28864" y="22014"/>
                    <a:pt x="28840" y="21931"/>
                    <a:pt x="28815" y="21836"/>
                  </a:cubicBezTo>
                  <a:cubicBezTo>
                    <a:pt x="28711" y="21524"/>
                    <a:pt x="28607" y="21157"/>
                    <a:pt x="28557" y="20740"/>
                  </a:cubicBezTo>
                  <a:lnTo>
                    <a:pt x="28557" y="20740"/>
                  </a:lnTo>
                  <a:cubicBezTo>
                    <a:pt x="28597" y="21121"/>
                    <a:pt x="28641" y="21226"/>
                    <a:pt x="28627" y="21226"/>
                  </a:cubicBezTo>
                  <a:cubicBezTo>
                    <a:pt x="28624" y="21226"/>
                    <a:pt x="28617" y="21221"/>
                    <a:pt x="28607" y="21211"/>
                  </a:cubicBezTo>
                  <a:cubicBezTo>
                    <a:pt x="28607" y="21107"/>
                    <a:pt x="28557" y="20948"/>
                    <a:pt x="28557" y="20898"/>
                  </a:cubicBezTo>
                  <a:lnTo>
                    <a:pt x="28557" y="20898"/>
                  </a:lnTo>
                  <a:cubicBezTo>
                    <a:pt x="28557" y="21157"/>
                    <a:pt x="28607" y="21315"/>
                    <a:pt x="28661" y="21419"/>
                  </a:cubicBezTo>
                  <a:cubicBezTo>
                    <a:pt x="28661" y="21524"/>
                    <a:pt x="28661" y="21574"/>
                    <a:pt x="28711" y="21628"/>
                  </a:cubicBezTo>
                  <a:lnTo>
                    <a:pt x="28711" y="21711"/>
                  </a:lnTo>
                  <a:lnTo>
                    <a:pt x="28711" y="21711"/>
                  </a:lnTo>
                  <a:cubicBezTo>
                    <a:pt x="28538" y="21226"/>
                    <a:pt x="28453" y="20712"/>
                    <a:pt x="28453" y="20169"/>
                  </a:cubicBezTo>
                  <a:cubicBezTo>
                    <a:pt x="28453" y="20065"/>
                    <a:pt x="28453" y="19906"/>
                    <a:pt x="28503" y="19802"/>
                  </a:cubicBezTo>
                  <a:lnTo>
                    <a:pt x="28503" y="19648"/>
                  </a:lnTo>
                  <a:lnTo>
                    <a:pt x="28503" y="19543"/>
                  </a:lnTo>
                  <a:cubicBezTo>
                    <a:pt x="28503" y="19439"/>
                    <a:pt x="28557" y="19335"/>
                    <a:pt x="28557" y="19231"/>
                  </a:cubicBezTo>
                  <a:cubicBezTo>
                    <a:pt x="28557" y="19127"/>
                    <a:pt x="28607" y="19072"/>
                    <a:pt x="28607" y="18968"/>
                  </a:cubicBezTo>
                  <a:cubicBezTo>
                    <a:pt x="28618" y="18958"/>
                    <a:pt x="28626" y="18946"/>
                    <a:pt x="28633" y="18933"/>
                  </a:cubicBezTo>
                  <a:lnTo>
                    <a:pt x="28633" y="18933"/>
                  </a:lnTo>
                  <a:cubicBezTo>
                    <a:pt x="28604" y="19047"/>
                    <a:pt x="28578" y="19163"/>
                    <a:pt x="28557" y="19281"/>
                  </a:cubicBezTo>
                  <a:cubicBezTo>
                    <a:pt x="28607" y="19072"/>
                    <a:pt x="28661" y="18918"/>
                    <a:pt x="28711" y="18710"/>
                  </a:cubicBezTo>
                  <a:lnTo>
                    <a:pt x="28711" y="18710"/>
                  </a:lnTo>
                  <a:cubicBezTo>
                    <a:pt x="28680" y="18793"/>
                    <a:pt x="28664" y="18835"/>
                    <a:pt x="28657" y="18850"/>
                  </a:cubicBezTo>
                  <a:lnTo>
                    <a:pt x="28657" y="18850"/>
                  </a:lnTo>
                  <a:cubicBezTo>
                    <a:pt x="28653" y="18879"/>
                    <a:pt x="28646" y="18908"/>
                    <a:pt x="28633" y="18933"/>
                  </a:cubicBezTo>
                  <a:lnTo>
                    <a:pt x="28633" y="18933"/>
                  </a:lnTo>
                  <a:cubicBezTo>
                    <a:pt x="28640" y="18907"/>
                    <a:pt x="28647" y="18882"/>
                    <a:pt x="28654" y="18856"/>
                  </a:cubicBezTo>
                  <a:lnTo>
                    <a:pt x="28654" y="18856"/>
                  </a:lnTo>
                  <a:cubicBezTo>
                    <a:pt x="28654" y="18855"/>
                    <a:pt x="28655" y="18853"/>
                    <a:pt x="28657" y="18850"/>
                  </a:cubicBezTo>
                  <a:lnTo>
                    <a:pt x="28657" y="18850"/>
                  </a:lnTo>
                  <a:cubicBezTo>
                    <a:pt x="28657" y="18847"/>
                    <a:pt x="28657" y="18844"/>
                    <a:pt x="28658" y="18841"/>
                  </a:cubicBezTo>
                  <a:lnTo>
                    <a:pt x="28658" y="18841"/>
                  </a:lnTo>
                  <a:cubicBezTo>
                    <a:pt x="29233" y="16772"/>
                    <a:pt x="31106" y="15270"/>
                    <a:pt x="33297" y="15270"/>
                  </a:cubicBezTo>
                  <a:close/>
                  <a:moveTo>
                    <a:pt x="59823" y="15270"/>
                  </a:moveTo>
                  <a:cubicBezTo>
                    <a:pt x="62533" y="15270"/>
                    <a:pt x="64667" y="17459"/>
                    <a:pt x="64667" y="20169"/>
                  </a:cubicBezTo>
                  <a:cubicBezTo>
                    <a:pt x="64667" y="21991"/>
                    <a:pt x="63679" y="23554"/>
                    <a:pt x="62270" y="24388"/>
                  </a:cubicBezTo>
                  <a:lnTo>
                    <a:pt x="62297" y="24363"/>
                  </a:lnTo>
                  <a:lnTo>
                    <a:pt x="62297" y="24363"/>
                  </a:lnTo>
                  <a:cubicBezTo>
                    <a:pt x="62233" y="24401"/>
                    <a:pt x="62168" y="24440"/>
                    <a:pt x="62116" y="24492"/>
                  </a:cubicBezTo>
                  <a:cubicBezTo>
                    <a:pt x="61957" y="24546"/>
                    <a:pt x="61853" y="24596"/>
                    <a:pt x="61803" y="24650"/>
                  </a:cubicBezTo>
                  <a:cubicBezTo>
                    <a:pt x="61178" y="24909"/>
                    <a:pt x="60553" y="25067"/>
                    <a:pt x="59823" y="25067"/>
                  </a:cubicBezTo>
                  <a:lnTo>
                    <a:pt x="59719" y="25067"/>
                  </a:lnTo>
                  <a:cubicBezTo>
                    <a:pt x="59823" y="25067"/>
                    <a:pt x="59769" y="25013"/>
                    <a:pt x="59665" y="25013"/>
                  </a:cubicBezTo>
                  <a:cubicBezTo>
                    <a:pt x="59634" y="25013"/>
                    <a:pt x="59597" y="25011"/>
                    <a:pt x="59554" y="25007"/>
                  </a:cubicBezTo>
                  <a:lnTo>
                    <a:pt x="59554" y="25007"/>
                  </a:lnTo>
                  <a:cubicBezTo>
                    <a:pt x="59506" y="24963"/>
                    <a:pt x="59452" y="24963"/>
                    <a:pt x="59352" y="24963"/>
                  </a:cubicBezTo>
                  <a:cubicBezTo>
                    <a:pt x="59248" y="24963"/>
                    <a:pt x="59039" y="24909"/>
                    <a:pt x="58622" y="24804"/>
                  </a:cubicBezTo>
                  <a:lnTo>
                    <a:pt x="58572" y="24804"/>
                  </a:lnTo>
                  <a:cubicBezTo>
                    <a:pt x="58518" y="24804"/>
                    <a:pt x="58468" y="24754"/>
                    <a:pt x="58414" y="24754"/>
                  </a:cubicBezTo>
                  <a:cubicBezTo>
                    <a:pt x="58364" y="24754"/>
                    <a:pt x="58310" y="24700"/>
                    <a:pt x="58260" y="24700"/>
                  </a:cubicBezTo>
                  <a:cubicBezTo>
                    <a:pt x="57997" y="24596"/>
                    <a:pt x="57684" y="24442"/>
                    <a:pt x="57372" y="24283"/>
                  </a:cubicBezTo>
                  <a:cubicBezTo>
                    <a:pt x="57138" y="24113"/>
                    <a:pt x="56930" y="23933"/>
                    <a:pt x="56776" y="23792"/>
                  </a:cubicBezTo>
                  <a:lnTo>
                    <a:pt x="56776" y="23792"/>
                  </a:lnTo>
                  <a:lnTo>
                    <a:pt x="56538" y="23554"/>
                  </a:lnTo>
                  <a:lnTo>
                    <a:pt x="56538" y="23554"/>
                  </a:lnTo>
                  <a:cubicBezTo>
                    <a:pt x="56543" y="23561"/>
                    <a:pt x="56548" y="23569"/>
                    <a:pt x="56553" y="23576"/>
                  </a:cubicBezTo>
                  <a:lnTo>
                    <a:pt x="56553" y="23576"/>
                  </a:lnTo>
                  <a:cubicBezTo>
                    <a:pt x="56521" y="23543"/>
                    <a:pt x="56504" y="23524"/>
                    <a:pt x="56506" y="23524"/>
                  </a:cubicBezTo>
                  <a:lnTo>
                    <a:pt x="56506" y="23524"/>
                  </a:lnTo>
                  <a:cubicBezTo>
                    <a:pt x="56507" y="23524"/>
                    <a:pt x="56517" y="23533"/>
                    <a:pt x="56538" y="23554"/>
                  </a:cubicBezTo>
                  <a:lnTo>
                    <a:pt x="56538" y="23554"/>
                  </a:lnTo>
                  <a:lnTo>
                    <a:pt x="56280" y="23295"/>
                  </a:lnTo>
                  <a:cubicBezTo>
                    <a:pt x="56175" y="23191"/>
                    <a:pt x="56071" y="22983"/>
                    <a:pt x="55967" y="22824"/>
                  </a:cubicBezTo>
                  <a:cubicBezTo>
                    <a:pt x="55808" y="22616"/>
                    <a:pt x="55704" y="22407"/>
                    <a:pt x="55600" y="22199"/>
                  </a:cubicBezTo>
                  <a:cubicBezTo>
                    <a:pt x="55446" y="21886"/>
                    <a:pt x="55342" y="21574"/>
                    <a:pt x="55287" y="21261"/>
                  </a:cubicBezTo>
                  <a:lnTo>
                    <a:pt x="55287" y="21261"/>
                  </a:lnTo>
                  <a:cubicBezTo>
                    <a:pt x="55338" y="21456"/>
                    <a:pt x="55385" y="21607"/>
                    <a:pt x="55435" y="21711"/>
                  </a:cubicBezTo>
                  <a:lnTo>
                    <a:pt x="55435" y="21711"/>
                  </a:lnTo>
                  <a:cubicBezTo>
                    <a:pt x="55404" y="21599"/>
                    <a:pt x="55372" y="21491"/>
                    <a:pt x="55342" y="21365"/>
                  </a:cubicBezTo>
                  <a:cubicBezTo>
                    <a:pt x="55237" y="20948"/>
                    <a:pt x="55183" y="20531"/>
                    <a:pt x="55183" y="20219"/>
                  </a:cubicBezTo>
                  <a:lnTo>
                    <a:pt x="55183" y="19856"/>
                  </a:lnTo>
                  <a:cubicBezTo>
                    <a:pt x="55212" y="19663"/>
                    <a:pt x="55239" y="19412"/>
                    <a:pt x="55305" y="19127"/>
                  </a:cubicBezTo>
                  <a:lnTo>
                    <a:pt x="55305" y="19127"/>
                  </a:lnTo>
                  <a:cubicBezTo>
                    <a:pt x="55236" y="19349"/>
                    <a:pt x="55230" y="19558"/>
                    <a:pt x="55183" y="19648"/>
                  </a:cubicBezTo>
                  <a:cubicBezTo>
                    <a:pt x="55183" y="19593"/>
                    <a:pt x="55237" y="19177"/>
                    <a:pt x="55392" y="18710"/>
                  </a:cubicBezTo>
                  <a:cubicBezTo>
                    <a:pt x="55452" y="18559"/>
                    <a:pt x="55511" y="18409"/>
                    <a:pt x="55571" y="18269"/>
                  </a:cubicBezTo>
                  <a:lnTo>
                    <a:pt x="55571" y="18269"/>
                  </a:lnTo>
                  <a:cubicBezTo>
                    <a:pt x="55467" y="18470"/>
                    <a:pt x="55377" y="18681"/>
                    <a:pt x="55342" y="18864"/>
                  </a:cubicBezTo>
                  <a:cubicBezTo>
                    <a:pt x="55245" y="19154"/>
                    <a:pt x="55238" y="19355"/>
                    <a:pt x="55194" y="19465"/>
                  </a:cubicBezTo>
                  <a:lnTo>
                    <a:pt x="55194" y="19465"/>
                  </a:lnTo>
                  <a:cubicBezTo>
                    <a:pt x="55198" y="19430"/>
                    <a:pt x="55202" y="19395"/>
                    <a:pt x="55207" y="19359"/>
                  </a:cubicBezTo>
                  <a:lnTo>
                    <a:pt x="55207" y="19359"/>
                  </a:lnTo>
                  <a:cubicBezTo>
                    <a:pt x="55198" y="19416"/>
                    <a:pt x="55192" y="19454"/>
                    <a:pt x="55189" y="19477"/>
                  </a:cubicBezTo>
                  <a:lnTo>
                    <a:pt x="55189" y="19477"/>
                  </a:lnTo>
                  <a:cubicBezTo>
                    <a:pt x="55191" y="19473"/>
                    <a:pt x="55192" y="19469"/>
                    <a:pt x="55194" y="19465"/>
                  </a:cubicBezTo>
                  <a:lnTo>
                    <a:pt x="55194" y="19465"/>
                  </a:lnTo>
                  <a:cubicBezTo>
                    <a:pt x="55176" y="19624"/>
                    <a:pt x="55165" y="19775"/>
                    <a:pt x="55133" y="19906"/>
                  </a:cubicBezTo>
                  <a:lnTo>
                    <a:pt x="55133" y="20531"/>
                  </a:lnTo>
                  <a:cubicBezTo>
                    <a:pt x="55181" y="20884"/>
                    <a:pt x="55233" y="21136"/>
                    <a:pt x="55237" y="21296"/>
                  </a:cubicBezTo>
                  <a:lnTo>
                    <a:pt x="55237" y="21296"/>
                  </a:lnTo>
                  <a:cubicBezTo>
                    <a:pt x="55202" y="21195"/>
                    <a:pt x="55167" y="21054"/>
                    <a:pt x="55133" y="20844"/>
                  </a:cubicBezTo>
                  <a:lnTo>
                    <a:pt x="55133" y="20844"/>
                  </a:lnTo>
                  <a:cubicBezTo>
                    <a:pt x="55183" y="21261"/>
                    <a:pt x="55342" y="21678"/>
                    <a:pt x="55446" y="21941"/>
                  </a:cubicBezTo>
                  <a:cubicBezTo>
                    <a:pt x="55550" y="22253"/>
                    <a:pt x="55654" y="22512"/>
                    <a:pt x="55758" y="22670"/>
                  </a:cubicBezTo>
                  <a:cubicBezTo>
                    <a:pt x="55808" y="22720"/>
                    <a:pt x="55808" y="22824"/>
                    <a:pt x="55863" y="22878"/>
                  </a:cubicBezTo>
                  <a:cubicBezTo>
                    <a:pt x="55913" y="22929"/>
                    <a:pt x="55913" y="22929"/>
                    <a:pt x="55913" y="22983"/>
                  </a:cubicBezTo>
                  <a:cubicBezTo>
                    <a:pt x="55758" y="22774"/>
                    <a:pt x="55654" y="22566"/>
                    <a:pt x="55550" y="22407"/>
                  </a:cubicBezTo>
                  <a:cubicBezTo>
                    <a:pt x="55508" y="22324"/>
                    <a:pt x="55474" y="22249"/>
                    <a:pt x="55446" y="22176"/>
                  </a:cubicBezTo>
                  <a:lnTo>
                    <a:pt x="55446" y="22176"/>
                  </a:lnTo>
                  <a:lnTo>
                    <a:pt x="55446" y="22199"/>
                  </a:lnTo>
                  <a:cubicBezTo>
                    <a:pt x="55133" y="21574"/>
                    <a:pt x="54975" y="20898"/>
                    <a:pt x="54975" y="20169"/>
                  </a:cubicBezTo>
                  <a:cubicBezTo>
                    <a:pt x="54975" y="20065"/>
                    <a:pt x="55029" y="19906"/>
                    <a:pt x="55029" y="19802"/>
                  </a:cubicBezTo>
                  <a:lnTo>
                    <a:pt x="55029" y="19648"/>
                  </a:lnTo>
                  <a:lnTo>
                    <a:pt x="55029" y="19543"/>
                  </a:lnTo>
                  <a:cubicBezTo>
                    <a:pt x="55079" y="19439"/>
                    <a:pt x="55079" y="19335"/>
                    <a:pt x="55079" y="19231"/>
                  </a:cubicBezTo>
                  <a:cubicBezTo>
                    <a:pt x="55085" y="19220"/>
                    <a:pt x="55090" y="19209"/>
                    <a:pt x="55095" y="19199"/>
                  </a:cubicBezTo>
                  <a:lnTo>
                    <a:pt x="55095" y="19199"/>
                  </a:lnTo>
                  <a:cubicBezTo>
                    <a:pt x="55089" y="19226"/>
                    <a:pt x="55084" y="19253"/>
                    <a:pt x="55079" y="19281"/>
                  </a:cubicBezTo>
                  <a:cubicBezTo>
                    <a:pt x="55092" y="19231"/>
                    <a:pt x="55105" y="19184"/>
                    <a:pt x="55117" y="19138"/>
                  </a:cubicBezTo>
                  <a:lnTo>
                    <a:pt x="55117" y="19138"/>
                  </a:lnTo>
                  <a:cubicBezTo>
                    <a:pt x="55112" y="19157"/>
                    <a:pt x="55105" y="19177"/>
                    <a:pt x="55095" y="19199"/>
                  </a:cubicBezTo>
                  <a:lnTo>
                    <a:pt x="55095" y="19199"/>
                  </a:lnTo>
                  <a:cubicBezTo>
                    <a:pt x="55106" y="19140"/>
                    <a:pt x="55119" y="19082"/>
                    <a:pt x="55133" y="19024"/>
                  </a:cubicBezTo>
                  <a:lnTo>
                    <a:pt x="55133" y="19024"/>
                  </a:lnTo>
                  <a:cubicBezTo>
                    <a:pt x="55133" y="19007"/>
                    <a:pt x="55133" y="18988"/>
                    <a:pt x="55133" y="18968"/>
                  </a:cubicBezTo>
                  <a:cubicBezTo>
                    <a:pt x="55141" y="18960"/>
                    <a:pt x="55148" y="18951"/>
                    <a:pt x="55153" y="18941"/>
                  </a:cubicBezTo>
                  <a:lnTo>
                    <a:pt x="55153" y="18941"/>
                  </a:lnTo>
                  <a:cubicBezTo>
                    <a:pt x="55146" y="18969"/>
                    <a:pt x="55139" y="18996"/>
                    <a:pt x="55133" y="19024"/>
                  </a:cubicBezTo>
                  <a:lnTo>
                    <a:pt x="55133" y="19024"/>
                  </a:lnTo>
                  <a:cubicBezTo>
                    <a:pt x="55132" y="19063"/>
                    <a:pt x="55129" y="19096"/>
                    <a:pt x="55119" y="19132"/>
                  </a:cubicBezTo>
                  <a:lnTo>
                    <a:pt x="55119" y="19132"/>
                  </a:lnTo>
                  <a:cubicBezTo>
                    <a:pt x="55159" y="18991"/>
                    <a:pt x="55197" y="18866"/>
                    <a:pt x="55237" y="18710"/>
                  </a:cubicBezTo>
                  <a:lnTo>
                    <a:pt x="55237" y="18710"/>
                  </a:lnTo>
                  <a:cubicBezTo>
                    <a:pt x="55202" y="18803"/>
                    <a:pt x="55185" y="18844"/>
                    <a:pt x="55178" y="18855"/>
                  </a:cubicBezTo>
                  <a:lnTo>
                    <a:pt x="55178" y="18855"/>
                  </a:lnTo>
                  <a:cubicBezTo>
                    <a:pt x="55179" y="18850"/>
                    <a:pt x="55180" y="18844"/>
                    <a:pt x="55180" y="18840"/>
                  </a:cubicBezTo>
                  <a:lnTo>
                    <a:pt x="55180" y="18840"/>
                  </a:lnTo>
                  <a:cubicBezTo>
                    <a:pt x="55756" y="16771"/>
                    <a:pt x="57629" y="15270"/>
                    <a:pt x="59823" y="15270"/>
                  </a:cubicBezTo>
                  <a:close/>
                  <a:moveTo>
                    <a:pt x="59352" y="26425"/>
                  </a:moveTo>
                  <a:cubicBezTo>
                    <a:pt x="59354" y="26474"/>
                    <a:pt x="59406" y="26527"/>
                    <a:pt x="59406" y="26576"/>
                  </a:cubicBezTo>
                  <a:lnTo>
                    <a:pt x="59406" y="26526"/>
                  </a:lnTo>
                  <a:cubicBezTo>
                    <a:pt x="59406" y="26526"/>
                    <a:pt x="59354" y="26474"/>
                    <a:pt x="59352" y="26425"/>
                  </a:cubicBezTo>
                  <a:close/>
                  <a:moveTo>
                    <a:pt x="6239" y="33761"/>
                  </a:moveTo>
                  <a:cubicBezTo>
                    <a:pt x="6236" y="33761"/>
                    <a:pt x="6223" y="33777"/>
                    <a:pt x="6200" y="33822"/>
                  </a:cubicBezTo>
                  <a:cubicBezTo>
                    <a:pt x="6231" y="33791"/>
                    <a:pt x="6244" y="33761"/>
                    <a:pt x="6239" y="33761"/>
                  </a:cubicBezTo>
                  <a:close/>
                  <a:moveTo>
                    <a:pt x="46116" y="54"/>
                  </a:moveTo>
                  <a:lnTo>
                    <a:pt x="46116" y="208"/>
                  </a:lnTo>
                  <a:lnTo>
                    <a:pt x="46116" y="5628"/>
                  </a:lnTo>
                  <a:lnTo>
                    <a:pt x="46116" y="6412"/>
                  </a:lnTo>
                  <a:lnTo>
                    <a:pt x="46116" y="6516"/>
                  </a:lnTo>
                  <a:lnTo>
                    <a:pt x="46116" y="6566"/>
                  </a:lnTo>
                  <a:cubicBezTo>
                    <a:pt x="46116" y="6620"/>
                    <a:pt x="46116" y="6670"/>
                    <a:pt x="46066" y="6774"/>
                  </a:cubicBezTo>
                  <a:cubicBezTo>
                    <a:pt x="46066" y="6879"/>
                    <a:pt x="46066" y="6983"/>
                    <a:pt x="46012" y="7087"/>
                  </a:cubicBezTo>
                  <a:cubicBezTo>
                    <a:pt x="45908" y="7295"/>
                    <a:pt x="45803" y="7504"/>
                    <a:pt x="45595" y="7662"/>
                  </a:cubicBezTo>
                  <a:cubicBezTo>
                    <a:pt x="45545" y="7767"/>
                    <a:pt x="45441" y="7817"/>
                    <a:pt x="45336" y="7871"/>
                  </a:cubicBezTo>
                  <a:cubicBezTo>
                    <a:pt x="45282" y="7921"/>
                    <a:pt x="45232" y="7975"/>
                    <a:pt x="45178" y="7975"/>
                  </a:cubicBezTo>
                  <a:lnTo>
                    <a:pt x="45128" y="8025"/>
                  </a:lnTo>
                  <a:lnTo>
                    <a:pt x="45024" y="8025"/>
                  </a:lnTo>
                  <a:cubicBezTo>
                    <a:pt x="44920" y="8079"/>
                    <a:pt x="44761" y="8129"/>
                    <a:pt x="44657" y="8183"/>
                  </a:cubicBezTo>
                  <a:lnTo>
                    <a:pt x="44448" y="8233"/>
                  </a:lnTo>
                  <a:cubicBezTo>
                    <a:pt x="44398" y="8233"/>
                    <a:pt x="44344" y="8288"/>
                    <a:pt x="44240" y="8288"/>
                  </a:cubicBezTo>
                  <a:lnTo>
                    <a:pt x="44086" y="8392"/>
                  </a:lnTo>
                  <a:lnTo>
                    <a:pt x="43982" y="8442"/>
                  </a:lnTo>
                  <a:lnTo>
                    <a:pt x="43877" y="8442"/>
                  </a:lnTo>
                  <a:cubicBezTo>
                    <a:pt x="43773" y="8546"/>
                    <a:pt x="43669" y="8600"/>
                    <a:pt x="43510" y="8650"/>
                  </a:cubicBezTo>
                  <a:cubicBezTo>
                    <a:pt x="43044" y="8913"/>
                    <a:pt x="42627" y="9276"/>
                    <a:pt x="42210" y="9642"/>
                  </a:cubicBezTo>
                  <a:lnTo>
                    <a:pt x="42051" y="9797"/>
                  </a:lnTo>
                  <a:lnTo>
                    <a:pt x="41897" y="9955"/>
                  </a:lnTo>
                  <a:cubicBezTo>
                    <a:pt x="41843" y="10059"/>
                    <a:pt x="41739" y="10164"/>
                    <a:pt x="41635" y="10268"/>
                  </a:cubicBezTo>
                  <a:cubicBezTo>
                    <a:pt x="41584" y="10372"/>
                    <a:pt x="41480" y="10526"/>
                    <a:pt x="41426" y="10630"/>
                  </a:cubicBezTo>
                  <a:lnTo>
                    <a:pt x="41272" y="10789"/>
                  </a:lnTo>
                  <a:lnTo>
                    <a:pt x="41168" y="10997"/>
                  </a:lnTo>
                  <a:cubicBezTo>
                    <a:pt x="40905" y="11464"/>
                    <a:pt x="40697" y="11985"/>
                    <a:pt x="40542" y="12561"/>
                  </a:cubicBezTo>
                  <a:cubicBezTo>
                    <a:pt x="40434" y="12951"/>
                    <a:pt x="40376" y="13344"/>
                    <a:pt x="40351" y="13735"/>
                  </a:cubicBezTo>
                  <a:lnTo>
                    <a:pt x="40351" y="13735"/>
                  </a:lnTo>
                  <a:cubicBezTo>
                    <a:pt x="40358" y="13712"/>
                    <a:pt x="40369" y="13685"/>
                    <a:pt x="40384" y="13653"/>
                  </a:cubicBezTo>
                  <a:lnTo>
                    <a:pt x="40384" y="13653"/>
                  </a:lnTo>
                  <a:cubicBezTo>
                    <a:pt x="40365" y="13713"/>
                    <a:pt x="40353" y="13765"/>
                    <a:pt x="40346" y="13814"/>
                  </a:cubicBezTo>
                  <a:lnTo>
                    <a:pt x="40346" y="13814"/>
                  </a:lnTo>
                  <a:cubicBezTo>
                    <a:pt x="40347" y="13788"/>
                    <a:pt x="40349" y="13762"/>
                    <a:pt x="40351" y="13735"/>
                  </a:cubicBezTo>
                  <a:lnTo>
                    <a:pt x="40351" y="13735"/>
                  </a:lnTo>
                  <a:cubicBezTo>
                    <a:pt x="40334" y="13790"/>
                    <a:pt x="40334" y="13827"/>
                    <a:pt x="40334" y="13861"/>
                  </a:cubicBezTo>
                  <a:lnTo>
                    <a:pt x="40334" y="14070"/>
                  </a:lnTo>
                  <a:cubicBezTo>
                    <a:pt x="40334" y="13974"/>
                    <a:pt x="40334" y="13897"/>
                    <a:pt x="40346" y="13814"/>
                  </a:cubicBezTo>
                  <a:lnTo>
                    <a:pt x="40346" y="13814"/>
                  </a:lnTo>
                  <a:cubicBezTo>
                    <a:pt x="40339" y="13942"/>
                    <a:pt x="40335" y="14069"/>
                    <a:pt x="40334" y="14196"/>
                  </a:cubicBezTo>
                  <a:lnTo>
                    <a:pt x="40334" y="14196"/>
                  </a:lnTo>
                  <a:cubicBezTo>
                    <a:pt x="40334" y="14152"/>
                    <a:pt x="40334" y="14110"/>
                    <a:pt x="40334" y="14070"/>
                  </a:cubicBezTo>
                  <a:lnTo>
                    <a:pt x="40334" y="14278"/>
                  </a:lnTo>
                  <a:cubicBezTo>
                    <a:pt x="40334" y="14251"/>
                    <a:pt x="40334" y="14223"/>
                    <a:pt x="40334" y="14196"/>
                  </a:cubicBezTo>
                  <a:lnTo>
                    <a:pt x="40334" y="14196"/>
                  </a:lnTo>
                  <a:cubicBezTo>
                    <a:pt x="40335" y="14301"/>
                    <a:pt x="40338" y="14415"/>
                    <a:pt x="40348" y="14533"/>
                  </a:cubicBezTo>
                  <a:lnTo>
                    <a:pt x="40348" y="14533"/>
                  </a:lnTo>
                  <a:cubicBezTo>
                    <a:pt x="40339" y="14449"/>
                    <a:pt x="40334" y="14366"/>
                    <a:pt x="40334" y="14283"/>
                  </a:cubicBezTo>
                  <a:lnTo>
                    <a:pt x="40334" y="14283"/>
                  </a:lnTo>
                  <a:cubicBezTo>
                    <a:pt x="40334" y="14451"/>
                    <a:pt x="40355" y="14639"/>
                    <a:pt x="40384" y="14835"/>
                  </a:cubicBezTo>
                  <a:lnTo>
                    <a:pt x="40384" y="14835"/>
                  </a:lnTo>
                  <a:cubicBezTo>
                    <a:pt x="40384" y="14823"/>
                    <a:pt x="40384" y="14811"/>
                    <a:pt x="40384" y="14799"/>
                  </a:cubicBezTo>
                  <a:cubicBezTo>
                    <a:pt x="40367" y="14710"/>
                    <a:pt x="40355" y="14621"/>
                    <a:pt x="40348" y="14533"/>
                  </a:cubicBezTo>
                  <a:lnTo>
                    <a:pt x="40348" y="14533"/>
                  </a:lnTo>
                  <a:cubicBezTo>
                    <a:pt x="40367" y="14714"/>
                    <a:pt x="40401" y="14900"/>
                    <a:pt x="40438" y="15112"/>
                  </a:cubicBezTo>
                  <a:lnTo>
                    <a:pt x="40438" y="15320"/>
                  </a:lnTo>
                  <a:lnTo>
                    <a:pt x="40438" y="15375"/>
                  </a:lnTo>
                  <a:lnTo>
                    <a:pt x="40484" y="15421"/>
                  </a:lnTo>
                  <a:lnTo>
                    <a:pt x="40484" y="15421"/>
                  </a:lnTo>
                  <a:cubicBezTo>
                    <a:pt x="40488" y="15450"/>
                    <a:pt x="40488" y="15485"/>
                    <a:pt x="40488" y="15529"/>
                  </a:cubicBezTo>
                  <a:cubicBezTo>
                    <a:pt x="40488" y="15596"/>
                    <a:pt x="40484" y="15664"/>
                    <a:pt x="40476" y="15733"/>
                  </a:cubicBezTo>
                  <a:lnTo>
                    <a:pt x="40476" y="15733"/>
                  </a:lnTo>
                  <a:cubicBezTo>
                    <a:pt x="40480" y="15702"/>
                    <a:pt x="40484" y="15672"/>
                    <a:pt x="40486" y="15642"/>
                  </a:cubicBezTo>
                  <a:lnTo>
                    <a:pt x="40486" y="15642"/>
                  </a:lnTo>
                  <a:cubicBezTo>
                    <a:pt x="40484" y="15677"/>
                    <a:pt x="40480" y="15712"/>
                    <a:pt x="40474" y="15752"/>
                  </a:cubicBezTo>
                  <a:lnTo>
                    <a:pt x="40474" y="15752"/>
                  </a:lnTo>
                  <a:cubicBezTo>
                    <a:pt x="40474" y="15745"/>
                    <a:pt x="40475" y="15739"/>
                    <a:pt x="40476" y="15733"/>
                  </a:cubicBezTo>
                  <a:lnTo>
                    <a:pt x="40476" y="15733"/>
                  </a:lnTo>
                  <a:cubicBezTo>
                    <a:pt x="40474" y="15743"/>
                    <a:pt x="40473" y="15754"/>
                    <a:pt x="40471" y="15765"/>
                  </a:cubicBezTo>
                  <a:lnTo>
                    <a:pt x="40471" y="15765"/>
                  </a:lnTo>
                  <a:cubicBezTo>
                    <a:pt x="40472" y="15760"/>
                    <a:pt x="40473" y="15756"/>
                    <a:pt x="40474" y="15752"/>
                  </a:cubicBezTo>
                  <a:lnTo>
                    <a:pt x="40474" y="15752"/>
                  </a:lnTo>
                  <a:cubicBezTo>
                    <a:pt x="40469" y="15785"/>
                    <a:pt x="40464" y="15818"/>
                    <a:pt x="40458" y="15851"/>
                  </a:cubicBezTo>
                  <a:lnTo>
                    <a:pt x="40458" y="15851"/>
                  </a:lnTo>
                  <a:cubicBezTo>
                    <a:pt x="40462" y="15822"/>
                    <a:pt x="40467" y="15793"/>
                    <a:pt x="40471" y="15765"/>
                  </a:cubicBezTo>
                  <a:lnTo>
                    <a:pt x="40471" y="15765"/>
                  </a:lnTo>
                  <a:cubicBezTo>
                    <a:pt x="40464" y="15804"/>
                    <a:pt x="40453" y="15848"/>
                    <a:pt x="40438" y="15896"/>
                  </a:cubicBezTo>
                  <a:cubicBezTo>
                    <a:pt x="40384" y="16104"/>
                    <a:pt x="40280" y="16363"/>
                    <a:pt x="40125" y="16521"/>
                  </a:cubicBezTo>
                  <a:cubicBezTo>
                    <a:pt x="40087" y="16572"/>
                    <a:pt x="40042" y="16617"/>
                    <a:pt x="39993" y="16656"/>
                  </a:cubicBezTo>
                  <a:lnTo>
                    <a:pt x="39993" y="16656"/>
                  </a:lnTo>
                  <a:cubicBezTo>
                    <a:pt x="39984" y="16663"/>
                    <a:pt x="39976" y="16669"/>
                    <a:pt x="39967" y="16675"/>
                  </a:cubicBezTo>
                  <a:cubicBezTo>
                    <a:pt x="39759" y="16780"/>
                    <a:pt x="39550" y="16884"/>
                    <a:pt x="39342" y="16884"/>
                  </a:cubicBezTo>
                  <a:cubicBezTo>
                    <a:pt x="39280" y="16900"/>
                    <a:pt x="39219" y="16906"/>
                    <a:pt x="39157" y="16906"/>
                  </a:cubicBezTo>
                  <a:cubicBezTo>
                    <a:pt x="39062" y="16906"/>
                    <a:pt x="38966" y="16891"/>
                    <a:pt x="38871" y="16870"/>
                  </a:cubicBezTo>
                  <a:lnTo>
                    <a:pt x="38871" y="16870"/>
                  </a:lnTo>
                  <a:cubicBezTo>
                    <a:pt x="38837" y="16861"/>
                    <a:pt x="38804" y="16850"/>
                    <a:pt x="38771" y="16834"/>
                  </a:cubicBezTo>
                  <a:cubicBezTo>
                    <a:pt x="38742" y="16834"/>
                    <a:pt x="38710" y="16826"/>
                    <a:pt x="38677" y="16814"/>
                  </a:cubicBezTo>
                  <a:lnTo>
                    <a:pt x="38677" y="16814"/>
                  </a:lnTo>
                  <a:lnTo>
                    <a:pt x="38558" y="16753"/>
                  </a:lnTo>
                  <a:lnTo>
                    <a:pt x="38558" y="16753"/>
                  </a:lnTo>
                  <a:cubicBezTo>
                    <a:pt x="38514" y="16726"/>
                    <a:pt x="38478" y="16697"/>
                    <a:pt x="38458" y="16675"/>
                  </a:cubicBezTo>
                  <a:cubicBezTo>
                    <a:pt x="38434" y="16675"/>
                    <a:pt x="38411" y="16666"/>
                    <a:pt x="38393" y="16655"/>
                  </a:cubicBezTo>
                  <a:lnTo>
                    <a:pt x="38393" y="16655"/>
                  </a:lnTo>
                  <a:cubicBezTo>
                    <a:pt x="38355" y="16591"/>
                    <a:pt x="38298" y="16547"/>
                    <a:pt x="38249" y="16493"/>
                  </a:cubicBezTo>
                  <a:lnTo>
                    <a:pt x="38249" y="16493"/>
                  </a:lnTo>
                  <a:lnTo>
                    <a:pt x="38249" y="16521"/>
                  </a:lnTo>
                  <a:cubicBezTo>
                    <a:pt x="38249" y="16521"/>
                    <a:pt x="38210" y="16482"/>
                    <a:pt x="38198" y="16439"/>
                  </a:cubicBezTo>
                  <a:lnTo>
                    <a:pt x="38198" y="16439"/>
                  </a:lnTo>
                  <a:cubicBezTo>
                    <a:pt x="38206" y="16449"/>
                    <a:pt x="38213" y="16457"/>
                    <a:pt x="38224" y="16462"/>
                  </a:cubicBezTo>
                  <a:lnTo>
                    <a:pt x="38224" y="16462"/>
                  </a:lnTo>
                  <a:cubicBezTo>
                    <a:pt x="38213" y="16448"/>
                    <a:pt x="38204" y="16433"/>
                    <a:pt x="38195" y="16417"/>
                  </a:cubicBezTo>
                  <a:lnTo>
                    <a:pt x="38162" y="16384"/>
                  </a:lnTo>
                  <a:lnTo>
                    <a:pt x="38162" y="16384"/>
                  </a:lnTo>
                  <a:cubicBezTo>
                    <a:pt x="38171" y="16395"/>
                    <a:pt x="38178" y="16406"/>
                    <a:pt x="38184" y="16416"/>
                  </a:cubicBezTo>
                  <a:lnTo>
                    <a:pt x="38184" y="16416"/>
                  </a:lnTo>
                  <a:cubicBezTo>
                    <a:pt x="38152" y="16409"/>
                    <a:pt x="38146" y="16377"/>
                    <a:pt x="38145" y="16366"/>
                  </a:cubicBezTo>
                  <a:lnTo>
                    <a:pt x="38145" y="16366"/>
                  </a:lnTo>
                  <a:lnTo>
                    <a:pt x="38162" y="16384"/>
                  </a:lnTo>
                  <a:lnTo>
                    <a:pt x="38162" y="16384"/>
                  </a:lnTo>
                  <a:cubicBezTo>
                    <a:pt x="38157" y="16377"/>
                    <a:pt x="38152" y="16370"/>
                    <a:pt x="38145" y="16363"/>
                  </a:cubicBezTo>
                  <a:lnTo>
                    <a:pt x="38145" y="16363"/>
                  </a:lnTo>
                  <a:cubicBezTo>
                    <a:pt x="38145" y="16363"/>
                    <a:pt x="38145" y="16364"/>
                    <a:pt x="38145" y="16366"/>
                  </a:cubicBezTo>
                  <a:lnTo>
                    <a:pt x="38145" y="16366"/>
                  </a:lnTo>
                  <a:lnTo>
                    <a:pt x="37937" y="16154"/>
                  </a:lnTo>
                  <a:lnTo>
                    <a:pt x="37937" y="16154"/>
                  </a:lnTo>
                  <a:cubicBezTo>
                    <a:pt x="37977" y="16238"/>
                    <a:pt x="38052" y="16321"/>
                    <a:pt x="38108" y="16405"/>
                  </a:cubicBezTo>
                  <a:lnTo>
                    <a:pt x="38108" y="16405"/>
                  </a:lnTo>
                  <a:cubicBezTo>
                    <a:pt x="38096" y="16396"/>
                    <a:pt x="38087" y="16383"/>
                    <a:pt x="38075" y="16374"/>
                  </a:cubicBezTo>
                  <a:lnTo>
                    <a:pt x="38075" y="16374"/>
                  </a:lnTo>
                  <a:cubicBezTo>
                    <a:pt x="38099" y="16405"/>
                    <a:pt x="38122" y="16436"/>
                    <a:pt x="38145" y="16467"/>
                  </a:cubicBezTo>
                  <a:cubicBezTo>
                    <a:pt x="38162" y="16490"/>
                    <a:pt x="38179" y="16513"/>
                    <a:pt x="38197" y="16535"/>
                  </a:cubicBezTo>
                  <a:lnTo>
                    <a:pt x="38197" y="16535"/>
                  </a:lnTo>
                  <a:cubicBezTo>
                    <a:pt x="38196" y="16531"/>
                    <a:pt x="38195" y="16526"/>
                    <a:pt x="38195" y="16521"/>
                  </a:cubicBezTo>
                  <a:lnTo>
                    <a:pt x="38195" y="16521"/>
                  </a:lnTo>
                  <a:lnTo>
                    <a:pt x="38288" y="16614"/>
                  </a:lnTo>
                  <a:lnTo>
                    <a:pt x="38288" y="16614"/>
                  </a:lnTo>
                  <a:cubicBezTo>
                    <a:pt x="38266" y="16594"/>
                    <a:pt x="38245" y="16582"/>
                    <a:pt x="38228" y="16571"/>
                  </a:cubicBezTo>
                  <a:lnTo>
                    <a:pt x="38228" y="16571"/>
                  </a:lnTo>
                  <a:cubicBezTo>
                    <a:pt x="38465" y="16837"/>
                    <a:pt x="38820" y="16996"/>
                    <a:pt x="39158" y="16996"/>
                  </a:cubicBezTo>
                  <a:cubicBezTo>
                    <a:pt x="39203" y="16996"/>
                    <a:pt x="39248" y="16994"/>
                    <a:pt x="39292" y="16988"/>
                  </a:cubicBezTo>
                  <a:cubicBezTo>
                    <a:pt x="39500" y="16988"/>
                    <a:pt x="39709" y="16884"/>
                    <a:pt x="39917" y="16780"/>
                  </a:cubicBezTo>
                  <a:cubicBezTo>
                    <a:pt x="39944" y="16752"/>
                    <a:pt x="39988" y="16723"/>
                    <a:pt x="40031" y="16686"/>
                  </a:cubicBezTo>
                  <a:lnTo>
                    <a:pt x="40031" y="16686"/>
                  </a:lnTo>
                  <a:cubicBezTo>
                    <a:pt x="40012" y="16702"/>
                    <a:pt x="39991" y="16717"/>
                    <a:pt x="39967" y="16729"/>
                  </a:cubicBezTo>
                  <a:cubicBezTo>
                    <a:pt x="39897" y="16763"/>
                    <a:pt x="39827" y="16821"/>
                    <a:pt x="39742" y="16856"/>
                  </a:cubicBezTo>
                  <a:lnTo>
                    <a:pt x="39742" y="16856"/>
                  </a:lnTo>
                  <a:cubicBezTo>
                    <a:pt x="39780" y="16834"/>
                    <a:pt x="39819" y="16809"/>
                    <a:pt x="39863" y="16780"/>
                  </a:cubicBezTo>
                  <a:cubicBezTo>
                    <a:pt x="39941" y="16742"/>
                    <a:pt x="39991" y="16702"/>
                    <a:pt x="40056" y="16663"/>
                  </a:cubicBezTo>
                  <a:lnTo>
                    <a:pt x="40056" y="16663"/>
                  </a:lnTo>
                  <a:cubicBezTo>
                    <a:pt x="40056" y="16663"/>
                    <a:pt x="40057" y="16662"/>
                    <a:pt x="40057" y="16661"/>
                  </a:cubicBezTo>
                  <a:lnTo>
                    <a:pt x="40057" y="16661"/>
                  </a:lnTo>
                  <a:cubicBezTo>
                    <a:pt x="40057" y="16662"/>
                    <a:pt x="40056" y="16663"/>
                    <a:pt x="40056" y="16663"/>
                  </a:cubicBezTo>
                  <a:lnTo>
                    <a:pt x="40056" y="16663"/>
                  </a:lnTo>
                  <a:cubicBezTo>
                    <a:pt x="40077" y="16650"/>
                    <a:pt x="40100" y="16638"/>
                    <a:pt x="40125" y="16625"/>
                  </a:cubicBezTo>
                  <a:cubicBezTo>
                    <a:pt x="40146" y="16594"/>
                    <a:pt x="40167" y="16564"/>
                    <a:pt x="40187" y="16537"/>
                  </a:cubicBezTo>
                  <a:lnTo>
                    <a:pt x="40187" y="16537"/>
                  </a:lnTo>
                  <a:cubicBezTo>
                    <a:pt x="40252" y="16495"/>
                    <a:pt x="40292" y="16444"/>
                    <a:pt x="40334" y="16363"/>
                  </a:cubicBezTo>
                  <a:cubicBezTo>
                    <a:pt x="40352" y="16327"/>
                    <a:pt x="40368" y="16292"/>
                    <a:pt x="40383" y="16259"/>
                  </a:cubicBezTo>
                  <a:lnTo>
                    <a:pt x="40383" y="16259"/>
                  </a:lnTo>
                  <a:cubicBezTo>
                    <a:pt x="40367" y="16277"/>
                    <a:pt x="40350" y="16300"/>
                    <a:pt x="40332" y="16326"/>
                  </a:cubicBezTo>
                  <a:lnTo>
                    <a:pt x="40332" y="16326"/>
                  </a:lnTo>
                  <a:cubicBezTo>
                    <a:pt x="40333" y="16321"/>
                    <a:pt x="40334" y="16317"/>
                    <a:pt x="40334" y="16313"/>
                  </a:cubicBezTo>
                  <a:lnTo>
                    <a:pt x="40383" y="16259"/>
                  </a:lnTo>
                  <a:lnTo>
                    <a:pt x="40383" y="16259"/>
                  </a:lnTo>
                  <a:cubicBezTo>
                    <a:pt x="40455" y="16099"/>
                    <a:pt x="40497" y="15964"/>
                    <a:pt x="40542" y="15791"/>
                  </a:cubicBezTo>
                  <a:lnTo>
                    <a:pt x="40542" y="15479"/>
                  </a:lnTo>
                  <a:lnTo>
                    <a:pt x="40542" y="15320"/>
                  </a:lnTo>
                  <a:cubicBezTo>
                    <a:pt x="40542" y="15270"/>
                    <a:pt x="40488" y="15216"/>
                    <a:pt x="40488" y="15166"/>
                  </a:cubicBezTo>
                  <a:cubicBezTo>
                    <a:pt x="40488" y="14958"/>
                    <a:pt x="40438" y="14749"/>
                    <a:pt x="40438" y="14541"/>
                  </a:cubicBezTo>
                  <a:cubicBezTo>
                    <a:pt x="40438" y="14332"/>
                    <a:pt x="40384" y="14124"/>
                    <a:pt x="40438" y="13916"/>
                  </a:cubicBezTo>
                  <a:cubicBezTo>
                    <a:pt x="40438" y="13082"/>
                    <a:pt x="40646" y="12352"/>
                    <a:pt x="40905" y="11673"/>
                  </a:cubicBezTo>
                  <a:cubicBezTo>
                    <a:pt x="41218" y="10943"/>
                    <a:pt x="41635" y="10372"/>
                    <a:pt x="42051" y="9901"/>
                  </a:cubicBezTo>
                  <a:cubicBezTo>
                    <a:pt x="42522" y="9434"/>
                    <a:pt x="43044" y="9017"/>
                    <a:pt x="43510" y="8755"/>
                  </a:cubicBezTo>
                  <a:cubicBezTo>
                    <a:pt x="43773" y="8600"/>
                    <a:pt x="44032" y="8496"/>
                    <a:pt x="44294" y="8392"/>
                  </a:cubicBezTo>
                  <a:cubicBezTo>
                    <a:pt x="44344" y="8338"/>
                    <a:pt x="44398" y="8338"/>
                    <a:pt x="44503" y="8288"/>
                  </a:cubicBezTo>
                  <a:cubicBezTo>
                    <a:pt x="44553" y="8288"/>
                    <a:pt x="44607" y="8288"/>
                    <a:pt x="44657" y="8233"/>
                  </a:cubicBezTo>
                  <a:cubicBezTo>
                    <a:pt x="44815" y="8183"/>
                    <a:pt x="44920" y="8183"/>
                    <a:pt x="45024" y="8129"/>
                  </a:cubicBezTo>
                  <a:cubicBezTo>
                    <a:pt x="45282" y="8079"/>
                    <a:pt x="45441" y="7921"/>
                    <a:pt x="45649" y="7767"/>
                  </a:cubicBezTo>
                  <a:cubicBezTo>
                    <a:pt x="45803" y="7608"/>
                    <a:pt x="45908" y="7454"/>
                    <a:pt x="46012" y="7295"/>
                  </a:cubicBezTo>
                  <a:cubicBezTo>
                    <a:pt x="46116" y="7087"/>
                    <a:pt x="46170" y="6879"/>
                    <a:pt x="46170" y="6724"/>
                  </a:cubicBezTo>
                  <a:cubicBezTo>
                    <a:pt x="46170" y="6620"/>
                    <a:pt x="46170" y="6516"/>
                    <a:pt x="46220" y="6462"/>
                  </a:cubicBezTo>
                  <a:lnTo>
                    <a:pt x="46220" y="6670"/>
                  </a:lnTo>
                  <a:cubicBezTo>
                    <a:pt x="46220" y="6879"/>
                    <a:pt x="46116" y="7141"/>
                    <a:pt x="46012" y="7350"/>
                  </a:cubicBezTo>
                  <a:cubicBezTo>
                    <a:pt x="45908" y="7558"/>
                    <a:pt x="45753" y="7767"/>
                    <a:pt x="45595" y="7871"/>
                  </a:cubicBezTo>
                  <a:cubicBezTo>
                    <a:pt x="45386" y="8025"/>
                    <a:pt x="45178" y="8129"/>
                    <a:pt x="44970" y="8183"/>
                  </a:cubicBezTo>
                  <a:cubicBezTo>
                    <a:pt x="44865" y="8233"/>
                    <a:pt x="44711" y="8288"/>
                    <a:pt x="44607" y="8288"/>
                  </a:cubicBezTo>
                  <a:cubicBezTo>
                    <a:pt x="44553" y="8338"/>
                    <a:pt x="44503" y="8338"/>
                    <a:pt x="44448" y="8392"/>
                  </a:cubicBezTo>
                  <a:cubicBezTo>
                    <a:pt x="44398" y="8392"/>
                    <a:pt x="44344" y="8392"/>
                    <a:pt x="44294" y="8442"/>
                  </a:cubicBezTo>
                  <a:lnTo>
                    <a:pt x="44136" y="8496"/>
                  </a:lnTo>
                  <a:cubicBezTo>
                    <a:pt x="44086" y="8496"/>
                    <a:pt x="44032" y="8546"/>
                    <a:pt x="43982" y="8546"/>
                  </a:cubicBezTo>
                  <a:lnTo>
                    <a:pt x="43669" y="8705"/>
                  </a:lnTo>
                  <a:cubicBezTo>
                    <a:pt x="43302" y="8963"/>
                    <a:pt x="42885" y="9171"/>
                    <a:pt x="42572" y="9484"/>
                  </a:cubicBezTo>
                  <a:lnTo>
                    <a:pt x="42106" y="9955"/>
                  </a:lnTo>
                  <a:cubicBezTo>
                    <a:pt x="42051" y="9955"/>
                    <a:pt x="42051" y="10005"/>
                    <a:pt x="42001" y="10059"/>
                  </a:cubicBezTo>
                  <a:lnTo>
                    <a:pt x="41897" y="10164"/>
                  </a:lnTo>
                  <a:cubicBezTo>
                    <a:pt x="41843" y="10268"/>
                    <a:pt x="41739" y="10372"/>
                    <a:pt x="41689" y="10422"/>
                  </a:cubicBezTo>
                  <a:cubicBezTo>
                    <a:pt x="41670" y="10457"/>
                    <a:pt x="41652" y="10493"/>
                    <a:pt x="41635" y="10526"/>
                  </a:cubicBezTo>
                  <a:lnTo>
                    <a:pt x="41635" y="10526"/>
                  </a:lnTo>
                  <a:lnTo>
                    <a:pt x="41732" y="10429"/>
                  </a:lnTo>
                  <a:lnTo>
                    <a:pt x="41732" y="10429"/>
                  </a:lnTo>
                  <a:cubicBezTo>
                    <a:pt x="41531" y="10702"/>
                    <a:pt x="41348" y="10994"/>
                    <a:pt x="41188" y="11303"/>
                  </a:cubicBezTo>
                  <a:lnTo>
                    <a:pt x="41188" y="11303"/>
                  </a:lnTo>
                  <a:cubicBezTo>
                    <a:pt x="41242" y="11157"/>
                    <a:pt x="41334" y="10979"/>
                    <a:pt x="41426" y="10839"/>
                  </a:cubicBezTo>
                  <a:lnTo>
                    <a:pt x="41426" y="10839"/>
                  </a:lnTo>
                  <a:lnTo>
                    <a:pt x="41322" y="10997"/>
                  </a:lnTo>
                  <a:lnTo>
                    <a:pt x="41272" y="11102"/>
                  </a:lnTo>
                  <a:lnTo>
                    <a:pt x="41218" y="11152"/>
                  </a:lnTo>
                  <a:cubicBezTo>
                    <a:pt x="41218" y="11206"/>
                    <a:pt x="41168" y="11206"/>
                    <a:pt x="41168" y="11256"/>
                  </a:cubicBezTo>
                  <a:cubicBezTo>
                    <a:pt x="41113" y="11360"/>
                    <a:pt x="41063" y="11414"/>
                    <a:pt x="41063" y="11518"/>
                  </a:cubicBezTo>
                  <a:lnTo>
                    <a:pt x="41029" y="11586"/>
                  </a:lnTo>
                  <a:lnTo>
                    <a:pt x="41029" y="11586"/>
                  </a:lnTo>
                  <a:cubicBezTo>
                    <a:pt x="41056" y="11539"/>
                    <a:pt x="41082" y="11501"/>
                    <a:pt x="41109" y="11460"/>
                  </a:cubicBezTo>
                  <a:lnTo>
                    <a:pt x="41109" y="11460"/>
                  </a:lnTo>
                  <a:cubicBezTo>
                    <a:pt x="41016" y="11652"/>
                    <a:pt x="40931" y="11851"/>
                    <a:pt x="40857" y="12054"/>
                  </a:cubicBezTo>
                  <a:lnTo>
                    <a:pt x="40857" y="12054"/>
                  </a:lnTo>
                  <a:cubicBezTo>
                    <a:pt x="40866" y="11973"/>
                    <a:pt x="40905" y="11923"/>
                    <a:pt x="40905" y="11831"/>
                  </a:cubicBezTo>
                  <a:lnTo>
                    <a:pt x="40905" y="11831"/>
                  </a:lnTo>
                  <a:cubicBezTo>
                    <a:pt x="40855" y="11935"/>
                    <a:pt x="40855" y="12040"/>
                    <a:pt x="40801" y="12090"/>
                  </a:cubicBezTo>
                  <a:cubicBezTo>
                    <a:pt x="40751" y="12194"/>
                    <a:pt x="40751" y="12298"/>
                    <a:pt x="40697" y="12402"/>
                  </a:cubicBezTo>
                  <a:lnTo>
                    <a:pt x="40646" y="12561"/>
                  </a:lnTo>
                  <a:lnTo>
                    <a:pt x="40646" y="12715"/>
                  </a:lnTo>
                  <a:cubicBezTo>
                    <a:pt x="40659" y="12676"/>
                    <a:pt x="40672" y="12640"/>
                    <a:pt x="40685" y="12605"/>
                  </a:cubicBezTo>
                  <a:lnTo>
                    <a:pt x="40685" y="12605"/>
                  </a:lnTo>
                  <a:cubicBezTo>
                    <a:pt x="40671" y="12657"/>
                    <a:pt x="40658" y="12709"/>
                    <a:pt x="40646" y="12762"/>
                  </a:cubicBezTo>
                  <a:lnTo>
                    <a:pt x="40646" y="12762"/>
                  </a:lnTo>
                  <a:cubicBezTo>
                    <a:pt x="40646" y="12744"/>
                    <a:pt x="40646" y="12728"/>
                    <a:pt x="40646" y="12715"/>
                  </a:cubicBezTo>
                  <a:lnTo>
                    <a:pt x="40646" y="12715"/>
                  </a:lnTo>
                  <a:cubicBezTo>
                    <a:pt x="40592" y="12819"/>
                    <a:pt x="40592" y="12923"/>
                    <a:pt x="40542" y="13028"/>
                  </a:cubicBezTo>
                  <a:lnTo>
                    <a:pt x="40542" y="13186"/>
                  </a:lnTo>
                  <a:lnTo>
                    <a:pt x="40542" y="13322"/>
                  </a:lnTo>
                  <a:lnTo>
                    <a:pt x="40542" y="13322"/>
                  </a:lnTo>
                  <a:cubicBezTo>
                    <a:pt x="40541" y="13330"/>
                    <a:pt x="40540" y="13338"/>
                    <a:pt x="40539" y="13347"/>
                  </a:cubicBezTo>
                  <a:lnTo>
                    <a:pt x="40539" y="13347"/>
                  </a:lnTo>
                  <a:cubicBezTo>
                    <a:pt x="40488" y="13449"/>
                    <a:pt x="40488" y="13551"/>
                    <a:pt x="40488" y="13653"/>
                  </a:cubicBezTo>
                  <a:lnTo>
                    <a:pt x="40488" y="13916"/>
                  </a:lnTo>
                  <a:cubicBezTo>
                    <a:pt x="40438" y="14124"/>
                    <a:pt x="40488" y="14332"/>
                    <a:pt x="40488" y="14541"/>
                  </a:cubicBezTo>
                  <a:cubicBezTo>
                    <a:pt x="40488" y="14749"/>
                    <a:pt x="40488" y="14958"/>
                    <a:pt x="40542" y="15166"/>
                  </a:cubicBezTo>
                  <a:cubicBezTo>
                    <a:pt x="40542" y="15270"/>
                    <a:pt x="40592" y="15375"/>
                    <a:pt x="40592" y="15479"/>
                  </a:cubicBezTo>
                  <a:lnTo>
                    <a:pt x="40592" y="15791"/>
                  </a:lnTo>
                  <a:cubicBezTo>
                    <a:pt x="40542" y="15946"/>
                    <a:pt x="40488" y="16154"/>
                    <a:pt x="40384" y="16313"/>
                  </a:cubicBezTo>
                  <a:cubicBezTo>
                    <a:pt x="40334" y="16521"/>
                    <a:pt x="40175" y="16625"/>
                    <a:pt x="40021" y="16780"/>
                  </a:cubicBezTo>
                  <a:cubicBezTo>
                    <a:pt x="39863" y="16884"/>
                    <a:pt x="39654" y="16938"/>
                    <a:pt x="39500" y="16988"/>
                  </a:cubicBezTo>
                  <a:cubicBezTo>
                    <a:pt x="39392" y="17015"/>
                    <a:pt x="39284" y="17028"/>
                    <a:pt x="39178" y="17028"/>
                  </a:cubicBezTo>
                  <a:cubicBezTo>
                    <a:pt x="38874" y="17028"/>
                    <a:pt x="38585" y="16921"/>
                    <a:pt x="38354" y="16729"/>
                  </a:cubicBezTo>
                  <a:cubicBezTo>
                    <a:pt x="38299" y="16729"/>
                    <a:pt x="38249" y="16675"/>
                    <a:pt x="38249" y="16625"/>
                  </a:cubicBezTo>
                  <a:lnTo>
                    <a:pt x="38195" y="16571"/>
                  </a:lnTo>
                  <a:cubicBezTo>
                    <a:pt x="38145" y="16571"/>
                    <a:pt x="38145" y="16571"/>
                    <a:pt x="38145" y="16521"/>
                  </a:cubicBezTo>
                  <a:cubicBezTo>
                    <a:pt x="38041" y="16467"/>
                    <a:pt x="37987" y="16363"/>
                    <a:pt x="37937" y="16258"/>
                  </a:cubicBezTo>
                  <a:lnTo>
                    <a:pt x="37728" y="16050"/>
                  </a:lnTo>
                  <a:cubicBezTo>
                    <a:pt x="37674" y="15946"/>
                    <a:pt x="37570" y="15896"/>
                    <a:pt x="37520" y="15791"/>
                  </a:cubicBezTo>
                  <a:lnTo>
                    <a:pt x="37520" y="15791"/>
                  </a:lnTo>
                  <a:lnTo>
                    <a:pt x="37778" y="16050"/>
                  </a:lnTo>
                  <a:lnTo>
                    <a:pt x="37937" y="16208"/>
                  </a:lnTo>
                  <a:cubicBezTo>
                    <a:pt x="37948" y="16219"/>
                    <a:pt x="37959" y="16231"/>
                    <a:pt x="37970" y="16242"/>
                  </a:cubicBezTo>
                  <a:lnTo>
                    <a:pt x="37970" y="16242"/>
                  </a:lnTo>
                  <a:cubicBezTo>
                    <a:pt x="37784" y="16016"/>
                    <a:pt x="37576" y="15800"/>
                    <a:pt x="37351" y="15599"/>
                  </a:cubicBezTo>
                  <a:lnTo>
                    <a:pt x="37351" y="15599"/>
                  </a:lnTo>
                  <a:cubicBezTo>
                    <a:pt x="37476" y="15661"/>
                    <a:pt x="37529" y="15796"/>
                    <a:pt x="37624" y="15842"/>
                  </a:cubicBezTo>
                  <a:lnTo>
                    <a:pt x="37937" y="16154"/>
                  </a:lnTo>
                  <a:cubicBezTo>
                    <a:pt x="37896" y="16076"/>
                    <a:pt x="37827" y="15997"/>
                    <a:pt x="37774" y="15919"/>
                  </a:cubicBezTo>
                  <a:lnTo>
                    <a:pt x="37774" y="15919"/>
                  </a:lnTo>
                  <a:cubicBezTo>
                    <a:pt x="37528" y="15671"/>
                    <a:pt x="37262" y="15443"/>
                    <a:pt x="36999" y="15216"/>
                  </a:cubicBezTo>
                  <a:lnTo>
                    <a:pt x="36999" y="15216"/>
                  </a:lnTo>
                  <a:cubicBezTo>
                    <a:pt x="37288" y="15426"/>
                    <a:pt x="37545" y="15667"/>
                    <a:pt x="37771" y="15914"/>
                  </a:cubicBezTo>
                  <a:lnTo>
                    <a:pt x="37771" y="15914"/>
                  </a:lnTo>
                  <a:cubicBezTo>
                    <a:pt x="37755" y="15890"/>
                    <a:pt x="37740" y="15866"/>
                    <a:pt x="37728" y="15842"/>
                  </a:cubicBezTo>
                  <a:cubicBezTo>
                    <a:pt x="36999" y="15112"/>
                    <a:pt x="36165" y="14591"/>
                    <a:pt x="35227" y="14278"/>
                  </a:cubicBezTo>
                  <a:cubicBezTo>
                    <a:pt x="34561" y="14044"/>
                    <a:pt x="33867" y="13926"/>
                    <a:pt x="33189" y="13926"/>
                  </a:cubicBezTo>
                  <a:cubicBezTo>
                    <a:pt x="32963" y="13926"/>
                    <a:pt x="32738" y="13939"/>
                    <a:pt x="32517" y="13966"/>
                  </a:cubicBezTo>
                  <a:cubicBezTo>
                    <a:pt x="31684" y="14070"/>
                    <a:pt x="30900" y="14332"/>
                    <a:pt x="30274" y="14695"/>
                  </a:cubicBezTo>
                  <a:cubicBezTo>
                    <a:pt x="29649" y="15062"/>
                    <a:pt x="29128" y="15479"/>
                    <a:pt x="28765" y="15842"/>
                  </a:cubicBezTo>
                  <a:cubicBezTo>
                    <a:pt x="28661" y="15946"/>
                    <a:pt x="28607" y="16050"/>
                    <a:pt x="28503" y="16154"/>
                  </a:cubicBezTo>
                  <a:lnTo>
                    <a:pt x="28399" y="16258"/>
                  </a:lnTo>
                  <a:cubicBezTo>
                    <a:pt x="28348" y="16313"/>
                    <a:pt x="28348" y="16363"/>
                    <a:pt x="28294" y="16363"/>
                  </a:cubicBezTo>
                  <a:cubicBezTo>
                    <a:pt x="28190" y="16521"/>
                    <a:pt x="28036" y="16625"/>
                    <a:pt x="27932" y="16675"/>
                  </a:cubicBezTo>
                  <a:cubicBezTo>
                    <a:pt x="27723" y="16780"/>
                    <a:pt x="27565" y="16834"/>
                    <a:pt x="27515" y="16834"/>
                  </a:cubicBezTo>
                  <a:cubicBezTo>
                    <a:pt x="27410" y="16859"/>
                    <a:pt x="27293" y="16871"/>
                    <a:pt x="27175" y="16871"/>
                  </a:cubicBezTo>
                  <a:cubicBezTo>
                    <a:pt x="27057" y="16871"/>
                    <a:pt x="26939" y="16859"/>
                    <a:pt x="26835" y="16834"/>
                  </a:cubicBezTo>
                  <a:cubicBezTo>
                    <a:pt x="26785" y="16834"/>
                    <a:pt x="26731" y="16780"/>
                    <a:pt x="26731" y="16780"/>
                  </a:cubicBezTo>
                  <a:cubicBezTo>
                    <a:pt x="26681" y="16780"/>
                    <a:pt x="26627" y="16780"/>
                    <a:pt x="26577" y="16729"/>
                  </a:cubicBezTo>
                  <a:cubicBezTo>
                    <a:pt x="26577" y="16729"/>
                    <a:pt x="26523" y="16729"/>
                    <a:pt x="26473" y="16675"/>
                  </a:cubicBezTo>
                  <a:cubicBezTo>
                    <a:pt x="26473" y="16675"/>
                    <a:pt x="26418" y="16625"/>
                    <a:pt x="26368" y="16625"/>
                  </a:cubicBezTo>
                  <a:cubicBezTo>
                    <a:pt x="26351" y="16608"/>
                    <a:pt x="26323" y="16591"/>
                    <a:pt x="26290" y="16570"/>
                  </a:cubicBezTo>
                  <a:lnTo>
                    <a:pt x="26290" y="16570"/>
                  </a:lnTo>
                  <a:cubicBezTo>
                    <a:pt x="26207" y="16509"/>
                    <a:pt x="26137" y="16445"/>
                    <a:pt x="26059" y="16367"/>
                  </a:cubicBezTo>
                  <a:lnTo>
                    <a:pt x="26059" y="16367"/>
                  </a:lnTo>
                  <a:cubicBezTo>
                    <a:pt x="26058" y="16366"/>
                    <a:pt x="26057" y="16364"/>
                    <a:pt x="26056" y="16363"/>
                  </a:cubicBezTo>
                  <a:cubicBezTo>
                    <a:pt x="26001" y="16313"/>
                    <a:pt x="25951" y="16258"/>
                    <a:pt x="25897" y="16154"/>
                  </a:cubicBezTo>
                  <a:cubicBezTo>
                    <a:pt x="25886" y="16143"/>
                    <a:pt x="25875" y="16132"/>
                    <a:pt x="25865" y="16120"/>
                  </a:cubicBezTo>
                  <a:lnTo>
                    <a:pt x="25865" y="16120"/>
                  </a:lnTo>
                  <a:cubicBezTo>
                    <a:pt x="25703" y="15840"/>
                    <a:pt x="25600" y="15523"/>
                    <a:pt x="25689" y="15166"/>
                  </a:cubicBezTo>
                  <a:lnTo>
                    <a:pt x="25689" y="15112"/>
                  </a:lnTo>
                  <a:lnTo>
                    <a:pt x="25689" y="15062"/>
                  </a:lnTo>
                  <a:lnTo>
                    <a:pt x="25689" y="15008"/>
                  </a:lnTo>
                  <a:cubicBezTo>
                    <a:pt x="25689" y="15055"/>
                    <a:pt x="25651" y="15061"/>
                    <a:pt x="25641" y="15095"/>
                  </a:cubicBezTo>
                  <a:lnTo>
                    <a:pt x="25641" y="15095"/>
                  </a:lnTo>
                  <a:cubicBezTo>
                    <a:pt x="25645" y="15076"/>
                    <a:pt x="25657" y="15043"/>
                    <a:pt x="25689" y="15008"/>
                  </a:cubicBezTo>
                  <a:lnTo>
                    <a:pt x="25689" y="15008"/>
                  </a:lnTo>
                  <a:lnTo>
                    <a:pt x="25689" y="15008"/>
                  </a:lnTo>
                  <a:cubicBezTo>
                    <a:pt x="25706" y="14896"/>
                    <a:pt x="25717" y="14783"/>
                    <a:pt x="25725" y="14668"/>
                  </a:cubicBezTo>
                  <a:lnTo>
                    <a:pt x="25725" y="14668"/>
                  </a:lnTo>
                  <a:cubicBezTo>
                    <a:pt x="25719" y="14700"/>
                    <a:pt x="25710" y="14733"/>
                    <a:pt x="25699" y="14769"/>
                  </a:cubicBezTo>
                  <a:lnTo>
                    <a:pt x="25699" y="14769"/>
                  </a:lnTo>
                  <a:cubicBezTo>
                    <a:pt x="25743" y="14373"/>
                    <a:pt x="25739" y="13931"/>
                    <a:pt x="25689" y="13444"/>
                  </a:cubicBezTo>
                  <a:cubicBezTo>
                    <a:pt x="25639" y="12923"/>
                    <a:pt x="25535" y="12352"/>
                    <a:pt x="25272" y="11777"/>
                  </a:cubicBezTo>
                  <a:cubicBezTo>
                    <a:pt x="25152" y="11449"/>
                    <a:pt x="24982" y="11119"/>
                    <a:pt x="24769" y="10790"/>
                  </a:cubicBezTo>
                  <a:lnTo>
                    <a:pt x="24769" y="10790"/>
                  </a:lnTo>
                  <a:cubicBezTo>
                    <a:pt x="25139" y="11389"/>
                    <a:pt x="25394" y="12016"/>
                    <a:pt x="25533" y="12603"/>
                  </a:cubicBezTo>
                  <a:lnTo>
                    <a:pt x="25533" y="12603"/>
                  </a:lnTo>
                  <a:cubicBezTo>
                    <a:pt x="25517" y="12521"/>
                    <a:pt x="25499" y="12437"/>
                    <a:pt x="25480" y="12352"/>
                  </a:cubicBezTo>
                  <a:lnTo>
                    <a:pt x="25480" y="12352"/>
                  </a:lnTo>
                  <a:cubicBezTo>
                    <a:pt x="25565" y="12685"/>
                    <a:pt x="25634" y="13033"/>
                    <a:pt x="25672" y="13379"/>
                  </a:cubicBezTo>
                  <a:lnTo>
                    <a:pt x="25672" y="13379"/>
                  </a:lnTo>
                  <a:cubicBezTo>
                    <a:pt x="25643" y="13140"/>
                    <a:pt x="25597" y="12884"/>
                    <a:pt x="25535" y="12611"/>
                  </a:cubicBezTo>
                  <a:cubicBezTo>
                    <a:pt x="25534" y="12608"/>
                    <a:pt x="25533" y="12605"/>
                    <a:pt x="25533" y="12603"/>
                  </a:cubicBezTo>
                  <a:lnTo>
                    <a:pt x="25533" y="12603"/>
                  </a:lnTo>
                  <a:cubicBezTo>
                    <a:pt x="25574" y="12816"/>
                    <a:pt x="25606" y="13018"/>
                    <a:pt x="25634" y="13209"/>
                  </a:cubicBezTo>
                  <a:lnTo>
                    <a:pt x="25634" y="13209"/>
                  </a:lnTo>
                  <a:cubicBezTo>
                    <a:pt x="25637" y="13218"/>
                    <a:pt x="25639" y="13227"/>
                    <a:pt x="25639" y="13236"/>
                  </a:cubicBezTo>
                  <a:lnTo>
                    <a:pt x="25639" y="13241"/>
                  </a:lnTo>
                  <a:lnTo>
                    <a:pt x="25639" y="13241"/>
                  </a:lnTo>
                  <a:cubicBezTo>
                    <a:pt x="25637" y="13230"/>
                    <a:pt x="25636" y="13219"/>
                    <a:pt x="25634" y="13209"/>
                  </a:cubicBezTo>
                  <a:lnTo>
                    <a:pt x="25634" y="13209"/>
                  </a:lnTo>
                  <a:cubicBezTo>
                    <a:pt x="25621" y="13167"/>
                    <a:pt x="25585" y="13123"/>
                    <a:pt x="25585" y="13082"/>
                  </a:cubicBezTo>
                  <a:lnTo>
                    <a:pt x="25585" y="13028"/>
                  </a:lnTo>
                  <a:lnTo>
                    <a:pt x="25585" y="12923"/>
                  </a:lnTo>
                  <a:cubicBezTo>
                    <a:pt x="25585" y="12873"/>
                    <a:pt x="25585" y="12873"/>
                    <a:pt x="25535" y="12873"/>
                  </a:cubicBezTo>
                  <a:lnTo>
                    <a:pt x="25535" y="12715"/>
                  </a:lnTo>
                  <a:lnTo>
                    <a:pt x="25535" y="12665"/>
                  </a:lnTo>
                  <a:cubicBezTo>
                    <a:pt x="25535" y="12665"/>
                    <a:pt x="25480" y="12611"/>
                    <a:pt x="25480" y="12561"/>
                  </a:cubicBezTo>
                  <a:lnTo>
                    <a:pt x="25480" y="12506"/>
                  </a:lnTo>
                  <a:cubicBezTo>
                    <a:pt x="25480" y="12456"/>
                    <a:pt x="25430" y="12456"/>
                    <a:pt x="25430" y="12402"/>
                  </a:cubicBezTo>
                  <a:lnTo>
                    <a:pt x="25430" y="12298"/>
                  </a:lnTo>
                  <a:lnTo>
                    <a:pt x="25376" y="12248"/>
                  </a:lnTo>
                  <a:lnTo>
                    <a:pt x="25376" y="12144"/>
                  </a:lnTo>
                  <a:lnTo>
                    <a:pt x="25376" y="12090"/>
                  </a:lnTo>
                  <a:cubicBezTo>
                    <a:pt x="25326" y="12040"/>
                    <a:pt x="25326" y="12040"/>
                    <a:pt x="25326" y="11985"/>
                  </a:cubicBezTo>
                  <a:cubicBezTo>
                    <a:pt x="25168" y="11623"/>
                    <a:pt x="25013" y="11310"/>
                    <a:pt x="24855" y="10943"/>
                  </a:cubicBezTo>
                  <a:cubicBezTo>
                    <a:pt x="24715" y="10706"/>
                    <a:pt x="24556" y="10476"/>
                    <a:pt x="24382" y="10256"/>
                  </a:cubicBezTo>
                  <a:lnTo>
                    <a:pt x="24382" y="10256"/>
                  </a:lnTo>
                  <a:cubicBezTo>
                    <a:pt x="24403" y="10281"/>
                    <a:pt x="24424" y="10306"/>
                    <a:pt x="24446" y="10331"/>
                  </a:cubicBezTo>
                  <a:lnTo>
                    <a:pt x="24446" y="10331"/>
                  </a:lnTo>
                  <a:cubicBezTo>
                    <a:pt x="24376" y="10241"/>
                    <a:pt x="24304" y="10150"/>
                    <a:pt x="24230" y="10059"/>
                  </a:cubicBezTo>
                  <a:lnTo>
                    <a:pt x="24230" y="10059"/>
                  </a:lnTo>
                  <a:cubicBezTo>
                    <a:pt x="24249" y="10088"/>
                    <a:pt x="24270" y="10117"/>
                    <a:pt x="24292" y="10145"/>
                  </a:cubicBezTo>
                  <a:lnTo>
                    <a:pt x="24292" y="10145"/>
                  </a:lnTo>
                  <a:cubicBezTo>
                    <a:pt x="23834" y="9593"/>
                    <a:pt x="23276" y="9112"/>
                    <a:pt x="22666" y="8755"/>
                  </a:cubicBezTo>
                  <a:cubicBezTo>
                    <a:pt x="22249" y="8496"/>
                    <a:pt x="21783" y="8288"/>
                    <a:pt x="21312" y="8129"/>
                  </a:cubicBezTo>
                  <a:cubicBezTo>
                    <a:pt x="21147" y="8088"/>
                    <a:pt x="20982" y="8055"/>
                    <a:pt x="20821" y="8028"/>
                  </a:cubicBezTo>
                  <a:lnTo>
                    <a:pt x="20821" y="8028"/>
                  </a:lnTo>
                  <a:cubicBezTo>
                    <a:pt x="21172" y="8104"/>
                    <a:pt x="21496" y="8211"/>
                    <a:pt x="21783" y="8338"/>
                  </a:cubicBezTo>
                  <a:cubicBezTo>
                    <a:pt x="22249" y="8496"/>
                    <a:pt x="22666" y="8755"/>
                    <a:pt x="22979" y="8963"/>
                  </a:cubicBezTo>
                  <a:cubicBezTo>
                    <a:pt x="23292" y="9226"/>
                    <a:pt x="23554" y="9434"/>
                    <a:pt x="23763" y="9642"/>
                  </a:cubicBezTo>
                  <a:lnTo>
                    <a:pt x="24334" y="10214"/>
                  </a:lnTo>
                  <a:cubicBezTo>
                    <a:pt x="24388" y="10318"/>
                    <a:pt x="24438" y="10422"/>
                    <a:pt x="24542" y="10526"/>
                  </a:cubicBezTo>
                  <a:cubicBezTo>
                    <a:pt x="24597" y="10580"/>
                    <a:pt x="24647" y="10685"/>
                    <a:pt x="24701" y="10789"/>
                  </a:cubicBezTo>
                  <a:cubicBezTo>
                    <a:pt x="24751" y="10839"/>
                    <a:pt x="24751" y="10893"/>
                    <a:pt x="24805" y="10943"/>
                  </a:cubicBezTo>
                  <a:cubicBezTo>
                    <a:pt x="24805" y="10997"/>
                    <a:pt x="24855" y="11047"/>
                    <a:pt x="24909" y="11102"/>
                  </a:cubicBezTo>
                  <a:lnTo>
                    <a:pt x="25063" y="11414"/>
                  </a:lnTo>
                  <a:cubicBezTo>
                    <a:pt x="25272" y="11881"/>
                    <a:pt x="25480" y="12456"/>
                    <a:pt x="25585" y="13290"/>
                  </a:cubicBezTo>
                  <a:cubicBezTo>
                    <a:pt x="25639" y="13653"/>
                    <a:pt x="25689" y="14070"/>
                    <a:pt x="25639" y="14487"/>
                  </a:cubicBezTo>
                  <a:lnTo>
                    <a:pt x="25639" y="14591"/>
                  </a:lnTo>
                  <a:cubicBezTo>
                    <a:pt x="25683" y="14591"/>
                    <a:pt x="25688" y="14552"/>
                    <a:pt x="25689" y="14506"/>
                  </a:cubicBezTo>
                  <a:lnTo>
                    <a:pt x="25689" y="14506"/>
                  </a:lnTo>
                  <a:cubicBezTo>
                    <a:pt x="25689" y="14500"/>
                    <a:pt x="25689" y="14493"/>
                    <a:pt x="25689" y="14487"/>
                  </a:cubicBezTo>
                  <a:lnTo>
                    <a:pt x="25689" y="14487"/>
                  </a:lnTo>
                  <a:cubicBezTo>
                    <a:pt x="25689" y="14493"/>
                    <a:pt x="25689" y="14500"/>
                    <a:pt x="25689" y="14506"/>
                  </a:cubicBezTo>
                  <a:lnTo>
                    <a:pt x="25689" y="14506"/>
                  </a:lnTo>
                  <a:cubicBezTo>
                    <a:pt x="25687" y="14638"/>
                    <a:pt x="25674" y="14756"/>
                    <a:pt x="25661" y="14859"/>
                  </a:cubicBezTo>
                  <a:lnTo>
                    <a:pt x="25661" y="14859"/>
                  </a:lnTo>
                  <a:cubicBezTo>
                    <a:pt x="25675" y="14818"/>
                    <a:pt x="25689" y="14776"/>
                    <a:pt x="25689" y="14749"/>
                  </a:cubicBezTo>
                  <a:lnTo>
                    <a:pt x="25689" y="14799"/>
                  </a:lnTo>
                  <a:cubicBezTo>
                    <a:pt x="25692" y="14789"/>
                    <a:pt x="25696" y="14779"/>
                    <a:pt x="25699" y="14769"/>
                  </a:cubicBezTo>
                  <a:lnTo>
                    <a:pt x="25699" y="14769"/>
                  </a:lnTo>
                  <a:cubicBezTo>
                    <a:pt x="25696" y="14797"/>
                    <a:pt x="25692" y="14826"/>
                    <a:pt x="25689" y="14854"/>
                  </a:cubicBezTo>
                  <a:lnTo>
                    <a:pt x="25689" y="14904"/>
                  </a:lnTo>
                  <a:cubicBezTo>
                    <a:pt x="25667" y="14927"/>
                    <a:pt x="25655" y="14949"/>
                    <a:pt x="25648" y="14971"/>
                  </a:cubicBezTo>
                  <a:lnTo>
                    <a:pt x="25648" y="14971"/>
                  </a:lnTo>
                  <a:cubicBezTo>
                    <a:pt x="25652" y="14936"/>
                    <a:pt x="25657" y="14899"/>
                    <a:pt x="25661" y="14859"/>
                  </a:cubicBezTo>
                  <a:lnTo>
                    <a:pt x="25661" y="14859"/>
                  </a:lnTo>
                  <a:cubicBezTo>
                    <a:pt x="25650" y="14896"/>
                    <a:pt x="25639" y="14932"/>
                    <a:pt x="25639" y="14958"/>
                  </a:cubicBezTo>
                  <a:lnTo>
                    <a:pt x="25639" y="14854"/>
                  </a:lnTo>
                  <a:cubicBezTo>
                    <a:pt x="25639" y="14904"/>
                    <a:pt x="25585" y="14958"/>
                    <a:pt x="25585" y="15008"/>
                  </a:cubicBezTo>
                  <a:lnTo>
                    <a:pt x="25585" y="15062"/>
                  </a:lnTo>
                  <a:lnTo>
                    <a:pt x="25585" y="15166"/>
                  </a:lnTo>
                  <a:cubicBezTo>
                    <a:pt x="25585" y="15112"/>
                    <a:pt x="25585" y="15062"/>
                    <a:pt x="25639" y="15062"/>
                  </a:cubicBezTo>
                  <a:lnTo>
                    <a:pt x="25639" y="15112"/>
                  </a:lnTo>
                  <a:lnTo>
                    <a:pt x="25639" y="15216"/>
                  </a:lnTo>
                  <a:lnTo>
                    <a:pt x="25639" y="15216"/>
                  </a:lnTo>
                  <a:cubicBezTo>
                    <a:pt x="25585" y="15479"/>
                    <a:pt x="25639" y="15737"/>
                    <a:pt x="25743" y="16000"/>
                  </a:cubicBezTo>
                  <a:cubicBezTo>
                    <a:pt x="25753" y="16017"/>
                    <a:pt x="25763" y="16034"/>
                    <a:pt x="25773" y="16050"/>
                  </a:cubicBezTo>
                  <a:lnTo>
                    <a:pt x="25743" y="16050"/>
                  </a:lnTo>
                  <a:cubicBezTo>
                    <a:pt x="25743" y="16000"/>
                    <a:pt x="25743" y="16000"/>
                    <a:pt x="25689" y="15946"/>
                  </a:cubicBezTo>
                  <a:lnTo>
                    <a:pt x="25689" y="15896"/>
                  </a:lnTo>
                  <a:cubicBezTo>
                    <a:pt x="25639" y="15737"/>
                    <a:pt x="25585" y="15529"/>
                    <a:pt x="25585" y="15320"/>
                  </a:cubicBezTo>
                  <a:lnTo>
                    <a:pt x="25585" y="15216"/>
                  </a:lnTo>
                  <a:lnTo>
                    <a:pt x="25585" y="15166"/>
                  </a:lnTo>
                  <a:lnTo>
                    <a:pt x="25585" y="15166"/>
                  </a:lnTo>
                  <a:cubicBezTo>
                    <a:pt x="25535" y="15375"/>
                    <a:pt x="25585" y="15583"/>
                    <a:pt x="25639" y="15791"/>
                  </a:cubicBezTo>
                  <a:cubicBezTo>
                    <a:pt x="25689" y="16000"/>
                    <a:pt x="25793" y="16208"/>
                    <a:pt x="25951" y="16363"/>
                  </a:cubicBezTo>
                  <a:lnTo>
                    <a:pt x="25951" y="16313"/>
                  </a:lnTo>
                  <a:cubicBezTo>
                    <a:pt x="25897" y="16313"/>
                    <a:pt x="25897" y="16258"/>
                    <a:pt x="25897" y="16258"/>
                  </a:cubicBezTo>
                  <a:cubicBezTo>
                    <a:pt x="25851" y="16212"/>
                    <a:pt x="25847" y="16209"/>
                    <a:pt x="25847" y="16165"/>
                  </a:cubicBezTo>
                  <a:lnTo>
                    <a:pt x="25847" y="16165"/>
                  </a:lnTo>
                  <a:cubicBezTo>
                    <a:pt x="25970" y="16346"/>
                    <a:pt x="26102" y="16490"/>
                    <a:pt x="26264" y="16571"/>
                  </a:cubicBezTo>
                  <a:lnTo>
                    <a:pt x="26366" y="16675"/>
                  </a:lnTo>
                  <a:lnTo>
                    <a:pt x="26366" y="16675"/>
                  </a:lnTo>
                  <a:cubicBezTo>
                    <a:pt x="26312" y="16674"/>
                    <a:pt x="26263" y="16624"/>
                    <a:pt x="26210" y="16571"/>
                  </a:cubicBezTo>
                  <a:cubicBezTo>
                    <a:pt x="26160" y="16571"/>
                    <a:pt x="26160" y="16521"/>
                    <a:pt x="26160" y="16521"/>
                  </a:cubicBezTo>
                  <a:lnTo>
                    <a:pt x="26107" y="16521"/>
                  </a:lnTo>
                  <a:lnTo>
                    <a:pt x="26210" y="16625"/>
                  </a:lnTo>
                  <a:cubicBezTo>
                    <a:pt x="26263" y="16625"/>
                    <a:pt x="26312" y="16674"/>
                    <a:pt x="26366" y="16675"/>
                  </a:cubicBezTo>
                  <a:lnTo>
                    <a:pt x="26366" y="16675"/>
                  </a:lnTo>
                  <a:lnTo>
                    <a:pt x="26418" y="16729"/>
                  </a:lnTo>
                  <a:lnTo>
                    <a:pt x="26426" y="16733"/>
                  </a:lnTo>
                  <a:lnTo>
                    <a:pt x="26422" y="16729"/>
                  </a:lnTo>
                  <a:lnTo>
                    <a:pt x="26523" y="16729"/>
                  </a:lnTo>
                  <a:cubicBezTo>
                    <a:pt x="26577" y="16780"/>
                    <a:pt x="26577" y="16780"/>
                    <a:pt x="26627" y="16780"/>
                  </a:cubicBezTo>
                  <a:lnTo>
                    <a:pt x="26681" y="16834"/>
                  </a:lnTo>
                  <a:lnTo>
                    <a:pt x="26785" y="16834"/>
                  </a:lnTo>
                  <a:cubicBezTo>
                    <a:pt x="26835" y="16884"/>
                    <a:pt x="26835" y="16884"/>
                    <a:pt x="26889" y="16884"/>
                  </a:cubicBezTo>
                  <a:lnTo>
                    <a:pt x="26994" y="16884"/>
                  </a:lnTo>
                  <a:cubicBezTo>
                    <a:pt x="27046" y="16911"/>
                    <a:pt x="27110" y="16924"/>
                    <a:pt x="27175" y="16924"/>
                  </a:cubicBezTo>
                  <a:cubicBezTo>
                    <a:pt x="27240" y="16924"/>
                    <a:pt x="27304" y="16911"/>
                    <a:pt x="27356" y="16884"/>
                  </a:cubicBezTo>
                  <a:cubicBezTo>
                    <a:pt x="27461" y="16884"/>
                    <a:pt x="27619" y="16884"/>
                    <a:pt x="27723" y="16834"/>
                  </a:cubicBezTo>
                  <a:cubicBezTo>
                    <a:pt x="27827" y="16780"/>
                    <a:pt x="27932" y="16729"/>
                    <a:pt x="28036" y="16625"/>
                  </a:cubicBezTo>
                  <a:cubicBezTo>
                    <a:pt x="28140" y="16571"/>
                    <a:pt x="28244" y="16521"/>
                    <a:pt x="28348" y="16417"/>
                  </a:cubicBezTo>
                  <a:cubicBezTo>
                    <a:pt x="28399" y="16313"/>
                    <a:pt x="28503" y="16208"/>
                    <a:pt x="28607" y="16104"/>
                  </a:cubicBezTo>
                  <a:lnTo>
                    <a:pt x="28607" y="16104"/>
                  </a:lnTo>
                  <a:lnTo>
                    <a:pt x="28503" y="16258"/>
                  </a:lnTo>
                  <a:lnTo>
                    <a:pt x="28399" y="16363"/>
                  </a:lnTo>
                  <a:lnTo>
                    <a:pt x="28661" y="16104"/>
                  </a:lnTo>
                  <a:cubicBezTo>
                    <a:pt x="28765" y="16000"/>
                    <a:pt x="28815" y="15896"/>
                    <a:pt x="28920" y="15791"/>
                  </a:cubicBezTo>
                  <a:cubicBezTo>
                    <a:pt x="28973" y="15791"/>
                    <a:pt x="29022" y="15739"/>
                    <a:pt x="29024" y="15690"/>
                  </a:cubicBezTo>
                  <a:lnTo>
                    <a:pt x="29024" y="15690"/>
                  </a:lnTo>
                  <a:cubicBezTo>
                    <a:pt x="28989" y="15723"/>
                    <a:pt x="28954" y="15757"/>
                    <a:pt x="28920" y="15791"/>
                  </a:cubicBezTo>
                  <a:lnTo>
                    <a:pt x="28920" y="15791"/>
                  </a:lnTo>
                  <a:lnTo>
                    <a:pt x="29024" y="15687"/>
                  </a:lnTo>
                  <a:lnTo>
                    <a:pt x="29024" y="15687"/>
                  </a:lnTo>
                  <a:cubicBezTo>
                    <a:pt x="29024" y="15688"/>
                    <a:pt x="29024" y="15689"/>
                    <a:pt x="29024" y="15690"/>
                  </a:cubicBezTo>
                  <a:lnTo>
                    <a:pt x="29024" y="15690"/>
                  </a:lnTo>
                  <a:cubicBezTo>
                    <a:pt x="29051" y="15664"/>
                    <a:pt x="29079" y="15639"/>
                    <a:pt x="29106" y="15613"/>
                  </a:cubicBezTo>
                  <a:lnTo>
                    <a:pt x="29106" y="15613"/>
                  </a:lnTo>
                  <a:cubicBezTo>
                    <a:pt x="29079" y="15636"/>
                    <a:pt x="29051" y="15660"/>
                    <a:pt x="29024" y="15687"/>
                  </a:cubicBezTo>
                  <a:lnTo>
                    <a:pt x="29128" y="15583"/>
                  </a:lnTo>
                  <a:cubicBezTo>
                    <a:pt x="29207" y="15504"/>
                    <a:pt x="29298" y="15439"/>
                    <a:pt x="29389" y="15374"/>
                  </a:cubicBezTo>
                  <a:lnTo>
                    <a:pt x="29389" y="15374"/>
                  </a:lnTo>
                  <a:cubicBezTo>
                    <a:pt x="29293" y="15450"/>
                    <a:pt x="29199" y="15530"/>
                    <a:pt x="29106" y="15613"/>
                  </a:cubicBezTo>
                  <a:lnTo>
                    <a:pt x="29106" y="15613"/>
                  </a:lnTo>
                  <a:cubicBezTo>
                    <a:pt x="29183" y="15551"/>
                    <a:pt x="29260" y="15501"/>
                    <a:pt x="29336" y="15425"/>
                  </a:cubicBezTo>
                  <a:cubicBezTo>
                    <a:pt x="29359" y="15404"/>
                    <a:pt x="29381" y="15382"/>
                    <a:pt x="29403" y="15364"/>
                  </a:cubicBezTo>
                  <a:lnTo>
                    <a:pt x="29403" y="15364"/>
                  </a:lnTo>
                  <a:cubicBezTo>
                    <a:pt x="29398" y="15367"/>
                    <a:pt x="29394" y="15370"/>
                    <a:pt x="29389" y="15374"/>
                  </a:cubicBezTo>
                  <a:lnTo>
                    <a:pt x="29389" y="15374"/>
                  </a:lnTo>
                  <a:cubicBezTo>
                    <a:pt x="29449" y="15327"/>
                    <a:pt x="29509" y="15281"/>
                    <a:pt x="29570" y="15238"/>
                  </a:cubicBezTo>
                  <a:lnTo>
                    <a:pt x="29570" y="15238"/>
                  </a:lnTo>
                  <a:cubicBezTo>
                    <a:pt x="29597" y="15215"/>
                    <a:pt x="29624" y="15191"/>
                    <a:pt x="29649" y="15166"/>
                  </a:cubicBezTo>
                  <a:lnTo>
                    <a:pt x="29649" y="15166"/>
                  </a:lnTo>
                  <a:lnTo>
                    <a:pt x="29595" y="15220"/>
                  </a:lnTo>
                  <a:lnTo>
                    <a:pt x="29595" y="15220"/>
                  </a:lnTo>
                  <a:cubicBezTo>
                    <a:pt x="29657" y="15177"/>
                    <a:pt x="29718" y="15135"/>
                    <a:pt x="29780" y="15096"/>
                  </a:cubicBezTo>
                  <a:lnTo>
                    <a:pt x="29780" y="15096"/>
                  </a:lnTo>
                  <a:cubicBezTo>
                    <a:pt x="29875" y="15017"/>
                    <a:pt x="29985" y="14945"/>
                    <a:pt x="30066" y="14904"/>
                  </a:cubicBezTo>
                  <a:lnTo>
                    <a:pt x="30066" y="14904"/>
                  </a:lnTo>
                  <a:cubicBezTo>
                    <a:pt x="29953" y="14980"/>
                    <a:pt x="29867" y="15030"/>
                    <a:pt x="29788" y="15092"/>
                  </a:cubicBezTo>
                  <a:lnTo>
                    <a:pt x="29788" y="15092"/>
                  </a:lnTo>
                  <a:cubicBezTo>
                    <a:pt x="29898" y="15022"/>
                    <a:pt x="30009" y="14959"/>
                    <a:pt x="30120" y="14904"/>
                  </a:cubicBezTo>
                  <a:cubicBezTo>
                    <a:pt x="30510" y="14662"/>
                    <a:pt x="30944" y="14464"/>
                    <a:pt x="31384" y="14310"/>
                  </a:cubicBezTo>
                  <a:lnTo>
                    <a:pt x="31384" y="14310"/>
                  </a:lnTo>
                  <a:cubicBezTo>
                    <a:pt x="31309" y="14333"/>
                    <a:pt x="31236" y="14358"/>
                    <a:pt x="31162" y="14382"/>
                  </a:cubicBezTo>
                  <a:cubicBezTo>
                    <a:pt x="30937" y="14468"/>
                    <a:pt x="30726" y="14553"/>
                    <a:pt x="30530" y="14645"/>
                  </a:cubicBezTo>
                  <a:lnTo>
                    <a:pt x="30530" y="14645"/>
                  </a:lnTo>
                  <a:cubicBezTo>
                    <a:pt x="30532" y="14645"/>
                    <a:pt x="30535" y="14645"/>
                    <a:pt x="30537" y="14645"/>
                  </a:cubicBezTo>
                  <a:cubicBezTo>
                    <a:pt x="30418" y="14704"/>
                    <a:pt x="30300" y="14767"/>
                    <a:pt x="30184" y="14832"/>
                  </a:cubicBezTo>
                  <a:lnTo>
                    <a:pt x="30184" y="14832"/>
                  </a:lnTo>
                  <a:cubicBezTo>
                    <a:pt x="30191" y="14827"/>
                    <a:pt x="30199" y="14822"/>
                    <a:pt x="30207" y="14815"/>
                  </a:cubicBezTo>
                  <a:lnTo>
                    <a:pt x="30207" y="14815"/>
                  </a:lnTo>
                  <a:cubicBezTo>
                    <a:pt x="30185" y="14828"/>
                    <a:pt x="30163" y="14841"/>
                    <a:pt x="30142" y="14855"/>
                  </a:cubicBezTo>
                  <a:lnTo>
                    <a:pt x="30142" y="14855"/>
                  </a:lnTo>
                  <a:cubicBezTo>
                    <a:pt x="30147" y="14852"/>
                    <a:pt x="30151" y="14850"/>
                    <a:pt x="30156" y="14848"/>
                  </a:cubicBezTo>
                  <a:lnTo>
                    <a:pt x="30156" y="14848"/>
                  </a:lnTo>
                  <a:cubicBezTo>
                    <a:pt x="30146" y="14853"/>
                    <a:pt x="30135" y="14859"/>
                    <a:pt x="30125" y="14865"/>
                  </a:cubicBezTo>
                  <a:lnTo>
                    <a:pt x="30125" y="14865"/>
                  </a:lnTo>
                  <a:cubicBezTo>
                    <a:pt x="30105" y="14878"/>
                    <a:pt x="30086" y="14891"/>
                    <a:pt x="30066" y="14904"/>
                  </a:cubicBezTo>
                  <a:cubicBezTo>
                    <a:pt x="30071" y="14899"/>
                    <a:pt x="30076" y="14894"/>
                    <a:pt x="30082" y="14890"/>
                  </a:cubicBezTo>
                  <a:lnTo>
                    <a:pt x="30082" y="14890"/>
                  </a:lnTo>
                  <a:cubicBezTo>
                    <a:pt x="29874" y="15011"/>
                    <a:pt x="29673" y="15143"/>
                    <a:pt x="29481" y="15286"/>
                  </a:cubicBezTo>
                  <a:lnTo>
                    <a:pt x="29481" y="15286"/>
                  </a:lnTo>
                  <a:cubicBezTo>
                    <a:pt x="29885" y="14941"/>
                    <a:pt x="30290" y="14690"/>
                    <a:pt x="30746" y="14541"/>
                  </a:cubicBezTo>
                  <a:cubicBezTo>
                    <a:pt x="31629" y="14124"/>
                    <a:pt x="32517" y="13966"/>
                    <a:pt x="33351" y="13966"/>
                  </a:cubicBezTo>
                  <a:cubicBezTo>
                    <a:pt x="33818" y="14020"/>
                    <a:pt x="34185" y="14070"/>
                    <a:pt x="34602" y="14124"/>
                  </a:cubicBezTo>
                  <a:cubicBezTo>
                    <a:pt x="34964" y="14228"/>
                    <a:pt x="35331" y="14332"/>
                    <a:pt x="35644" y="14487"/>
                  </a:cubicBezTo>
                  <a:cubicBezTo>
                    <a:pt x="36007" y="14645"/>
                    <a:pt x="36319" y="14799"/>
                    <a:pt x="36582" y="14958"/>
                  </a:cubicBezTo>
                  <a:cubicBezTo>
                    <a:pt x="36762" y="15103"/>
                    <a:pt x="36945" y="15249"/>
                    <a:pt x="37109" y="15394"/>
                  </a:cubicBezTo>
                  <a:lnTo>
                    <a:pt x="37109" y="15394"/>
                  </a:lnTo>
                  <a:cubicBezTo>
                    <a:pt x="37192" y="15461"/>
                    <a:pt x="37273" y="15529"/>
                    <a:pt x="37351" y="15599"/>
                  </a:cubicBezTo>
                  <a:lnTo>
                    <a:pt x="37351" y="15599"/>
                  </a:lnTo>
                  <a:cubicBezTo>
                    <a:pt x="37339" y="15593"/>
                    <a:pt x="37326" y="15588"/>
                    <a:pt x="37311" y="15583"/>
                  </a:cubicBezTo>
                  <a:cubicBezTo>
                    <a:pt x="37248" y="15520"/>
                    <a:pt x="37181" y="15457"/>
                    <a:pt x="37109" y="15394"/>
                  </a:cubicBezTo>
                  <a:lnTo>
                    <a:pt x="37109" y="15394"/>
                  </a:lnTo>
                  <a:cubicBezTo>
                    <a:pt x="37004" y="15309"/>
                    <a:pt x="36895" y="15228"/>
                    <a:pt x="36783" y="15150"/>
                  </a:cubicBezTo>
                  <a:lnTo>
                    <a:pt x="36783" y="15150"/>
                  </a:lnTo>
                  <a:cubicBezTo>
                    <a:pt x="37030" y="15345"/>
                    <a:pt x="37270" y="15541"/>
                    <a:pt x="37466" y="15737"/>
                  </a:cubicBezTo>
                  <a:lnTo>
                    <a:pt x="37520" y="15791"/>
                  </a:lnTo>
                  <a:lnTo>
                    <a:pt x="37520" y="15791"/>
                  </a:lnTo>
                  <a:cubicBezTo>
                    <a:pt x="37396" y="15678"/>
                    <a:pt x="37267" y="15567"/>
                    <a:pt x="37132" y="15458"/>
                  </a:cubicBezTo>
                  <a:lnTo>
                    <a:pt x="37132" y="15458"/>
                  </a:lnTo>
                  <a:cubicBezTo>
                    <a:pt x="37139" y="15465"/>
                    <a:pt x="37147" y="15472"/>
                    <a:pt x="37153" y="15479"/>
                  </a:cubicBezTo>
                  <a:lnTo>
                    <a:pt x="37311" y="15633"/>
                  </a:lnTo>
                  <a:lnTo>
                    <a:pt x="37466" y="15791"/>
                  </a:lnTo>
                  <a:lnTo>
                    <a:pt x="37466" y="15791"/>
                  </a:lnTo>
                  <a:lnTo>
                    <a:pt x="37361" y="15737"/>
                  </a:lnTo>
                  <a:lnTo>
                    <a:pt x="37311" y="15687"/>
                  </a:lnTo>
                  <a:lnTo>
                    <a:pt x="37153" y="15529"/>
                  </a:lnTo>
                  <a:lnTo>
                    <a:pt x="36999" y="15375"/>
                  </a:lnTo>
                  <a:cubicBezTo>
                    <a:pt x="36945" y="15375"/>
                    <a:pt x="36895" y="15320"/>
                    <a:pt x="36840" y="15270"/>
                  </a:cubicBezTo>
                  <a:cubicBezTo>
                    <a:pt x="36790" y="15216"/>
                    <a:pt x="36736" y="15216"/>
                    <a:pt x="36686" y="15166"/>
                  </a:cubicBezTo>
                  <a:cubicBezTo>
                    <a:pt x="36625" y="15134"/>
                    <a:pt x="36563" y="15104"/>
                    <a:pt x="36512" y="15073"/>
                  </a:cubicBezTo>
                  <a:lnTo>
                    <a:pt x="36512" y="15073"/>
                  </a:lnTo>
                  <a:cubicBezTo>
                    <a:pt x="36883" y="15310"/>
                    <a:pt x="37176" y="15592"/>
                    <a:pt x="37466" y="15842"/>
                  </a:cubicBezTo>
                  <a:lnTo>
                    <a:pt x="37570" y="15946"/>
                  </a:lnTo>
                  <a:lnTo>
                    <a:pt x="37728" y="16104"/>
                  </a:lnTo>
                  <a:cubicBezTo>
                    <a:pt x="37728" y="16154"/>
                    <a:pt x="37778" y="16208"/>
                    <a:pt x="37833" y="16208"/>
                  </a:cubicBezTo>
                  <a:cubicBezTo>
                    <a:pt x="37883" y="16258"/>
                    <a:pt x="37883" y="16313"/>
                    <a:pt x="37937" y="16363"/>
                  </a:cubicBezTo>
                  <a:cubicBezTo>
                    <a:pt x="37954" y="16398"/>
                    <a:pt x="37971" y="16428"/>
                    <a:pt x="37991" y="16456"/>
                  </a:cubicBezTo>
                  <a:lnTo>
                    <a:pt x="37991" y="16456"/>
                  </a:lnTo>
                  <a:cubicBezTo>
                    <a:pt x="36891" y="15034"/>
                    <a:pt x="35144" y="14124"/>
                    <a:pt x="33247" y="14124"/>
                  </a:cubicBezTo>
                  <a:cubicBezTo>
                    <a:pt x="31317" y="14124"/>
                    <a:pt x="29649" y="15008"/>
                    <a:pt x="28557" y="16417"/>
                  </a:cubicBezTo>
                  <a:cubicBezTo>
                    <a:pt x="28453" y="16467"/>
                    <a:pt x="28399" y="16571"/>
                    <a:pt x="28348" y="16625"/>
                  </a:cubicBezTo>
                  <a:cubicBezTo>
                    <a:pt x="28294" y="16625"/>
                    <a:pt x="28294" y="16625"/>
                    <a:pt x="28294" y="16675"/>
                  </a:cubicBezTo>
                  <a:lnTo>
                    <a:pt x="28244" y="16675"/>
                  </a:lnTo>
                  <a:cubicBezTo>
                    <a:pt x="28190" y="16729"/>
                    <a:pt x="28190" y="16729"/>
                    <a:pt x="28140" y="16729"/>
                  </a:cubicBezTo>
                  <a:lnTo>
                    <a:pt x="28140" y="16780"/>
                  </a:lnTo>
                  <a:cubicBezTo>
                    <a:pt x="28086" y="16780"/>
                    <a:pt x="28086" y="16780"/>
                    <a:pt x="28036" y="16834"/>
                  </a:cubicBezTo>
                  <a:lnTo>
                    <a:pt x="27982" y="16834"/>
                  </a:lnTo>
                  <a:cubicBezTo>
                    <a:pt x="27982" y="16884"/>
                    <a:pt x="27932" y="16884"/>
                    <a:pt x="27932" y="16884"/>
                  </a:cubicBezTo>
                  <a:cubicBezTo>
                    <a:pt x="27877" y="16884"/>
                    <a:pt x="27877" y="16938"/>
                    <a:pt x="27827" y="16938"/>
                  </a:cubicBezTo>
                  <a:cubicBezTo>
                    <a:pt x="27773" y="16938"/>
                    <a:pt x="27723" y="16988"/>
                    <a:pt x="27723" y="16988"/>
                  </a:cubicBezTo>
                  <a:lnTo>
                    <a:pt x="27669" y="16988"/>
                  </a:lnTo>
                  <a:cubicBezTo>
                    <a:pt x="27619" y="16988"/>
                    <a:pt x="27515" y="17042"/>
                    <a:pt x="27410" y="17042"/>
                  </a:cubicBezTo>
                  <a:lnTo>
                    <a:pt x="27202" y="17042"/>
                  </a:lnTo>
                  <a:cubicBezTo>
                    <a:pt x="27315" y="17042"/>
                    <a:pt x="27429" y="17013"/>
                    <a:pt x="27543" y="16978"/>
                  </a:cubicBezTo>
                  <a:lnTo>
                    <a:pt x="27543" y="16978"/>
                  </a:lnTo>
                  <a:cubicBezTo>
                    <a:pt x="27443" y="16988"/>
                    <a:pt x="27322" y="16988"/>
                    <a:pt x="27202" y="16988"/>
                  </a:cubicBezTo>
                  <a:cubicBezTo>
                    <a:pt x="27044" y="16988"/>
                    <a:pt x="26785" y="16988"/>
                    <a:pt x="26577" y="16884"/>
                  </a:cubicBezTo>
                  <a:cubicBezTo>
                    <a:pt x="26523" y="16834"/>
                    <a:pt x="26473" y="16834"/>
                    <a:pt x="26418" y="16780"/>
                  </a:cubicBezTo>
                  <a:cubicBezTo>
                    <a:pt x="26368" y="16780"/>
                    <a:pt x="26368" y="16780"/>
                    <a:pt x="26314" y="16729"/>
                  </a:cubicBezTo>
                  <a:cubicBezTo>
                    <a:pt x="26314" y="16729"/>
                    <a:pt x="26264" y="16729"/>
                    <a:pt x="26264" y="16675"/>
                  </a:cubicBezTo>
                  <a:cubicBezTo>
                    <a:pt x="26160" y="16625"/>
                    <a:pt x="26056" y="16521"/>
                    <a:pt x="25951" y="16417"/>
                  </a:cubicBezTo>
                  <a:cubicBezTo>
                    <a:pt x="25746" y="16212"/>
                    <a:pt x="25590" y="15955"/>
                    <a:pt x="25537" y="15601"/>
                  </a:cubicBezTo>
                  <a:lnTo>
                    <a:pt x="25537" y="15601"/>
                  </a:lnTo>
                  <a:cubicBezTo>
                    <a:pt x="25554" y="15839"/>
                    <a:pt x="25653" y="16069"/>
                    <a:pt x="25793" y="16258"/>
                  </a:cubicBezTo>
                  <a:cubicBezTo>
                    <a:pt x="25951" y="16520"/>
                    <a:pt x="26158" y="16674"/>
                    <a:pt x="26414" y="16831"/>
                  </a:cubicBezTo>
                  <a:lnTo>
                    <a:pt x="26414" y="16831"/>
                  </a:lnTo>
                  <a:cubicBezTo>
                    <a:pt x="26382" y="16814"/>
                    <a:pt x="26349" y="16797"/>
                    <a:pt x="26314" y="16780"/>
                  </a:cubicBezTo>
                  <a:cubicBezTo>
                    <a:pt x="26001" y="16625"/>
                    <a:pt x="25689" y="16258"/>
                    <a:pt x="25585" y="15896"/>
                  </a:cubicBezTo>
                  <a:cubicBezTo>
                    <a:pt x="25480" y="15687"/>
                    <a:pt x="25480" y="15479"/>
                    <a:pt x="25480" y="15270"/>
                  </a:cubicBezTo>
                  <a:cubicBezTo>
                    <a:pt x="25480" y="15166"/>
                    <a:pt x="25480" y="15062"/>
                    <a:pt x="25535" y="14904"/>
                  </a:cubicBezTo>
                  <a:lnTo>
                    <a:pt x="25535" y="14591"/>
                  </a:lnTo>
                  <a:cubicBezTo>
                    <a:pt x="25585" y="14174"/>
                    <a:pt x="25585" y="13757"/>
                    <a:pt x="25535" y="13340"/>
                  </a:cubicBezTo>
                  <a:cubicBezTo>
                    <a:pt x="25445" y="12626"/>
                    <a:pt x="25203" y="11952"/>
                    <a:pt x="24939" y="11380"/>
                  </a:cubicBezTo>
                  <a:lnTo>
                    <a:pt x="24939" y="11380"/>
                  </a:lnTo>
                  <a:cubicBezTo>
                    <a:pt x="25084" y="11720"/>
                    <a:pt x="25229" y="12066"/>
                    <a:pt x="25326" y="12456"/>
                  </a:cubicBezTo>
                  <a:cubicBezTo>
                    <a:pt x="25148" y="11828"/>
                    <a:pt x="24873" y="11238"/>
                    <a:pt x="24519" y="10707"/>
                  </a:cubicBezTo>
                  <a:lnTo>
                    <a:pt x="24519" y="10707"/>
                  </a:lnTo>
                  <a:cubicBezTo>
                    <a:pt x="24652" y="10897"/>
                    <a:pt x="24778" y="11092"/>
                    <a:pt x="24896" y="11287"/>
                  </a:cubicBezTo>
                  <a:lnTo>
                    <a:pt x="24896" y="11287"/>
                  </a:lnTo>
                  <a:cubicBezTo>
                    <a:pt x="24865" y="11224"/>
                    <a:pt x="24835" y="11162"/>
                    <a:pt x="24805" y="11102"/>
                  </a:cubicBezTo>
                  <a:cubicBezTo>
                    <a:pt x="24573" y="10706"/>
                    <a:pt x="24321" y="10372"/>
                    <a:pt x="24075" y="10101"/>
                  </a:cubicBezTo>
                  <a:lnTo>
                    <a:pt x="24075" y="10101"/>
                  </a:lnTo>
                  <a:cubicBezTo>
                    <a:pt x="24069" y="10059"/>
                    <a:pt x="24018" y="10053"/>
                    <a:pt x="23971" y="9955"/>
                  </a:cubicBezTo>
                  <a:cubicBezTo>
                    <a:pt x="23962" y="9955"/>
                    <a:pt x="23953" y="9954"/>
                    <a:pt x="23943" y="9951"/>
                  </a:cubicBezTo>
                  <a:lnTo>
                    <a:pt x="23943" y="9951"/>
                  </a:lnTo>
                  <a:cubicBezTo>
                    <a:pt x="23961" y="9972"/>
                    <a:pt x="23977" y="9992"/>
                    <a:pt x="23992" y="10011"/>
                  </a:cubicBezTo>
                  <a:lnTo>
                    <a:pt x="23992" y="10011"/>
                  </a:lnTo>
                  <a:cubicBezTo>
                    <a:pt x="23970" y="9988"/>
                    <a:pt x="23948" y="9966"/>
                    <a:pt x="23926" y="9944"/>
                  </a:cubicBezTo>
                  <a:lnTo>
                    <a:pt x="23926" y="9944"/>
                  </a:lnTo>
                  <a:cubicBezTo>
                    <a:pt x="23932" y="9946"/>
                    <a:pt x="23938" y="9949"/>
                    <a:pt x="23943" y="9951"/>
                  </a:cubicBezTo>
                  <a:lnTo>
                    <a:pt x="23943" y="9951"/>
                  </a:lnTo>
                  <a:cubicBezTo>
                    <a:pt x="23894" y="9889"/>
                    <a:pt x="23833" y="9817"/>
                    <a:pt x="23763" y="9747"/>
                  </a:cubicBezTo>
                  <a:cubicBezTo>
                    <a:pt x="23717" y="9701"/>
                    <a:pt x="23673" y="9657"/>
                    <a:pt x="23597" y="9612"/>
                  </a:cubicBezTo>
                  <a:lnTo>
                    <a:pt x="23597" y="9612"/>
                  </a:lnTo>
                  <a:cubicBezTo>
                    <a:pt x="23604" y="9619"/>
                    <a:pt x="23610" y="9627"/>
                    <a:pt x="23616" y="9635"/>
                  </a:cubicBezTo>
                  <a:lnTo>
                    <a:pt x="23616" y="9635"/>
                  </a:lnTo>
                  <a:cubicBezTo>
                    <a:pt x="23695" y="9709"/>
                    <a:pt x="23771" y="9785"/>
                    <a:pt x="23845" y="9863"/>
                  </a:cubicBezTo>
                  <a:lnTo>
                    <a:pt x="23845" y="9863"/>
                  </a:lnTo>
                  <a:cubicBezTo>
                    <a:pt x="23782" y="9802"/>
                    <a:pt x="23719" y="9745"/>
                    <a:pt x="23659" y="9693"/>
                  </a:cubicBezTo>
                  <a:cubicBezTo>
                    <a:pt x="23644" y="9672"/>
                    <a:pt x="23630" y="9653"/>
                    <a:pt x="23616" y="9635"/>
                  </a:cubicBezTo>
                  <a:lnTo>
                    <a:pt x="23616" y="9635"/>
                  </a:lnTo>
                  <a:cubicBezTo>
                    <a:pt x="23605" y="9625"/>
                    <a:pt x="23594" y="9614"/>
                    <a:pt x="23583" y="9604"/>
                  </a:cubicBezTo>
                  <a:lnTo>
                    <a:pt x="23583" y="9604"/>
                  </a:lnTo>
                  <a:cubicBezTo>
                    <a:pt x="23588" y="9607"/>
                    <a:pt x="23593" y="9609"/>
                    <a:pt x="23597" y="9612"/>
                  </a:cubicBezTo>
                  <a:lnTo>
                    <a:pt x="23597" y="9612"/>
                  </a:lnTo>
                  <a:cubicBezTo>
                    <a:pt x="23513" y="9515"/>
                    <a:pt x="23430" y="9464"/>
                    <a:pt x="23346" y="9380"/>
                  </a:cubicBezTo>
                  <a:cubicBezTo>
                    <a:pt x="23297" y="9334"/>
                    <a:pt x="23251" y="9285"/>
                    <a:pt x="23202" y="9277"/>
                  </a:cubicBezTo>
                  <a:lnTo>
                    <a:pt x="23202" y="9277"/>
                  </a:lnTo>
                  <a:cubicBezTo>
                    <a:pt x="23182" y="9261"/>
                    <a:pt x="23162" y="9245"/>
                    <a:pt x="23142" y="9230"/>
                  </a:cubicBezTo>
                  <a:lnTo>
                    <a:pt x="23142" y="9230"/>
                  </a:lnTo>
                  <a:cubicBezTo>
                    <a:pt x="23157" y="9245"/>
                    <a:pt x="23177" y="9260"/>
                    <a:pt x="23201" y="9277"/>
                  </a:cubicBezTo>
                  <a:lnTo>
                    <a:pt x="23201" y="9277"/>
                  </a:lnTo>
                  <a:cubicBezTo>
                    <a:pt x="23196" y="9276"/>
                    <a:pt x="23192" y="9276"/>
                    <a:pt x="23187" y="9276"/>
                  </a:cubicBezTo>
                  <a:lnTo>
                    <a:pt x="23141" y="9229"/>
                  </a:lnTo>
                  <a:lnTo>
                    <a:pt x="23141" y="9229"/>
                  </a:lnTo>
                  <a:cubicBezTo>
                    <a:pt x="22265" y="8556"/>
                    <a:pt x="21207" y="8120"/>
                    <a:pt x="20061" y="8025"/>
                  </a:cubicBezTo>
                  <a:lnTo>
                    <a:pt x="19907" y="8025"/>
                  </a:lnTo>
                  <a:lnTo>
                    <a:pt x="19907" y="208"/>
                  </a:lnTo>
                  <a:lnTo>
                    <a:pt x="19386" y="208"/>
                  </a:lnTo>
                  <a:lnTo>
                    <a:pt x="19386" y="6462"/>
                  </a:lnTo>
                  <a:cubicBezTo>
                    <a:pt x="19386" y="7295"/>
                    <a:pt x="18810" y="7975"/>
                    <a:pt x="18031" y="8183"/>
                  </a:cubicBezTo>
                  <a:cubicBezTo>
                    <a:pt x="15425" y="8859"/>
                    <a:pt x="13495" y="11256"/>
                    <a:pt x="13495" y="14124"/>
                  </a:cubicBezTo>
                  <a:cubicBezTo>
                    <a:pt x="13495" y="14695"/>
                    <a:pt x="13549" y="15216"/>
                    <a:pt x="13703" y="15791"/>
                  </a:cubicBezTo>
                  <a:cubicBezTo>
                    <a:pt x="13862" y="16363"/>
                    <a:pt x="13495" y="16834"/>
                    <a:pt x="12870" y="16834"/>
                  </a:cubicBezTo>
                  <a:cubicBezTo>
                    <a:pt x="12090" y="16834"/>
                    <a:pt x="10994" y="16417"/>
                    <a:pt x="10423" y="15842"/>
                  </a:cubicBezTo>
                  <a:cubicBezTo>
                    <a:pt x="9338" y="14760"/>
                    <a:pt x="7830" y="14101"/>
                    <a:pt x="6203" y="14101"/>
                  </a:cubicBezTo>
                  <a:cubicBezTo>
                    <a:pt x="6029" y="14101"/>
                    <a:pt x="5854" y="14109"/>
                    <a:pt x="5678" y="14124"/>
                  </a:cubicBezTo>
                  <a:cubicBezTo>
                    <a:pt x="2710" y="14382"/>
                    <a:pt x="363" y="16884"/>
                    <a:pt x="209" y="19856"/>
                  </a:cubicBezTo>
                  <a:cubicBezTo>
                    <a:pt x="51" y="22824"/>
                    <a:pt x="1926" y="25326"/>
                    <a:pt x="4586" y="26055"/>
                  </a:cubicBezTo>
                  <a:cubicBezTo>
                    <a:pt x="5212" y="26264"/>
                    <a:pt x="5678" y="26839"/>
                    <a:pt x="5678" y="27568"/>
                  </a:cubicBezTo>
                  <a:lnTo>
                    <a:pt x="5678" y="33976"/>
                  </a:lnTo>
                  <a:lnTo>
                    <a:pt x="6200" y="33976"/>
                  </a:lnTo>
                  <a:lnTo>
                    <a:pt x="6200" y="33822"/>
                  </a:lnTo>
                  <a:lnTo>
                    <a:pt x="6200" y="26680"/>
                  </a:lnTo>
                  <a:cubicBezTo>
                    <a:pt x="6200" y="26472"/>
                    <a:pt x="6358" y="26318"/>
                    <a:pt x="6512" y="26318"/>
                  </a:cubicBezTo>
                  <a:cubicBezTo>
                    <a:pt x="9485" y="26159"/>
                    <a:pt x="11932" y="23816"/>
                    <a:pt x="12244" y="20794"/>
                  </a:cubicBezTo>
                  <a:lnTo>
                    <a:pt x="12244" y="19543"/>
                  </a:lnTo>
                  <a:cubicBezTo>
                    <a:pt x="12140" y="18968"/>
                    <a:pt x="12453" y="18397"/>
                    <a:pt x="12924" y="18084"/>
                  </a:cubicBezTo>
                  <a:lnTo>
                    <a:pt x="13237" y="17926"/>
                  </a:lnTo>
                  <a:cubicBezTo>
                    <a:pt x="13448" y="17791"/>
                    <a:pt x="13689" y="17728"/>
                    <a:pt x="13932" y="17728"/>
                  </a:cubicBezTo>
                  <a:cubicBezTo>
                    <a:pt x="14345" y="17728"/>
                    <a:pt x="14764" y="17911"/>
                    <a:pt x="15058" y="18239"/>
                  </a:cubicBezTo>
                  <a:cubicBezTo>
                    <a:pt x="16155" y="19439"/>
                    <a:pt x="17768" y="20219"/>
                    <a:pt x="19540" y="20219"/>
                  </a:cubicBezTo>
                  <a:cubicBezTo>
                    <a:pt x="21312" y="20219"/>
                    <a:pt x="22875" y="19439"/>
                    <a:pt x="23971" y="18239"/>
                  </a:cubicBezTo>
                  <a:cubicBezTo>
                    <a:pt x="24284" y="17863"/>
                    <a:pt x="24727" y="17676"/>
                    <a:pt x="25178" y="17676"/>
                  </a:cubicBezTo>
                  <a:cubicBezTo>
                    <a:pt x="25479" y="17676"/>
                    <a:pt x="25784" y="17759"/>
                    <a:pt x="26056" y="17926"/>
                  </a:cubicBezTo>
                  <a:lnTo>
                    <a:pt x="26418" y="18134"/>
                  </a:lnTo>
                  <a:cubicBezTo>
                    <a:pt x="26939" y="18447"/>
                    <a:pt x="27252" y="19072"/>
                    <a:pt x="27202" y="19698"/>
                  </a:cubicBezTo>
                  <a:lnTo>
                    <a:pt x="27202" y="20586"/>
                  </a:lnTo>
                  <a:cubicBezTo>
                    <a:pt x="27356" y="23295"/>
                    <a:pt x="29286" y="25484"/>
                    <a:pt x="31788" y="26159"/>
                  </a:cubicBezTo>
                  <a:cubicBezTo>
                    <a:pt x="32255" y="26264"/>
                    <a:pt x="32567" y="26680"/>
                    <a:pt x="32567" y="27152"/>
                  </a:cubicBezTo>
                  <a:lnTo>
                    <a:pt x="32567" y="33872"/>
                  </a:lnTo>
                  <a:lnTo>
                    <a:pt x="32567" y="33976"/>
                  </a:lnTo>
                  <a:lnTo>
                    <a:pt x="33088" y="33976"/>
                  </a:lnTo>
                  <a:lnTo>
                    <a:pt x="33088" y="26680"/>
                  </a:lnTo>
                  <a:cubicBezTo>
                    <a:pt x="33088" y="26472"/>
                    <a:pt x="33247" y="26318"/>
                    <a:pt x="33401" y="26318"/>
                  </a:cubicBezTo>
                  <a:cubicBezTo>
                    <a:pt x="36686" y="26214"/>
                    <a:pt x="39292" y="23504"/>
                    <a:pt x="39292" y="20219"/>
                  </a:cubicBezTo>
                  <a:cubicBezTo>
                    <a:pt x="39292" y="20010"/>
                    <a:pt x="39237" y="19802"/>
                    <a:pt x="39237" y="19593"/>
                  </a:cubicBezTo>
                  <a:cubicBezTo>
                    <a:pt x="39187" y="19022"/>
                    <a:pt x="39446" y="18447"/>
                    <a:pt x="39967" y="18134"/>
                  </a:cubicBezTo>
                  <a:lnTo>
                    <a:pt x="40280" y="17926"/>
                  </a:lnTo>
                  <a:cubicBezTo>
                    <a:pt x="40514" y="17809"/>
                    <a:pt x="40763" y="17750"/>
                    <a:pt x="41008" y="17750"/>
                  </a:cubicBezTo>
                  <a:cubicBezTo>
                    <a:pt x="41416" y="17750"/>
                    <a:pt x="41811" y="17913"/>
                    <a:pt x="42106" y="18239"/>
                  </a:cubicBezTo>
                  <a:cubicBezTo>
                    <a:pt x="43198" y="19439"/>
                    <a:pt x="44761" y="20219"/>
                    <a:pt x="46533" y="20219"/>
                  </a:cubicBezTo>
                  <a:cubicBezTo>
                    <a:pt x="48359" y="20219"/>
                    <a:pt x="49972" y="19385"/>
                    <a:pt x="51069" y="18134"/>
                  </a:cubicBezTo>
                  <a:cubicBezTo>
                    <a:pt x="51354" y="17785"/>
                    <a:pt x="51777" y="17610"/>
                    <a:pt x="52205" y="17610"/>
                  </a:cubicBezTo>
                  <a:cubicBezTo>
                    <a:pt x="52477" y="17610"/>
                    <a:pt x="52752" y="17681"/>
                    <a:pt x="52995" y="17822"/>
                  </a:cubicBezTo>
                  <a:lnTo>
                    <a:pt x="53099" y="17876"/>
                  </a:lnTo>
                  <a:cubicBezTo>
                    <a:pt x="53620" y="18189"/>
                    <a:pt x="53933" y="18814"/>
                    <a:pt x="53882" y="19385"/>
                  </a:cubicBezTo>
                  <a:cubicBezTo>
                    <a:pt x="53778" y="19906"/>
                    <a:pt x="53778" y="20427"/>
                    <a:pt x="53828" y="20948"/>
                  </a:cubicBezTo>
                  <a:cubicBezTo>
                    <a:pt x="54195" y="23712"/>
                    <a:pt x="56384" y="25951"/>
                    <a:pt x="59144" y="26264"/>
                  </a:cubicBezTo>
                  <a:cubicBezTo>
                    <a:pt x="59302" y="26318"/>
                    <a:pt x="59456" y="26422"/>
                    <a:pt x="59456" y="26630"/>
                  </a:cubicBezTo>
                  <a:lnTo>
                    <a:pt x="59456" y="29078"/>
                  </a:lnTo>
                  <a:cubicBezTo>
                    <a:pt x="59406" y="28869"/>
                    <a:pt x="59406" y="28611"/>
                    <a:pt x="59406" y="28244"/>
                  </a:cubicBezTo>
                  <a:lnTo>
                    <a:pt x="59406" y="28506"/>
                  </a:lnTo>
                  <a:lnTo>
                    <a:pt x="59406" y="30487"/>
                  </a:lnTo>
                  <a:cubicBezTo>
                    <a:pt x="59406" y="32050"/>
                    <a:pt x="59406" y="33092"/>
                    <a:pt x="59456" y="33509"/>
                  </a:cubicBezTo>
                  <a:lnTo>
                    <a:pt x="59456" y="33976"/>
                  </a:lnTo>
                  <a:lnTo>
                    <a:pt x="59927" y="33976"/>
                  </a:lnTo>
                  <a:lnTo>
                    <a:pt x="59927" y="27256"/>
                  </a:lnTo>
                  <a:cubicBezTo>
                    <a:pt x="59927" y="26735"/>
                    <a:pt x="60290" y="26318"/>
                    <a:pt x="60811" y="26214"/>
                  </a:cubicBezTo>
                  <a:cubicBezTo>
                    <a:pt x="63729" y="25742"/>
                    <a:pt x="65972" y="23137"/>
                    <a:pt x="65868" y="20010"/>
                  </a:cubicBezTo>
                  <a:cubicBezTo>
                    <a:pt x="65868" y="19782"/>
                    <a:pt x="65850" y="19559"/>
                    <a:pt x="65818" y="19339"/>
                  </a:cubicBezTo>
                  <a:lnTo>
                    <a:pt x="65818" y="19339"/>
                  </a:lnTo>
                  <a:cubicBezTo>
                    <a:pt x="65820" y="19341"/>
                    <a:pt x="65821" y="19342"/>
                    <a:pt x="65822" y="19343"/>
                  </a:cubicBezTo>
                  <a:lnTo>
                    <a:pt x="65822" y="19343"/>
                  </a:lnTo>
                  <a:cubicBezTo>
                    <a:pt x="65818" y="19329"/>
                    <a:pt x="65814" y="19309"/>
                    <a:pt x="65814" y="19281"/>
                  </a:cubicBezTo>
                  <a:lnTo>
                    <a:pt x="65814" y="19231"/>
                  </a:lnTo>
                  <a:cubicBezTo>
                    <a:pt x="65814" y="19174"/>
                    <a:pt x="65810" y="19118"/>
                    <a:pt x="65804" y="19061"/>
                  </a:cubicBezTo>
                  <a:lnTo>
                    <a:pt x="65804" y="19061"/>
                  </a:lnTo>
                  <a:cubicBezTo>
                    <a:pt x="65807" y="19065"/>
                    <a:pt x="65810" y="19069"/>
                    <a:pt x="65814" y="19072"/>
                  </a:cubicBezTo>
                  <a:lnTo>
                    <a:pt x="65814" y="19231"/>
                  </a:lnTo>
                  <a:cubicBezTo>
                    <a:pt x="65863" y="19420"/>
                    <a:pt x="65867" y="19565"/>
                    <a:pt x="65905" y="19668"/>
                  </a:cubicBezTo>
                  <a:lnTo>
                    <a:pt x="65905" y="19668"/>
                  </a:lnTo>
                  <a:cubicBezTo>
                    <a:pt x="65881" y="19329"/>
                    <a:pt x="65822" y="19032"/>
                    <a:pt x="65757" y="18779"/>
                  </a:cubicBezTo>
                  <a:lnTo>
                    <a:pt x="65757" y="18779"/>
                  </a:lnTo>
                  <a:cubicBezTo>
                    <a:pt x="65777" y="18878"/>
                    <a:pt x="65794" y="18971"/>
                    <a:pt x="65804" y="19061"/>
                  </a:cubicBezTo>
                  <a:lnTo>
                    <a:pt x="65804" y="19061"/>
                  </a:lnTo>
                  <a:cubicBezTo>
                    <a:pt x="65798" y="19053"/>
                    <a:pt x="65793" y="19045"/>
                    <a:pt x="65789" y="19036"/>
                  </a:cubicBezTo>
                  <a:lnTo>
                    <a:pt x="65789" y="19036"/>
                  </a:lnTo>
                  <a:cubicBezTo>
                    <a:pt x="65808" y="19169"/>
                    <a:pt x="65812" y="19260"/>
                    <a:pt x="65813" y="19307"/>
                  </a:cubicBezTo>
                  <a:lnTo>
                    <a:pt x="65813" y="19307"/>
                  </a:lnTo>
                  <a:cubicBezTo>
                    <a:pt x="65815" y="19318"/>
                    <a:pt x="65817" y="19328"/>
                    <a:pt x="65818" y="19339"/>
                  </a:cubicBezTo>
                  <a:lnTo>
                    <a:pt x="65818" y="19339"/>
                  </a:lnTo>
                  <a:cubicBezTo>
                    <a:pt x="65817" y="19338"/>
                    <a:pt x="65815" y="19336"/>
                    <a:pt x="65814" y="19335"/>
                  </a:cubicBezTo>
                  <a:cubicBezTo>
                    <a:pt x="65814" y="19329"/>
                    <a:pt x="65814" y="19320"/>
                    <a:pt x="65813" y="19307"/>
                  </a:cubicBezTo>
                  <a:lnTo>
                    <a:pt x="65813" y="19307"/>
                  </a:lnTo>
                  <a:cubicBezTo>
                    <a:pt x="65789" y="19148"/>
                    <a:pt x="65758" y="18992"/>
                    <a:pt x="65721" y="18839"/>
                  </a:cubicBezTo>
                  <a:lnTo>
                    <a:pt x="65721" y="18839"/>
                  </a:lnTo>
                  <a:cubicBezTo>
                    <a:pt x="65755" y="18914"/>
                    <a:pt x="65764" y="18986"/>
                    <a:pt x="65789" y="19036"/>
                  </a:cubicBezTo>
                  <a:lnTo>
                    <a:pt x="65789" y="19036"/>
                  </a:lnTo>
                  <a:cubicBezTo>
                    <a:pt x="65763" y="18860"/>
                    <a:pt x="65711" y="18610"/>
                    <a:pt x="65605" y="18293"/>
                  </a:cubicBezTo>
                  <a:cubicBezTo>
                    <a:pt x="65563" y="18166"/>
                    <a:pt x="65512" y="18021"/>
                    <a:pt x="65449" y="17867"/>
                  </a:cubicBezTo>
                  <a:lnTo>
                    <a:pt x="65449" y="17867"/>
                  </a:lnTo>
                  <a:cubicBezTo>
                    <a:pt x="65553" y="18074"/>
                    <a:pt x="65604" y="18303"/>
                    <a:pt x="65677" y="18480"/>
                  </a:cubicBezTo>
                  <a:lnTo>
                    <a:pt x="65677" y="18480"/>
                  </a:lnTo>
                  <a:cubicBezTo>
                    <a:pt x="65583" y="18124"/>
                    <a:pt x="65485" y="17844"/>
                    <a:pt x="65347" y="17563"/>
                  </a:cubicBezTo>
                  <a:cubicBezTo>
                    <a:pt x="65166" y="17168"/>
                    <a:pt x="64962" y="16847"/>
                    <a:pt x="64717" y="16534"/>
                  </a:cubicBezTo>
                  <a:lnTo>
                    <a:pt x="64717" y="16534"/>
                  </a:lnTo>
                  <a:cubicBezTo>
                    <a:pt x="64700" y="16511"/>
                    <a:pt x="64684" y="16489"/>
                    <a:pt x="64667" y="16467"/>
                  </a:cubicBezTo>
                  <a:lnTo>
                    <a:pt x="64648" y="16448"/>
                  </a:lnTo>
                  <a:lnTo>
                    <a:pt x="64648" y="16448"/>
                  </a:lnTo>
                  <a:cubicBezTo>
                    <a:pt x="64583" y="16367"/>
                    <a:pt x="64515" y="16287"/>
                    <a:pt x="64444" y="16205"/>
                  </a:cubicBezTo>
                  <a:lnTo>
                    <a:pt x="64444" y="16205"/>
                  </a:lnTo>
                  <a:cubicBezTo>
                    <a:pt x="64429" y="16176"/>
                    <a:pt x="64409" y="16154"/>
                    <a:pt x="64409" y="16154"/>
                  </a:cubicBezTo>
                  <a:lnTo>
                    <a:pt x="64409" y="16154"/>
                  </a:lnTo>
                  <a:cubicBezTo>
                    <a:pt x="64409" y="16159"/>
                    <a:pt x="64409" y="16163"/>
                    <a:pt x="64410" y="16166"/>
                  </a:cubicBezTo>
                  <a:lnTo>
                    <a:pt x="64410" y="16166"/>
                  </a:lnTo>
                  <a:cubicBezTo>
                    <a:pt x="64392" y="16146"/>
                    <a:pt x="64373" y="16125"/>
                    <a:pt x="64355" y="16104"/>
                  </a:cubicBezTo>
                  <a:cubicBezTo>
                    <a:pt x="64279" y="16010"/>
                    <a:pt x="64204" y="15922"/>
                    <a:pt x="64124" y="15837"/>
                  </a:cubicBezTo>
                  <a:lnTo>
                    <a:pt x="64124" y="15837"/>
                  </a:lnTo>
                  <a:cubicBezTo>
                    <a:pt x="64153" y="15856"/>
                    <a:pt x="64180" y="15876"/>
                    <a:pt x="64200" y="15896"/>
                  </a:cubicBezTo>
                  <a:lnTo>
                    <a:pt x="64042" y="15737"/>
                  </a:lnTo>
                  <a:lnTo>
                    <a:pt x="64028" y="15737"/>
                  </a:lnTo>
                  <a:cubicBezTo>
                    <a:pt x="63911" y="15620"/>
                    <a:pt x="63781" y="15504"/>
                    <a:pt x="63625" y="15375"/>
                  </a:cubicBezTo>
                  <a:cubicBezTo>
                    <a:pt x="63312" y="15112"/>
                    <a:pt x="62950" y="14854"/>
                    <a:pt x="62479" y="14645"/>
                  </a:cubicBezTo>
                  <a:cubicBezTo>
                    <a:pt x="62457" y="14638"/>
                    <a:pt x="62437" y="14630"/>
                    <a:pt x="62417" y="14623"/>
                  </a:cubicBezTo>
                  <a:lnTo>
                    <a:pt x="62417" y="14623"/>
                  </a:lnTo>
                  <a:cubicBezTo>
                    <a:pt x="62558" y="14692"/>
                    <a:pt x="62700" y="14768"/>
                    <a:pt x="62845" y="14854"/>
                  </a:cubicBezTo>
                  <a:cubicBezTo>
                    <a:pt x="63158" y="15008"/>
                    <a:pt x="63471" y="15270"/>
                    <a:pt x="63729" y="15479"/>
                  </a:cubicBezTo>
                  <a:cubicBezTo>
                    <a:pt x="63336" y="15170"/>
                    <a:pt x="62904" y="14863"/>
                    <a:pt x="62403" y="14618"/>
                  </a:cubicBezTo>
                  <a:lnTo>
                    <a:pt x="62403" y="14618"/>
                  </a:lnTo>
                  <a:cubicBezTo>
                    <a:pt x="62408" y="14619"/>
                    <a:pt x="62412" y="14621"/>
                    <a:pt x="62417" y="14623"/>
                  </a:cubicBezTo>
                  <a:lnTo>
                    <a:pt x="62417" y="14623"/>
                  </a:lnTo>
                  <a:cubicBezTo>
                    <a:pt x="62233" y="14533"/>
                    <a:pt x="62053" y="14456"/>
                    <a:pt x="61875" y="14392"/>
                  </a:cubicBezTo>
                  <a:lnTo>
                    <a:pt x="61875" y="14392"/>
                  </a:lnTo>
                  <a:cubicBezTo>
                    <a:pt x="61897" y="14401"/>
                    <a:pt x="61917" y="14412"/>
                    <a:pt x="61937" y="14422"/>
                  </a:cubicBezTo>
                  <a:lnTo>
                    <a:pt x="61937" y="14422"/>
                  </a:lnTo>
                  <a:cubicBezTo>
                    <a:pt x="61853" y="14392"/>
                    <a:pt x="61767" y="14362"/>
                    <a:pt x="61680" y="14334"/>
                  </a:cubicBezTo>
                  <a:lnTo>
                    <a:pt x="61680" y="14334"/>
                  </a:lnTo>
                  <a:cubicBezTo>
                    <a:pt x="61698" y="14336"/>
                    <a:pt x="61716" y="14339"/>
                    <a:pt x="61734" y="14343"/>
                  </a:cubicBezTo>
                  <a:lnTo>
                    <a:pt x="61734" y="14343"/>
                  </a:lnTo>
                  <a:cubicBezTo>
                    <a:pt x="61589" y="14294"/>
                    <a:pt x="61445" y="14254"/>
                    <a:pt x="61301" y="14221"/>
                  </a:cubicBezTo>
                  <a:lnTo>
                    <a:pt x="61301" y="14221"/>
                  </a:lnTo>
                  <a:cubicBezTo>
                    <a:pt x="61321" y="14227"/>
                    <a:pt x="61342" y="14234"/>
                    <a:pt x="61362" y="14240"/>
                  </a:cubicBezTo>
                  <a:lnTo>
                    <a:pt x="61362" y="14240"/>
                  </a:lnTo>
                  <a:cubicBezTo>
                    <a:pt x="61295" y="14222"/>
                    <a:pt x="61227" y="14205"/>
                    <a:pt x="61158" y="14190"/>
                  </a:cubicBezTo>
                  <a:lnTo>
                    <a:pt x="61158" y="14190"/>
                  </a:lnTo>
                  <a:cubicBezTo>
                    <a:pt x="61206" y="14200"/>
                    <a:pt x="61253" y="14210"/>
                    <a:pt x="61301" y="14221"/>
                  </a:cubicBezTo>
                  <a:lnTo>
                    <a:pt x="61301" y="14221"/>
                  </a:lnTo>
                  <a:cubicBezTo>
                    <a:pt x="61098" y="14159"/>
                    <a:pt x="60888" y="14104"/>
                    <a:pt x="60657" y="14070"/>
                  </a:cubicBezTo>
                  <a:cubicBezTo>
                    <a:pt x="60290" y="14020"/>
                    <a:pt x="59927" y="14020"/>
                    <a:pt x="59456" y="14020"/>
                  </a:cubicBezTo>
                  <a:cubicBezTo>
                    <a:pt x="59328" y="14035"/>
                    <a:pt x="59200" y="14051"/>
                    <a:pt x="59071" y="14070"/>
                  </a:cubicBezTo>
                  <a:lnTo>
                    <a:pt x="59248" y="14070"/>
                  </a:lnTo>
                  <a:cubicBezTo>
                    <a:pt x="59094" y="14070"/>
                    <a:pt x="58989" y="14124"/>
                    <a:pt x="58935" y="14124"/>
                  </a:cubicBezTo>
                  <a:lnTo>
                    <a:pt x="58885" y="14124"/>
                  </a:lnTo>
                  <a:cubicBezTo>
                    <a:pt x="58930" y="14124"/>
                    <a:pt x="58935" y="14124"/>
                    <a:pt x="58975" y="14084"/>
                  </a:cubicBezTo>
                  <a:lnTo>
                    <a:pt x="58975" y="14084"/>
                  </a:lnTo>
                  <a:cubicBezTo>
                    <a:pt x="58713" y="14126"/>
                    <a:pt x="58444" y="14183"/>
                    <a:pt x="58156" y="14278"/>
                  </a:cubicBezTo>
                  <a:lnTo>
                    <a:pt x="58101" y="14278"/>
                  </a:lnTo>
                  <a:cubicBezTo>
                    <a:pt x="58101" y="14278"/>
                    <a:pt x="57997" y="14332"/>
                    <a:pt x="57893" y="14332"/>
                  </a:cubicBezTo>
                  <a:cubicBezTo>
                    <a:pt x="57634" y="14437"/>
                    <a:pt x="57268" y="14591"/>
                    <a:pt x="56801" y="14854"/>
                  </a:cubicBezTo>
                  <a:cubicBezTo>
                    <a:pt x="56746" y="14854"/>
                    <a:pt x="56696" y="14904"/>
                    <a:pt x="56696" y="14904"/>
                  </a:cubicBezTo>
                  <a:cubicBezTo>
                    <a:pt x="56642" y="14904"/>
                    <a:pt x="56642" y="14958"/>
                    <a:pt x="56592" y="14958"/>
                  </a:cubicBezTo>
                  <a:cubicBezTo>
                    <a:pt x="56538" y="15008"/>
                    <a:pt x="56488" y="15062"/>
                    <a:pt x="56384" y="15112"/>
                  </a:cubicBezTo>
                  <a:cubicBezTo>
                    <a:pt x="56330" y="15112"/>
                    <a:pt x="56280" y="15166"/>
                    <a:pt x="56225" y="15216"/>
                  </a:cubicBezTo>
                  <a:cubicBezTo>
                    <a:pt x="56175" y="15270"/>
                    <a:pt x="56121" y="15270"/>
                    <a:pt x="56121" y="15320"/>
                  </a:cubicBezTo>
                  <a:cubicBezTo>
                    <a:pt x="56071" y="15320"/>
                    <a:pt x="56071" y="15375"/>
                    <a:pt x="56017" y="15375"/>
                  </a:cubicBezTo>
                  <a:cubicBezTo>
                    <a:pt x="55758" y="15583"/>
                    <a:pt x="55496" y="15842"/>
                    <a:pt x="55237" y="16154"/>
                  </a:cubicBezTo>
                  <a:lnTo>
                    <a:pt x="55133" y="16258"/>
                  </a:lnTo>
                  <a:lnTo>
                    <a:pt x="55029" y="16363"/>
                  </a:lnTo>
                  <a:lnTo>
                    <a:pt x="54925" y="16467"/>
                  </a:lnTo>
                  <a:cubicBezTo>
                    <a:pt x="54871" y="16467"/>
                    <a:pt x="54871" y="16521"/>
                    <a:pt x="54820" y="16521"/>
                  </a:cubicBezTo>
                  <a:cubicBezTo>
                    <a:pt x="54662" y="16675"/>
                    <a:pt x="54454" y="16729"/>
                    <a:pt x="54299" y="16780"/>
                  </a:cubicBezTo>
                  <a:cubicBezTo>
                    <a:pt x="54230" y="16798"/>
                    <a:pt x="54160" y="16804"/>
                    <a:pt x="54091" y="16804"/>
                  </a:cubicBezTo>
                  <a:cubicBezTo>
                    <a:pt x="53952" y="16804"/>
                    <a:pt x="53813" y="16780"/>
                    <a:pt x="53674" y="16780"/>
                  </a:cubicBezTo>
                  <a:lnTo>
                    <a:pt x="53361" y="16625"/>
                  </a:lnTo>
                  <a:lnTo>
                    <a:pt x="53307" y="16625"/>
                  </a:lnTo>
                  <a:cubicBezTo>
                    <a:pt x="53257" y="16571"/>
                    <a:pt x="53257" y="16571"/>
                    <a:pt x="53203" y="16571"/>
                  </a:cubicBezTo>
                  <a:lnTo>
                    <a:pt x="53153" y="16521"/>
                  </a:lnTo>
                  <a:lnTo>
                    <a:pt x="53099" y="16467"/>
                  </a:lnTo>
                  <a:cubicBezTo>
                    <a:pt x="52995" y="16417"/>
                    <a:pt x="52945" y="16313"/>
                    <a:pt x="52840" y="16258"/>
                  </a:cubicBezTo>
                  <a:lnTo>
                    <a:pt x="52682" y="15946"/>
                  </a:lnTo>
                  <a:cubicBezTo>
                    <a:pt x="52632" y="15737"/>
                    <a:pt x="52578" y="15529"/>
                    <a:pt x="52578" y="15270"/>
                  </a:cubicBezTo>
                  <a:lnTo>
                    <a:pt x="52578" y="15112"/>
                  </a:lnTo>
                  <a:cubicBezTo>
                    <a:pt x="52632" y="15062"/>
                    <a:pt x="52632" y="15008"/>
                    <a:pt x="52632" y="14904"/>
                  </a:cubicBezTo>
                  <a:cubicBezTo>
                    <a:pt x="52632" y="14799"/>
                    <a:pt x="52682" y="14695"/>
                    <a:pt x="52682" y="14541"/>
                  </a:cubicBezTo>
                  <a:lnTo>
                    <a:pt x="52682" y="13966"/>
                  </a:lnTo>
                  <a:cubicBezTo>
                    <a:pt x="52682" y="13892"/>
                    <a:pt x="52682" y="13740"/>
                    <a:pt x="52664" y="13509"/>
                  </a:cubicBezTo>
                  <a:lnTo>
                    <a:pt x="52664" y="13509"/>
                  </a:lnTo>
                  <a:cubicBezTo>
                    <a:pt x="52610" y="12932"/>
                    <a:pt x="52470" y="12328"/>
                    <a:pt x="52242" y="11758"/>
                  </a:cubicBezTo>
                  <a:lnTo>
                    <a:pt x="52242" y="11758"/>
                  </a:lnTo>
                  <a:cubicBezTo>
                    <a:pt x="52320" y="11934"/>
                    <a:pt x="52379" y="12114"/>
                    <a:pt x="52434" y="12284"/>
                  </a:cubicBezTo>
                  <a:lnTo>
                    <a:pt x="52434" y="12284"/>
                  </a:lnTo>
                  <a:cubicBezTo>
                    <a:pt x="52353" y="12021"/>
                    <a:pt x="52247" y="11733"/>
                    <a:pt x="52111" y="11414"/>
                  </a:cubicBezTo>
                  <a:cubicBezTo>
                    <a:pt x="52054" y="11315"/>
                    <a:pt x="51998" y="11216"/>
                    <a:pt x="51940" y="11117"/>
                  </a:cubicBezTo>
                  <a:lnTo>
                    <a:pt x="51940" y="11117"/>
                  </a:lnTo>
                  <a:cubicBezTo>
                    <a:pt x="51879" y="11006"/>
                    <a:pt x="51814" y="10897"/>
                    <a:pt x="51745" y="10791"/>
                  </a:cubicBezTo>
                  <a:lnTo>
                    <a:pt x="51745" y="10791"/>
                  </a:lnTo>
                  <a:cubicBezTo>
                    <a:pt x="51648" y="10634"/>
                    <a:pt x="51545" y="10476"/>
                    <a:pt x="51431" y="10318"/>
                  </a:cubicBezTo>
                  <a:cubicBezTo>
                    <a:pt x="51327" y="10214"/>
                    <a:pt x="51277" y="10109"/>
                    <a:pt x="51173" y="10005"/>
                  </a:cubicBezTo>
                  <a:lnTo>
                    <a:pt x="50980" y="9816"/>
                  </a:lnTo>
                  <a:lnTo>
                    <a:pt x="50980" y="9816"/>
                  </a:lnTo>
                  <a:cubicBezTo>
                    <a:pt x="51112" y="9952"/>
                    <a:pt x="51261" y="10110"/>
                    <a:pt x="51381" y="10268"/>
                  </a:cubicBezTo>
                  <a:cubicBezTo>
                    <a:pt x="51416" y="10317"/>
                    <a:pt x="51451" y="10367"/>
                    <a:pt x="51486" y="10417"/>
                  </a:cubicBezTo>
                  <a:lnTo>
                    <a:pt x="51486" y="10417"/>
                  </a:lnTo>
                  <a:cubicBezTo>
                    <a:pt x="50946" y="9696"/>
                    <a:pt x="50262" y="9097"/>
                    <a:pt x="49505" y="8650"/>
                  </a:cubicBezTo>
                  <a:cubicBezTo>
                    <a:pt x="49101" y="8424"/>
                    <a:pt x="48684" y="8258"/>
                    <a:pt x="48260" y="8141"/>
                  </a:cubicBezTo>
                  <a:lnTo>
                    <a:pt x="48260" y="8141"/>
                  </a:lnTo>
                  <a:cubicBezTo>
                    <a:pt x="48471" y="8184"/>
                    <a:pt x="48517" y="8187"/>
                    <a:pt x="48567" y="8233"/>
                  </a:cubicBezTo>
                  <a:cubicBezTo>
                    <a:pt x="48966" y="8366"/>
                    <a:pt x="49343" y="8542"/>
                    <a:pt x="49686" y="8747"/>
                  </a:cubicBezTo>
                  <a:lnTo>
                    <a:pt x="49686" y="8747"/>
                  </a:lnTo>
                  <a:cubicBezTo>
                    <a:pt x="49412" y="8578"/>
                    <a:pt x="49109" y="8425"/>
                    <a:pt x="48776" y="8288"/>
                  </a:cubicBezTo>
                  <a:cubicBezTo>
                    <a:pt x="48436" y="8165"/>
                    <a:pt x="48079" y="8059"/>
                    <a:pt x="47704" y="7983"/>
                  </a:cubicBezTo>
                  <a:lnTo>
                    <a:pt x="47704" y="7983"/>
                  </a:lnTo>
                  <a:cubicBezTo>
                    <a:pt x="47834" y="8022"/>
                    <a:pt x="47887" y="8027"/>
                    <a:pt x="47973" y="8070"/>
                  </a:cubicBezTo>
                  <a:lnTo>
                    <a:pt x="47973" y="8070"/>
                  </a:lnTo>
                  <a:cubicBezTo>
                    <a:pt x="47617" y="7990"/>
                    <a:pt x="47258" y="7943"/>
                    <a:pt x="46900" y="7921"/>
                  </a:cubicBezTo>
                  <a:cubicBezTo>
                    <a:pt x="47254" y="7921"/>
                    <a:pt x="47461" y="7973"/>
                    <a:pt x="47665" y="7975"/>
                  </a:cubicBezTo>
                  <a:lnTo>
                    <a:pt x="47665" y="7975"/>
                  </a:lnTo>
                  <a:cubicBezTo>
                    <a:pt x="47418" y="7926"/>
                    <a:pt x="47162" y="7890"/>
                    <a:pt x="46900" y="7871"/>
                  </a:cubicBezTo>
                  <a:lnTo>
                    <a:pt x="46900" y="3702"/>
                  </a:lnTo>
                  <a:lnTo>
                    <a:pt x="46900" y="208"/>
                  </a:lnTo>
                  <a:lnTo>
                    <a:pt x="46900" y="54"/>
                  </a:lnTo>
                  <a:close/>
                  <a:moveTo>
                    <a:pt x="5991" y="33976"/>
                  </a:moveTo>
                  <a:lnTo>
                    <a:pt x="5991" y="33976"/>
                  </a:lnTo>
                  <a:cubicBezTo>
                    <a:pt x="5966" y="34003"/>
                    <a:pt x="5966" y="34017"/>
                    <a:pt x="5972" y="34017"/>
                  </a:cubicBezTo>
                  <a:cubicBezTo>
                    <a:pt x="5979" y="34017"/>
                    <a:pt x="5991" y="34003"/>
                    <a:pt x="5991" y="33976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7"/>
            <p:cNvSpPr/>
            <p:nvPr/>
          </p:nvSpPr>
          <p:spPr>
            <a:xfrm>
              <a:off x="2011700" y="434875"/>
              <a:ext cx="1275" cy="25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51" y="1"/>
                  </a:moveTo>
                  <a:lnTo>
                    <a:pt x="1" y="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7"/>
            <p:cNvSpPr/>
            <p:nvPr/>
          </p:nvSpPr>
          <p:spPr>
            <a:xfrm>
              <a:off x="2011700" y="434875"/>
              <a:ext cx="1275" cy="25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51" y="1"/>
                  </a:moveTo>
                  <a:lnTo>
                    <a:pt x="1" y="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7"/>
            <p:cNvSpPr/>
            <p:nvPr/>
          </p:nvSpPr>
          <p:spPr>
            <a:xfrm>
              <a:off x="2487200" y="660200"/>
              <a:ext cx="10400" cy="1375"/>
            </a:xfrm>
            <a:custGeom>
              <a:avLst/>
              <a:gdLst/>
              <a:ahLst/>
              <a:cxnLst/>
              <a:rect l="l" t="t" r="r" b="b"/>
              <a:pathLst>
                <a:path w="416" h="55" extrusionOk="0">
                  <a:moveTo>
                    <a:pt x="416" y="1"/>
                  </a:moveTo>
                  <a:lnTo>
                    <a:pt x="416" y="1"/>
                  </a:lnTo>
                  <a:cubicBezTo>
                    <a:pt x="339" y="28"/>
                    <a:pt x="274" y="41"/>
                    <a:pt x="209" y="41"/>
                  </a:cubicBezTo>
                  <a:cubicBezTo>
                    <a:pt x="144" y="41"/>
                    <a:pt x="79" y="28"/>
                    <a:pt x="0" y="1"/>
                  </a:cubicBezTo>
                  <a:lnTo>
                    <a:pt x="0" y="1"/>
                  </a:lnTo>
                  <a:cubicBezTo>
                    <a:pt x="158" y="55"/>
                    <a:pt x="262" y="55"/>
                    <a:pt x="366" y="55"/>
                  </a:cubicBezTo>
                  <a:lnTo>
                    <a:pt x="416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7"/>
            <p:cNvSpPr/>
            <p:nvPr/>
          </p:nvSpPr>
          <p:spPr>
            <a:xfrm>
              <a:off x="2341250" y="586000"/>
              <a:ext cx="39100" cy="5225"/>
            </a:xfrm>
            <a:custGeom>
              <a:avLst/>
              <a:gdLst/>
              <a:ahLst/>
              <a:cxnLst/>
              <a:rect l="l" t="t" r="r" b="b"/>
              <a:pathLst>
                <a:path w="1564" h="209" extrusionOk="0">
                  <a:moveTo>
                    <a:pt x="0" y="1"/>
                  </a:moveTo>
                  <a:cubicBezTo>
                    <a:pt x="171" y="1"/>
                    <a:pt x="341" y="6"/>
                    <a:pt x="511" y="19"/>
                  </a:cubicBezTo>
                  <a:lnTo>
                    <a:pt x="511" y="19"/>
                  </a:lnTo>
                  <a:cubicBezTo>
                    <a:pt x="393" y="7"/>
                    <a:pt x="276" y="1"/>
                    <a:pt x="159" y="1"/>
                  </a:cubicBezTo>
                  <a:close/>
                  <a:moveTo>
                    <a:pt x="511" y="19"/>
                  </a:moveTo>
                  <a:cubicBezTo>
                    <a:pt x="862" y="53"/>
                    <a:pt x="1214" y="131"/>
                    <a:pt x="1564" y="209"/>
                  </a:cubicBezTo>
                  <a:cubicBezTo>
                    <a:pt x="1213" y="102"/>
                    <a:pt x="862" y="45"/>
                    <a:pt x="511" y="19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7"/>
            <p:cNvSpPr/>
            <p:nvPr/>
          </p:nvSpPr>
          <p:spPr>
            <a:xfrm>
              <a:off x="2526250" y="623725"/>
              <a:ext cx="25" cy="4000"/>
            </a:xfrm>
            <a:custGeom>
              <a:avLst/>
              <a:gdLst/>
              <a:ahLst/>
              <a:cxnLst/>
              <a:rect l="l" t="t" r="r" b="b"/>
              <a:pathLst>
                <a:path w="1" h="160" extrusionOk="0">
                  <a:moveTo>
                    <a:pt x="0" y="1"/>
                  </a:moveTo>
                  <a:lnTo>
                    <a:pt x="0" y="55"/>
                  </a:lnTo>
                  <a:lnTo>
                    <a:pt x="0" y="159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7"/>
            <p:cNvSpPr/>
            <p:nvPr/>
          </p:nvSpPr>
          <p:spPr>
            <a:xfrm>
              <a:off x="2523625" y="487000"/>
              <a:ext cx="39125" cy="89850"/>
            </a:xfrm>
            <a:custGeom>
              <a:avLst/>
              <a:gdLst/>
              <a:ahLst/>
              <a:cxnLst/>
              <a:rect l="l" t="t" r="r" b="b"/>
              <a:pathLst>
                <a:path w="1565" h="3594" extrusionOk="0">
                  <a:moveTo>
                    <a:pt x="1564" y="0"/>
                  </a:moveTo>
                  <a:cubicBezTo>
                    <a:pt x="1460" y="50"/>
                    <a:pt x="1410" y="154"/>
                    <a:pt x="1356" y="209"/>
                  </a:cubicBezTo>
                  <a:cubicBezTo>
                    <a:pt x="1312" y="252"/>
                    <a:pt x="1266" y="298"/>
                    <a:pt x="1254" y="343"/>
                  </a:cubicBezTo>
                  <a:lnTo>
                    <a:pt x="1254" y="343"/>
                  </a:lnTo>
                  <a:cubicBezTo>
                    <a:pt x="1352" y="224"/>
                    <a:pt x="1455" y="109"/>
                    <a:pt x="1564" y="0"/>
                  </a:cubicBezTo>
                  <a:close/>
                  <a:moveTo>
                    <a:pt x="1254" y="343"/>
                  </a:moveTo>
                  <a:lnTo>
                    <a:pt x="1254" y="343"/>
                  </a:lnTo>
                  <a:cubicBezTo>
                    <a:pt x="1248" y="350"/>
                    <a:pt x="1242" y="357"/>
                    <a:pt x="1236" y="365"/>
                  </a:cubicBezTo>
                  <a:lnTo>
                    <a:pt x="1236" y="365"/>
                  </a:lnTo>
                  <a:cubicBezTo>
                    <a:pt x="1241" y="364"/>
                    <a:pt x="1246" y="363"/>
                    <a:pt x="1252" y="363"/>
                  </a:cubicBezTo>
                  <a:cubicBezTo>
                    <a:pt x="1252" y="356"/>
                    <a:pt x="1252" y="349"/>
                    <a:pt x="1254" y="343"/>
                  </a:cubicBezTo>
                  <a:close/>
                  <a:moveTo>
                    <a:pt x="1236" y="365"/>
                  </a:moveTo>
                  <a:lnTo>
                    <a:pt x="1236" y="365"/>
                  </a:lnTo>
                  <a:cubicBezTo>
                    <a:pt x="1201" y="375"/>
                    <a:pt x="1195" y="423"/>
                    <a:pt x="1147" y="467"/>
                  </a:cubicBezTo>
                  <a:cubicBezTo>
                    <a:pt x="1143" y="477"/>
                    <a:pt x="1138" y="486"/>
                    <a:pt x="1133" y="496"/>
                  </a:cubicBezTo>
                  <a:lnTo>
                    <a:pt x="1133" y="496"/>
                  </a:lnTo>
                  <a:cubicBezTo>
                    <a:pt x="1167" y="452"/>
                    <a:pt x="1201" y="408"/>
                    <a:pt x="1236" y="365"/>
                  </a:cubicBezTo>
                  <a:close/>
                  <a:moveTo>
                    <a:pt x="1133" y="496"/>
                  </a:moveTo>
                  <a:lnTo>
                    <a:pt x="1133" y="496"/>
                  </a:lnTo>
                  <a:cubicBezTo>
                    <a:pt x="1083" y="563"/>
                    <a:pt x="1034" y="630"/>
                    <a:pt x="986" y="699"/>
                  </a:cubicBezTo>
                  <a:lnTo>
                    <a:pt x="986" y="699"/>
                  </a:lnTo>
                  <a:cubicBezTo>
                    <a:pt x="1053" y="648"/>
                    <a:pt x="1095" y="573"/>
                    <a:pt x="1133" y="496"/>
                  </a:cubicBezTo>
                  <a:close/>
                  <a:moveTo>
                    <a:pt x="986" y="699"/>
                  </a:moveTo>
                  <a:lnTo>
                    <a:pt x="986" y="699"/>
                  </a:lnTo>
                  <a:cubicBezTo>
                    <a:pt x="972" y="711"/>
                    <a:pt x="956" y="721"/>
                    <a:pt x="939" y="730"/>
                  </a:cubicBezTo>
                  <a:lnTo>
                    <a:pt x="857" y="896"/>
                  </a:lnTo>
                  <a:lnTo>
                    <a:pt x="857" y="896"/>
                  </a:lnTo>
                  <a:cubicBezTo>
                    <a:pt x="898" y="830"/>
                    <a:pt x="942" y="764"/>
                    <a:pt x="986" y="699"/>
                  </a:cubicBezTo>
                  <a:close/>
                  <a:moveTo>
                    <a:pt x="857" y="896"/>
                  </a:moveTo>
                  <a:lnTo>
                    <a:pt x="857" y="896"/>
                  </a:lnTo>
                  <a:cubicBezTo>
                    <a:pt x="709" y="1131"/>
                    <a:pt x="581" y="1372"/>
                    <a:pt x="472" y="1613"/>
                  </a:cubicBezTo>
                  <a:cubicBezTo>
                    <a:pt x="419" y="1750"/>
                    <a:pt x="371" y="1884"/>
                    <a:pt x="327" y="2017"/>
                  </a:cubicBezTo>
                  <a:lnTo>
                    <a:pt x="327" y="2017"/>
                  </a:lnTo>
                  <a:cubicBezTo>
                    <a:pt x="323" y="2021"/>
                    <a:pt x="318" y="2026"/>
                    <a:pt x="314" y="2030"/>
                  </a:cubicBezTo>
                  <a:lnTo>
                    <a:pt x="326" y="2019"/>
                  </a:lnTo>
                  <a:lnTo>
                    <a:pt x="326" y="2019"/>
                  </a:lnTo>
                  <a:cubicBezTo>
                    <a:pt x="326" y="2020"/>
                    <a:pt x="325" y="2022"/>
                    <a:pt x="324" y="2024"/>
                  </a:cubicBezTo>
                  <a:lnTo>
                    <a:pt x="324" y="2024"/>
                  </a:lnTo>
                  <a:cubicBezTo>
                    <a:pt x="332" y="2013"/>
                    <a:pt x="345" y="2001"/>
                    <a:pt x="368" y="1980"/>
                  </a:cubicBezTo>
                  <a:cubicBezTo>
                    <a:pt x="407" y="1899"/>
                    <a:pt x="415" y="1817"/>
                    <a:pt x="443" y="1735"/>
                  </a:cubicBezTo>
                  <a:lnTo>
                    <a:pt x="443" y="1735"/>
                  </a:lnTo>
                  <a:cubicBezTo>
                    <a:pt x="437" y="1748"/>
                    <a:pt x="431" y="1761"/>
                    <a:pt x="425" y="1774"/>
                  </a:cubicBezTo>
                  <a:lnTo>
                    <a:pt x="425" y="1774"/>
                  </a:lnTo>
                  <a:cubicBezTo>
                    <a:pt x="436" y="1728"/>
                    <a:pt x="449" y="1688"/>
                    <a:pt x="472" y="1668"/>
                  </a:cubicBezTo>
                  <a:lnTo>
                    <a:pt x="472" y="1668"/>
                  </a:lnTo>
                  <a:cubicBezTo>
                    <a:pt x="460" y="1690"/>
                    <a:pt x="451" y="1713"/>
                    <a:pt x="443" y="1735"/>
                  </a:cubicBezTo>
                  <a:lnTo>
                    <a:pt x="443" y="1735"/>
                  </a:lnTo>
                  <a:cubicBezTo>
                    <a:pt x="470" y="1682"/>
                    <a:pt x="496" y="1641"/>
                    <a:pt x="522" y="1613"/>
                  </a:cubicBezTo>
                  <a:cubicBezTo>
                    <a:pt x="575" y="1492"/>
                    <a:pt x="610" y="1405"/>
                    <a:pt x="630" y="1351"/>
                  </a:cubicBezTo>
                  <a:lnTo>
                    <a:pt x="630" y="1351"/>
                  </a:lnTo>
                  <a:cubicBezTo>
                    <a:pt x="629" y="1353"/>
                    <a:pt x="627" y="1354"/>
                    <a:pt x="626" y="1355"/>
                  </a:cubicBezTo>
                  <a:lnTo>
                    <a:pt x="472" y="1668"/>
                  </a:lnTo>
                  <a:cubicBezTo>
                    <a:pt x="522" y="1563"/>
                    <a:pt x="576" y="1459"/>
                    <a:pt x="576" y="1405"/>
                  </a:cubicBezTo>
                  <a:cubicBezTo>
                    <a:pt x="616" y="1325"/>
                    <a:pt x="641" y="1284"/>
                    <a:pt x="647" y="1284"/>
                  </a:cubicBezTo>
                  <a:lnTo>
                    <a:pt x="647" y="1284"/>
                  </a:lnTo>
                  <a:cubicBezTo>
                    <a:pt x="652" y="1284"/>
                    <a:pt x="646" y="1306"/>
                    <a:pt x="630" y="1351"/>
                  </a:cubicBezTo>
                  <a:lnTo>
                    <a:pt x="630" y="1351"/>
                  </a:lnTo>
                  <a:cubicBezTo>
                    <a:pt x="680" y="1299"/>
                    <a:pt x="680" y="1250"/>
                    <a:pt x="680" y="1197"/>
                  </a:cubicBezTo>
                  <a:cubicBezTo>
                    <a:pt x="730" y="1147"/>
                    <a:pt x="785" y="1092"/>
                    <a:pt x="785" y="1042"/>
                  </a:cubicBezTo>
                  <a:lnTo>
                    <a:pt x="857" y="896"/>
                  </a:lnTo>
                  <a:close/>
                  <a:moveTo>
                    <a:pt x="324" y="2024"/>
                  </a:moveTo>
                  <a:cubicBezTo>
                    <a:pt x="318" y="2034"/>
                    <a:pt x="315" y="2043"/>
                    <a:pt x="314" y="2056"/>
                  </a:cubicBezTo>
                  <a:lnTo>
                    <a:pt x="314" y="2056"/>
                  </a:lnTo>
                  <a:cubicBezTo>
                    <a:pt x="318" y="2045"/>
                    <a:pt x="321" y="2035"/>
                    <a:pt x="324" y="2024"/>
                  </a:cubicBezTo>
                  <a:close/>
                  <a:moveTo>
                    <a:pt x="314" y="2056"/>
                  </a:moveTo>
                  <a:cubicBezTo>
                    <a:pt x="309" y="2071"/>
                    <a:pt x="304" y="2086"/>
                    <a:pt x="300" y="2101"/>
                  </a:cubicBezTo>
                  <a:lnTo>
                    <a:pt x="300" y="2101"/>
                  </a:lnTo>
                  <a:cubicBezTo>
                    <a:pt x="307" y="2091"/>
                    <a:pt x="314" y="2085"/>
                    <a:pt x="314" y="2085"/>
                  </a:cubicBezTo>
                  <a:lnTo>
                    <a:pt x="314" y="2085"/>
                  </a:lnTo>
                  <a:lnTo>
                    <a:pt x="314" y="2085"/>
                  </a:lnTo>
                  <a:cubicBezTo>
                    <a:pt x="314" y="2073"/>
                    <a:pt x="314" y="2063"/>
                    <a:pt x="314" y="2056"/>
                  </a:cubicBezTo>
                  <a:close/>
                  <a:moveTo>
                    <a:pt x="314" y="2085"/>
                  </a:moveTo>
                  <a:lnTo>
                    <a:pt x="292" y="2150"/>
                  </a:lnTo>
                  <a:lnTo>
                    <a:pt x="292" y="2150"/>
                  </a:lnTo>
                  <a:cubicBezTo>
                    <a:pt x="303" y="2131"/>
                    <a:pt x="314" y="2107"/>
                    <a:pt x="314" y="2085"/>
                  </a:cubicBezTo>
                  <a:close/>
                  <a:moveTo>
                    <a:pt x="300" y="2101"/>
                  </a:moveTo>
                  <a:cubicBezTo>
                    <a:pt x="285" y="2120"/>
                    <a:pt x="263" y="2153"/>
                    <a:pt x="263" y="2189"/>
                  </a:cubicBezTo>
                  <a:cubicBezTo>
                    <a:pt x="263" y="2189"/>
                    <a:pt x="269" y="2182"/>
                    <a:pt x="277" y="2172"/>
                  </a:cubicBezTo>
                  <a:lnTo>
                    <a:pt x="277" y="2172"/>
                  </a:lnTo>
                  <a:cubicBezTo>
                    <a:pt x="257" y="2239"/>
                    <a:pt x="237" y="2305"/>
                    <a:pt x="219" y="2372"/>
                  </a:cubicBezTo>
                  <a:lnTo>
                    <a:pt x="219" y="2372"/>
                  </a:lnTo>
                  <a:lnTo>
                    <a:pt x="292" y="2150"/>
                  </a:lnTo>
                  <a:lnTo>
                    <a:pt x="292" y="2150"/>
                  </a:lnTo>
                  <a:cubicBezTo>
                    <a:pt x="287" y="2158"/>
                    <a:pt x="282" y="2166"/>
                    <a:pt x="277" y="2172"/>
                  </a:cubicBezTo>
                  <a:lnTo>
                    <a:pt x="277" y="2172"/>
                  </a:lnTo>
                  <a:cubicBezTo>
                    <a:pt x="285" y="2148"/>
                    <a:pt x="292" y="2125"/>
                    <a:pt x="300" y="2101"/>
                  </a:cubicBezTo>
                  <a:close/>
                  <a:moveTo>
                    <a:pt x="219" y="2372"/>
                  </a:moveTo>
                  <a:lnTo>
                    <a:pt x="159" y="2551"/>
                  </a:lnTo>
                  <a:lnTo>
                    <a:pt x="159" y="2601"/>
                  </a:lnTo>
                  <a:lnTo>
                    <a:pt x="159" y="2601"/>
                  </a:lnTo>
                  <a:cubicBezTo>
                    <a:pt x="178" y="2525"/>
                    <a:pt x="197" y="2448"/>
                    <a:pt x="219" y="2372"/>
                  </a:cubicBezTo>
                  <a:close/>
                  <a:moveTo>
                    <a:pt x="159" y="2601"/>
                  </a:moveTo>
                  <a:lnTo>
                    <a:pt x="159" y="2601"/>
                  </a:lnTo>
                  <a:cubicBezTo>
                    <a:pt x="159" y="2604"/>
                    <a:pt x="158" y="2607"/>
                    <a:pt x="157" y="2610"/>
                  </a:cubicBezTo>
                  <a:lnTo>
                    <a:pt x="157" y="2610"/>
                  </a:lnTo>
                  <a:cubicBezTo>
                    <a:pt x="158" y="2609"/>
                    <a:pt x="159" y="2607"/>
                    <a:pt x="159" y="2606"/>
                  </a:cubicBezTo>
                  <a:lnTo>
                    <a:pt x="159" y="2601"/>
                  </a:lnTo>
                  <a:close/>
                  <a:moveTo>
                    <a:pt x="157" y="2610"/>
                  </a:moveTo>
                  <a:lnTo>
                    <a:pt x="157" y="2610"/>
                  </a:lnTo>
                  <a:cubicBezTo>
                    <a:pt x="105" y="2714"/>
                    <a:pt x="104" y="2866"/>
                    <a:pt x="55" y="3023"/>
                  </a:cubicBezTo>
                  <a:cubicBezTo>
                    <a:pt x="55" y="3177"/>
                    <a:pt x="1" y="3281"/>
                    <a:pt x="1" y="3385"/>
                  </a:cubicBezTo>
                  <a:lnTo>
                    <a:pt x="1" y="3594"/>
                  </a:lnTo>
                  <a:cubicBezTo>
                    <a:pt x="28" y="3258"/>
                    <a:pt x="80" y="2934"/>
                    <a:pt x="157" y="261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7"/>
            <p:cNvSpPr/>
            <p:nvPr/>
          </p:nvSpPr>
          <p:spPr>
            <a:xfrm>
              <a:off x="2525000" y="615900"/>
              <a:ext cx="1275" cy="7850"/>
            </a:xfrm>
            <a:custGeom>
              <a:avLst/>
              <a:gdLst/>
              <a:ahLst/>
              <a:cxnLst/>
              <a:rect l="l" t="t" r="r" b="b"/>
              <a:pathLst>
                <a:path w="51" h="314" extrusionOk="0">
                  <a:moveTo>
                    <a:pt x="0" y="264"/>
                  </a:moveTo>
                  <a:lnTo>
                    <a:pt x="0" y="209"/>
                  </a:lnTo>
                  <a:lnTo>
                    <a:pt x="0" y="209"/>
                  </a:lnTo>
                  <a:lnTo>
                    <a:pt x="0" y="1"/>
                  </a:lnTo>
                  <a:lnTo>
                    <a:pt x="0" y="159"/>
                  </a:lnTo>
                  <a:lnTo>
                    <a:pt x="0" y="209"/>
                  </a:lnTo>
                  <a:lnTo>
                    <a:pt x="0" y="264"/>
                  </a:lnTo>
                  <a:lnTo>
                    <a:pt x="50" y="314"/>
                  </a:lnTo>
                  <a:lnTo>
                    <a:pt x="50" y="314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7"/>
            <p:cNvSpPr/>
            <p:nvPr/>
          </p:nvSpPr>
          <p:spPr>
            <a:xfrm>
              <a:off x="2527600" y="541700"/>
              <a:ext cx="2625" cy="9100"/>
            </a:xfrm>
            <a:custGeom>
              <a:avLst/>
              <a:gdLst/>
              <a:ahLst/>
              <a:cxnLst/>
              <a:rect l="l" t="t" r="r" b="b"/>
              <a:pathLst>
                <a:path w="105" h="364" extrusionOk="0">
                  <a:moveTo>
                    <a:pt x="104" y="1"/>
                  </a:moveTo>
                  <a:cubicBezTo>
                    <a:pt x="104" y="51"/>
                    <a:pt x="104" y="105"/>
                    <a:pt x="50" y="155"/>
                  </a:cubicBezTo>
                  <a:cubicBezTo>
                    <a:pt x="50" y="196"/>
                    <a:pt x="50" y="264"/>
                    <a:pt x="29" y="317"/>
                  </a:cubicBezTo>
                  <a:lnTo>
                    <a:pt x="29" y="317"/>
                  </a:lnTo>
                  <a:cubicBezTo>
                    <a:pt x="35" y="315"/>
                    <a:pt x="42" y="313"/>
                    <a:pt x="50" y="313"/>
                  </a:cubicBezTo>
                  <a:cubicBezTo>
                    <a:pt x="50" y="209"/>
                    <a:pt x="50" y="155"/>
                    <a:pt x="104" y="105"/>
                  </a:cubicBezTo>
                  <a:lnTo>
                    <a:pt x="104" y="1"/>
                  </a:lnTo>
                  <a:close/>
                  <a:moveTo>
                    <a:pt x="29" y="317"/>
                  </a:moveTo>
                  <a:cubicBezTo>
                    <a:pt x="0" y="329"/>
                    <a:pt x="0" y="363"/>
                    <a:pt x="0" y="363"/>
                  </a:cubicBezTo>
                  <a:cubicBezTo>
                    <a:pt x="13" y="351"/>
                    <a:pt x="22" y="335"/>
                    <a:pt x="29" y="317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7"/>
            <p:cNvSpPr/>
            <p:nvPr/>
          </p:nvSpPr>
          <p:spPr>
            <a:xfrm>
              <a:off x="2523625" y="576825"/>
              <a:ext cx="25" cy="2625"/>
            </a:xfrm>
            <a:custGeom>
              <a:avLst/>
              <a:gdLst/>
              <a:ahLst/>
              <a:cxnLst/>
              <a:rect l="l" t="t" r="r" b="b"/>
              <a:pathLst>
                <a:path w="1" h="105" extrusionOk="0">
                  <a:moveTo>
                    <a:pt x="1" y="105"/>
                  </a:moveTo>
                  <a:lnTo>
                    <a:pt x="1" y="1"/>
                  </a:lnTo>
                  <a:lnTo>
                    <a:pt x="1" y="55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7"/>
            <p:cNvSpPr/>
            <p:nvPr/>
          </p:nvSpPr>
          <p:spPr>
            <a:xfrm>
              <a:off x="2523625" y="552125"/>
              <a:ext cx="4000" cy="23475"/>
            </a:xfrm>
            <a:custGeom>
              <a:avLst/>
              <a:gdLst/>
              <a:ahLst/>
              <a:cxnLst/>
              <a:rect l="l" t="t" r="r" b="b"/>
              <a:pathLst>
                <a:path w="160" h="939" extrusionOk="0">
                  <a:moveTo>
                    <a:pt x="159" y="1"/>
                  </a:moveTo>
                  <a:cubicBezTo>
                    <a:pt x="159" y="25"/>
                    <a:pt x="156" y="46"/>
                    <a:pt x="152" y="65"/>
                  </a:cubicBezTo>
                  <a:lnTo>
                    <a:pt x="152" y="65"/>
                  </a:lnTo>
                  <a:cubicBezTo>
                    <a:pt x="154" y="61"/>
                    <a:pt x="157" y="56"/>
                    <a:pt x="159" y="51"/>
                  </a:cubicBezTo>
                  <a:lnTo>
                    <a:pt x="159" y="1"/>
                  </a:lnTo>
                  <a:close/>
                  <a:moveTo>
                    <a:pt x="152" y="65"/>
                  </a:moveTo>
                  <a:lnTo>
                    <a:pt x="152" y="65"/>
                  </a:lnTo>
                  <a:cubicBezTo>
                    <a:pt x="112" y="149"/>
                    <a:pt x="105" y="235"/>
                    <a:pt x="74" y="350"/>
                  </a:cubicBezTo>
                  <a:lnTo>
                    <a:pt x="74" y="350"/>
                  </a:lnTo>
                  <a:cubicBezTo>
                    <a:pt x="88" y="320"/>
                    <a:pt x="105" y="290"/>
                    <a:pt x="105" y="259"/>
                  </a:cubicBezTo>
                  <a:cubicBezTo>
                    <a:pt x="105" y="179"/>
                    <a:pt x="137" y="131"/>
                    <a:pt x="152" y="65"/>
                  </a:cubicBezTo>
                  <a:close/>
                  <a:moveTo>
                    <a:pt x="74" y="350"/>
                  </a:moveTo>
                  <a:lnTo>
                    <a:pt x="74" y="350"/>
                  </a:lnTo>
                  <a:cubicBezTo>
                    <a:pt x="64" y="372"/>
                    <a:pt x="55" y="395"/>
                    <a:pt x="55" y="418"/>
                  </a:cubicBezTo>
                  <a:cubicBezTo>
                    <a:pt x="62" y="394"/>
                    <a:pt x="69" y="372"/>
                    <a:pt x="74" y="350"/>
                  </a:cubicBezTo>
                  <a:close/>
                  <a:moveTo>
                    <a:pt x="55" y="572"/>
                  </a:moveTo>
                  <a:lnTo>
                    <a:pt x="55" y="572"/>
                  </a:lnTo>
                  <a:cubicBezTo>
                    <a:pt x="38" y="604"/>
                    <a:pt x="27" y="641"/>
                    <a:pt x="19" y="681"/>
                  </a:cubicBezTo>
                  <a:lnTo>
                    <a:pt x="19" y="681"/>
                  </a:lnTo>
                  <a:cubicBezTo>
                    <a:pt x="35" y="637"/>
                    <a:pt x="55" y="605"/>
                    <a:pt x="55" y="572"/>
                  </a:cubicBezTo>
                  <a:close/>
                  <a:moveTo>
                    <a:pt x="19" y="681"/>
                  </a:moveTo>
                  <a:lnTo>
                    <a:pt x="19" y="681"/>
                  </a:lnTo>
                  <a:cubicBezTo>
                    <a:pt x="9" y="708"/>
                    <a:pt x="1" y="740"/>
                    <a:pt x="1" y="780"/>
                  </a:cubicBezTo>
                  <a:lnTo>
                    <a:pt x="1" y="939"/>
                  </a:lnTo>
                  <a:cubicBezTo>
                    <a:pt x="1" y="867"/>
                    <a:pt x="1" y="769"/>
                    <a:pt x="19" y="68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7"/>
            <p:cNvSpPr/>
            <p:nvPr/>
          </p:nvSpPr>
          <p:spPr>
            <a:xfrm>
              <a:off x="2518425" y="647175"/>
              <a:ext cx="1375" cy="1375"/>
            </a:xfrm>
            <a:custGeom>
              <a:avLst/>
              <a:gdLst/>
              <a:ahLst/>
              <a:cxnLst/>
              <a:rect l="l" t="t" r="r" b="b"/>
              <a:pathLst>
                <a:path w="55" h="55" extrusionOk="0">
                  <a:moveTo>
                    <a:pt x="55" y="1"/>
                  </a:moveTo>
                  <a:cubicBezTo>
                    <a:pt x="55" y="55"/>
                    <a:pt x="55" y="55"/>
                    <a:pt x="0" y="55"/>
                  </a:cubicBezTo>
                  <a:lnTo>
                    <a:pt x="55" y="5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7"/>
            <p:cNvSpPr/>
            <p:nvPr/>
          </p:nvSpPr>
          <p:spPr>
            <a:xfrm>
              <a:off x="2515825" y="64977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104" y="1"/>
                  </a:moveTo>
                  <a:cubicBezTo>
                    <a:pt x="54" y="55"/>
                    <a:pt x="0" y="55"/>
                    <a:pt x="0" y="105"/>
                  </a:cubicBezTo>
                  <a:cubicBezTo>
                    <a:pt x="0" y="55"/>
                    <a:pt x="54" y="55"/>
                    <a:pt x="104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7"/>
            <p:cNvSpPr/>
            <p:nvPr/>
          </p:nvSpPr>
          <p:spPr>
            <a:xfrm>
              <a:off x="2509350" y="656350"/>
              <a:ext cx="1275" cy="127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1" y="0"/>
                  </a:moveTo>
                  <a:lnTo>
                    <a:pt x="1" y="51"/>
                  </a:lnTo>
                  <a:cubicBezTo>
                    <a:pt x="1" y="0"/>
                    <a:pt x="51" y="0"/>
                    <a:pt x="51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7"/>
            <p:cNvSpPr/>
            <p:nvPr/>
          </p:nvSpPr>
          <p:spPr>
            <a:xfrm>
              <a:off x="2506750" y="657600"/>
              <a:ext cx="2625" cy="1375"/>
            </a:xfrm>
            <a:custGeom>
              <a:avLst/>
              <a:gdLst/>
              <a:ahLst/>
              <a:cxnLst/>
              <a:rect l="l" t="t" r="r" b="b"/>
              <a:pathLst>
                <a:path w="105" h="55" extrusionOk="0">
                  <a:moveTo>
                    <a:pt x="1" y="1"/>
                  </a:moveTo>
                  <a:lnTo>
                    <a:pt x="1" y="55"/>
                  </a:lnTo>
                  <a:cubicBezTo>
                    <a:pt x="51" y="1"/>
                    <a:pt x="51" y="1"/>
                    <a:pt x="105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7"/>
            <p:cNvSpPr/>
            <p:nvPr/>
          </p:nvSpPr>
          <p:spPr>
            <a:xfrm>
              <a:off x="2526250" y="627700"/>
              <a:ext cx="25" cy="2625"/>
            </a:xfrm>
            <a:custGeom>
              <a:avLst/>
              <a:gdLst/>
              <a:ahLst/>
              <a:cxnLst/>
              <a:rect l="l" t="t" r="r" b="b"/>
              <a:pathLst>
                <a:path w="1" h="105" extrusionOk="0">
                  <a:moveTo>
                    <a:pt x="0" y="0"/>
                  </a:moveTo>
                  <a:lnTo>
                    <a:pt x="0" y="104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7"/>
            <p:cNvSpPr/>
            <p:nvPr/>
          </p:nvSpPr>
          <p:spPr>
            <a:xfrm>
              <a:off x="2526250" y="627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7"/>
            <p:cNvSpPr/>
            <p:nvPr/>
          </p:nvSpPr>
          <p:spPr>
            <a:xfrm>
              <a:off x="2521025" y="644575"/>
              <a:ext cx="1375" cy="1375"/>
            </a:xfrm>
            <a:custGeom>
              <a:avLst/>
              <a:gdLst/>
              <a:ahLst/>
              <a:cxnLst/>
              <a:rect l="l" t="t" r="r" b="b"/>
              <a:pathLst>
                <a:path w="55" h="55" extrusionOk="0">
                  <a:moveTo>
                    <a:pt x="1" y="0"/>
                  </a:moveTo>
                  <a:lnTo>
                    <a:pt x="1" y="55"/>
                  </a:lnTo>
                  <a:cubicBezTo>
                    <a:pt x="1" y="0"/>
                    <a:pt x="1" y="0"/>
                    <a:pt x="55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7"/>
            <p:cNvSpPr/>
            <p:nvPr/>
          </p:nvSpPr>
          <p:spPr>
            <a:xfrm>
              <a:off x="2526250" y="630300"/>
              <a:ext cx="25" cy="2625"/>
            </a:xfrm>
            <a:custGeom>
              <a:avLst/>
              <a:gdLst/>
              <a:ahLst/>
              <a:cxnLst/>
              <a:rect l="l" t="t" r="r" b="b"/>
              <a:pathLst>
                <a:path w="1" h="105" extrusionOk="0">
                  <a:moveTo>
                    <a:pt x="0" y="10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7"/>
            <p:cNvSpPr/>
            <p:nvPr/>
          </p:nvSpPr>
          <p:spPr>
            <a:xfrm>
              <a:off x="2380325" y="591200"/>
              <a:ext cx="1375" cy="25"/>
            </a:xfrm>
            <a:custGeom>
              <a:avLst/>
              <a:gdLst/>
              <a:ahLst/>
              <a:cxnLst/>
              <a:rect l="l" t="t" r="r" b="b"/>
              <a:pathLst>
                <a:path w="55" h="1" extrusionOk="0">
                  <a:moveTo>
                    <a:pt x="1" y="1"/>
                  </a:moveTo>
                  <a:lnTo>
                    <a:pt x="55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7"/>
            <p:cNvSpPr/>
            <p:nvPr/>
          </p:nvSpPr>
          <p:spPr>
            <a:xfrm>
              <a:off x="2393350" y="595075"/>
              <a:ext cx="2650" cy="25"/>
            </a:xfrm>
            <a:custGeom>
              <a:avLst/>
              <a:gdLst/>
              <a:ahLst/>
              <a:cxnLst/>
              <a:rect l="l" t="t" r="r" b="b"/>
              <a:pathLst>
                <a:path w="106" h="1" extrusionOk="0">
                  <a:moveTo>
                    <a:pt x="1" y="0"/>
                  </a:moveTo>
                  <a:lnTo>
                    <a:pt x="105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7"/>
            <p:cNvSpPr/>
            <p:nvPr/>
          </p:nvSpPr>
          <p:spPr>
            <a:xfrm>
              <a:off x="2399925" y="596425"/>
              <a:ext cx="1275" cy="127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0" y="0"/>
                  </a:moveTo>
                  <a:cubicBezTo>
                    <a:pt x="0" y="0"/>
                    <a:pt x="50" y="0"/>
                    <a:pt x="50" y="50"/>
                  </a:cubicBezTo>
                  <a:cubicBezTo>
                    <a:pt x="5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7"/>
            <p:cNvSpPr/>
            <p:nvPr/>
          </p:nvSpPr>
          <p:spPr>
            <a:xfrm>
              <a:off x="2395975" y="595075"/>
              <a:ext cx="3975" cy="1375"/>
            </a:xfrm>
            <a:custGeom>
              <a:avLst/>
              <a:gdLst/>
              <a:ahLst/>
              <a:cxnLst/>
              <a:rect l="l" t="t" r="r" b="b"/>
              <a:pathLst>
                <a:path w="159" h="55" extrusionOk="0">
                  <a:moveTo>
                    <a:pt x="0" y="0"/>
                  </a:moveTo>
                  <a:cubicBezTo>
                    <a:pt x="54" y="0"/>
                    <a:pt x="104" y="54"/>
                    <a:pt x="158" y="54"/>
                  </a:cubicBezTo>
                  <a:cubicBezTo>
                    <a:pt x="104" y="54"/>
                    <a:pt x="54" y="0"/>
                    <a:pt x="0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7"/>
            <p:cNvSpPr/>
            <p:nvPr/>
          </p:nvSpPr>
          <p:spPr>
            <a:xfrm>
              <a:off x="2381675" y="591200"/>
              <a:ext cx="3900" cy="25"/>
            </a:xfrm>
            <a:custGeom>
              <a:avLst/>
              <a:gdLst/>
              <a:ahLst/>
              <a:cxnLst/>
              <a:rect l="l" t="t" r="r" b="b"/>
              <a:pathLst>
                <a:path w="156" h="1" extrusionOk="0">
                  <a:moveTo>
                    <a:pt x="1" y="1"/>
                  </a:moveTo>
                  <a:lnTo>
                    <a:pt x="155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7"/>
            <p:cNvSpPr/>
            <p:nvPr/>
          </p:nvSpPr>
          <p:spPr>
            <a:xfrm>
              <a:off x="2388150" y="592450"/>
              <a:ext cx="2625" cy="1400"/>
            </a:xfrm>
            <a:custGeom>
              <a:avLst/>
              <a:gdLst/>
              <a:ahLst/>
              <a:cxnLst/>
              <a:rect l="l" t="t" r="r" b="b"/>
              <a:pathLst>
                <a:path w="105" h="56" extrusionOk="0">
                  <a:moveTo>
                    <a:pt x="0" y="1"/>
                  </a:moveTo>
                  <a:cubicBezTo>
                    <a:pt x="0" y="1"/>
                    <a:pt x="55" y="1"/>
                    <a:pt x="105" y="55"/>
                  </a:cubicBezTo>
                  <a:cubicBezTo>
                    <a:pt x="55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7"/>
            <p:cNvSpPr/>
            <p:nvPr/>
          </p:nvSpPr>
          <p:spPr>
            <a:xfrm>
              <a:off x="2385550" y="591200"/>
              <a:ext cx="2625" cy="1275"/>
            </a:xfrm>
            <a:custGeom>
              <a:avLst/>
              <a:gdLst/>
              <a:ahLst/>
              <a:cxnLst/>
              <a:rect l="l" t="t" r="r" b="b"/>
              <a:pathLst>
                <a:path w="105" h="51" extrusionOk="0">
                  <a:moveTo>
                    <a:pt x="0" y="1"/>
                  </a:moveTo>
                  <a:cubicBezTo>
                    <a:pt x="0" y="51"/>
                    <a:pt x="54" y="51"/>
                    <a:pt x="104" y="51"/>
                  </a:cubicBezTo>
                  <a:cubicBezTo>
                    <a:pt x="54" y="51"/>
                    <a:pt x="0" y="51"/>
                    <a:pt x="0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7"/>
            <p:cNvSpPr/>
            <p:nvPr/>
          </p:nvSpPr>
          <p:spPr>
            <a:xfrm>
              <a:off x="2390750" y="593825"/>
              <a:ext cx="2625" cy="1275"/>
            </a:xfrm>
            <a:custGeom>
              <a:avLst/>
              <a:gdLst/>
              <a:ahLst/>
              <a:cxnLst/>
              <a:rect l="l" t="t" r="r" b="b"/>
              <a:pathLst>
                <a:path w="105" h="51" extrusionOk="0">
                  <a:moveTo>
                    <a:pt x="1" y="0"/>
                  </a:moveTo>
                  <a:cubicBezTo>
                    <a:pt x="1" y="0"/>
                    <a:pt x="55" y="0"/>
                    <a:pt x="105" y="50"/>
                  </a:cubicBezTo>
                  <a:cubicBezTo>
                    <a:pt x="55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7"/>
            <p:cNvSpPr/>
            <p:nvPr/>
          </p:nvSpPr>
          <p:spPr>
            <a:xfrm>
              <a:off x="2425975" y="609450"/>
              <a:ext cx="3875" cy="2625"/>
            </a:xfrm>
            <a:custGeom>
              <a:avLst/>
              <a:gdLst/>
              <a:ahLst/>
              <a:cxnLst/>
              <a:rect l="l" t="t" r="r" b="b"/>
              <a:pathLst>
                <a:path w="155" h="105" extrusionOk="0">
                  <a:moveTo>
                    <a:pt x="1" y="1"/>
                  </a:moveTo>
                  <a:cubicBezTo>
                    <a:pt x="51" y="51"/>
                    <a:pt x="105" y="51"/>
                    <a:pt x="155" y="105"/>
                  </a:cubicBezTo>
                  <a:cubicBezTo>
                    <a:pt x="105" y="51"/>
                    <a:pt x="51" y="51"/>
                    <a:pt x="1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7"/>
            <p:cNvSpPr/>
            <p:nvPr/>
          </p:nvSpPr>
          <p:spPr>
            <a:xfrm>
              <a:off x="2425975" y="609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7"/>
            <p:cNvSpPr/>
            <p:nvPr/>
          </p:nvSpPr>
          <p:spPr>
            <a:xfrm>
              <a:off x="2429825" y="61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7"/>
            <p:cNvSpPr/>
            <p:nvPr/>
          </p:nvSpPr>
          <p:spPr>
            <a:xfrm>
              <a:off x="2401175" y="597675"/>
              <a:ext cx="3975" cy="1375"/>
            </a:xfrm>
            <a:custGeom>
              <a:avLst/>
              <a:gdLst/>
              <a:ahLst/>
              <a:cxnLst/>
              <a:rect l="l" t="t" r="r" b="b"/>
              <a:pathLst>
                <a:path w="159" h="55" extrusionOk="0">
                  <a:moveTo>
                    <a:pt x="0" y="0"/>
                  </a:moveTo>
                  <a:cubicBezTo>
                    <a:pt x="55" y="0"/>
                    <a:pt x="105" y="0"/>
                    <a:pt x="159" y="55"/>
                  </a:cubicBezTo>
                  <a:cubicBezTo>
                    <a:pt x="105" y="0"/>
                    <a:pt x="55" y="0"/>
                    <a:pt x="0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7"/>
            <p:cNvSpPr/>
            <p:nvPr/>
          </p:nvSpPr>
          <p:spPr>
            <a:xfrm>
              <a:off x="2406375" y="599025"/>
              <a:ext cx="1400" cy="1275"/>
            </a:xfrm>
            <a:custGeom>
              <a:avLst/>
              <a:gdLst/>
              <a:ahLst/>
              <a:cxnLst/>
              <a:rect l="l" t="t" r="r" b="b"/>
              <a:pathLst>
                <a:path w="56" h="51" extrusionOk="0">
                  <a:moveTo>
                    <a:pt x="1" y="1"/>
                  </a:moveTo>
                  <a:cubicBezTo>
                    <a:pt x="55" y="1"/>
                    <a:pt x="55" y="51"/>
                    <a:pt x="55" y="51"/>
                  </a:cubicBezTo>
                  <a:cubicBezTo>
                    <a:pt x="55" y="51"/>
                    <a:pt x="55" y="1"/>
                    <a:pt x="1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7"/>
            <p:cNvSpPr/>
            <p:nvPr/>
          </p:nvSpPr>
          <p:spPr>
            <a:xfrm>
              <a:off x="2405125" y="599025"/>
              <a:ext cx="1275" cy="25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1" y="1"/>
                  </a:moveTo>
                  <a:lnTo>
                    <a:pt x="5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7"/>
            <p:cNvSpPr/>
            <p:nvPr/>
          </p:nvSpPr>
          <p:spPr>
            <a:xfrm>
              <a:off x="2334775" y="587250"/>
              <a:ext cx="1275" cy="25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1" y="1"/>
                  </a:moveTo>
                  <a:lnTo>
                    <a:pt x="5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7"/>
            <p:cNvSpPr/>
            <p:nvPr/>
          </p:nvSpPr>
          <p:spPr>
            <a:xfrm>
              <a:off x="2200550" y="656350"/>
              <a:ext cx="10450" cy="2625"/>
            </a:xfrm>
            <a:custGeom>
              <a:avLst/>
              <a:gdLst/>
              <a:ahLst/>
              <a:cxnLst/>
              <a:rect l="l" t="t" r="r" b="b"/>
              <a:pathLst>
                <a:path w="418" h="105" extrusionOk="0">
                  <a:moveTo>
                    <a:pt x="367" y="0"/>
                  </a:moveTo>
                  <a:cubicBezTo>
                    <a:pt x="338" y="15"/>
                    <a:pt x="309" y="29"/>
                    <a:pt x="278" y="42"/>
                  </a:cubicBezTo>
                  <a:lnTo>
                    <a:pt x="278" y="42"/>
                  </a:lnTo>
                  <a:cubicBezTo>
                    <a:pt x="328" y="32"/>
                    <a:pt x="377" y="20"/>
                    <a:pt x="417" y="0"/>
                  </a:cubicBezTo>
                  <a:close/>
                  <a:moveTo>
                    <a:pt x="278" y="42"/>
                  </a:moveTo>
                  <a:cubicBezTo>
                    <a:pt x="202" y="58"/>
                    <a:pt x="123" y="71"/>
                    <a:pt x="60" y="102"/>
                  </a:cubicBezTo>
                  <a:lnTo>
                    <a:pt x="60" y="102"/>
                  </a:lnTo>
                  <a:cubicBezTo>
                    <a:pt x="145" y="94"/>
                    <a:pt x="214" y="71"/>
                    <a:pt x="278" y="42"/>
                  </a:cubicBezTo>
                  <a:close/>
                  <a:moveTo>
                    <a:pt x="60" y="102"/>
                  </a:moveTo>
                  <a:lnTo>
                    <a:pt x="60" y="102"/>
                  </a:lnTo>
                  <a:cubicBezTo>
                    <a:pt x="41" y="104"/>
                    <a:pt x="21" y="105"/>
                    <a:pt x="1" y="105"/>
                  </a:cubicBezTo>
                  <a:lnTo>
                    <a:pt x="55" y="105"/>
                  </a:lnTo>
                  <a:cubicBezTo>
                    <a:pt x="56" y="104"/>
                    <a:pt x="58" y="103"/>
                    <a:pt x="60" y="102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7"/>
            <p:cNvSpPr/>
            <p:nvPr/>
          </p:nvSpPr>
          <p:spPr>
            <a:xfrm>
              <a:off x="2217550" y="631550"/>
              <a:ext cx="19500" cy="19625"/>
            </a:xfrm>
            <a:custGeom>
              <a:avLst/>
              <a:gdLst/>
              <a:ahLst/>
              <a:cxnLst/>
              <a:rect l="l" t="t" r="r" b="b"/>
              <a:pathLst>
                <a:path w="780" h="785" extrusionOk="0">
                  <a:moveTo>
                    <a:pt x="780" y="0"/>
                  </a:moveTo>
                  <a:cubicBezTo>
                    <a:pt x="721" y="45"/>
                    <a:pt x="667" y="89"/>
                    <a:pt x="615" y="134"/>
                  </a:cubicBezTo>
                  <a:lnTo>
                    <a:pt x="615" y="134"/>
                  </a:lnTo>
                  <a:cubicBezTo>
                    <a:pt x="692" y="89"/>
                    <a:pt x="737" y="46"/>
                    <a:pt x="780" y="0"/>
                  </a:cubicBezTo>
                  <a:close/>
                  <a:moveTo>
                    <a:pt x="615" y="134"/>
                  </a:moveTo>
                  <a:lnTo>
                    <a:pt x="615" y="134"/>
                  </a:lnTo>
                  <a:cubicBezTo>
                    <a:pt x="602" y="142"/>
                    <a:pt x="587" y="151"/>
                    <a:pt x="571" y="159"/>
                  </a:cubicBezTo>
                  <a:lnTo>
                    <a:pt x="417" y="313"/>
                  </a:lnTo>
                  <a:cubicBezTo>
                    <a:pt x="410" y="326"/>
                    <a:pt x="402" y="341"/>
                    <a:pt x="393" y="356"/>
                  </a:cubicBezTo>
                  <a:lnTo>
                    <a:pt x="393" y="356"/>
                  </a:lnTo>
                  <a:cubicBezTo>
                    <a:pt x="463" y="277"/>
                    <a:pt x="536" y="204"/>
                    <a:pt x="615" y="134"/>
                  </a:cubicBezTo>
                  <a:close/>
                  <a:moveTo>
                    <a:pt x="393" y="356"/>
                  </a:moveTo>
                  <a:cubicBezTo>
                    <a:pt x="348" y="408"/>
                    <a:pt x="303" y="462"/>
                    <a:pt x="259" y="521"/>
                  </a:cubicBezTo>
                  <a:lnTo>
                    <a:pt x="154" y="626"/>
                  </a:lnTo>
                  <a:cubicBezTo>
                    <a:pt x="154" y="679"/>
                    <a:pt x="105" y="680"/>
                    <a:pt x="104" y="728"/>
                  </a:cubicBezTo>
                  <a:lnTo>
                    <a:pt x="104" y="728"/>
                  </a:lnTo>
                  <a:cubicBezTo>
                    <a:pt x="121" y="713"/>
                    <a:pt x="138" y="696"/>
                    <a:pt x="154" y="680"/>
                  </a:cubicBezTo>
                  <a:cubicBezTo>
                    <a:pt x="245" y="589"/>
                    <a:pt x="336" y="457"/>
                    <a:pt x="393" y="356"/>
                  </a:cubicBezTo>
                  <a:close/>
                  <a:moveTo>
                    <a:pt x="104" y="728"/>
                  </a:moveTo>
                  <a:lnTo>
                    <a:pt x="104" y="728"/>
                  </a:lnTo>
                  <a:cubicBezTo>
                    <a:pt x="104" y="729"/>
                    <a:pt x="103" y="729"/>
                    <a:pt x="102" y="730"/>
                  </a:cubicBezTo>
                  <a:lnTo>
                    <a:pt x="102" y="730"/>
                  </a:lnTo>
                  <a:cubicBezTo>
                    <a:pt x="103" y="730"/>
                    <a:pt x="104" y="730"/>
                    <a:pt x="104" y="730"/>
                  </a:cubicBezTo>
                  <a:cubicBezTo>
                    <a:pt x="104" y="729"/>
                    <a:pt x="104" y="729"/>
                    <a:pt x="104" y="728"/>
                  </a:cubicBezTo>
                  <a:close/>
                  <a:moveTo>
                    <a:pt x="102" y="730"/>
                  </a:moveTo>
                  <a:cubicBezTo>
                    <a:pt x="49" y="731"/>
                    <a:pt x="0" y="784"/>
                    <a:pt x="0" y="784"/>
                  </a:cubicBezTo>
                  <a:cubicBezTo>
                    <a:pt x="33" y="784"/>
                    <a:pt x="68" y="760"/>
                    <a:pt x="102" y="73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7"/>
            <p:cNvSpPr/>
            <p:nvPr/>
          </p:nvSpPr>
          <p:spPr>
            <a:xfrm>
              <a:off x="2155725" y="571625"/>
              <a:ext cx="31825" cy="87350"/>
            </a:xfrm>
            <a:custGeom>
              <a:avLst/>
              <a:gdLst/>
              <a:ahLst/>
              <a:cxnLst/>
              <a:rect l="l" t="t" r="r" b="b"/>
              <a:pathLst>
                <a:path w="1273" h="3494" extrusionOk="0">
                  <a:moveTo>
                    <a:pt x="22" y="0"/>
                  </a:moveTo>
                  <a:lnTo>
                    <a:pt x="22" y="54"/>
                  </a:lnTo>
                  <a:cubicBezTo>
                    <a:pt x="27" y="65"/>
                    <a:pt x="32" y="75"/>
                    <a:pt x="36" y="86"/>
                  </a:cubicBezTo>
                  <a:lnTo>
                    <a:pt x="36" y="86"/>
                  </a:lnTo>
                  <a:cubicBezTo>
                    <a:pt x="32" y="58"/>
                    <a:pt x="27" y="29"/>
                    <a:pt x="22" y="0"/>
                  </a:cubicBezTo>
                  <a:close/>
                  <a:moveTo>
                    <a:pt x="36" y="86"/>
                  </a:moveTo>
                  <a:cubicBezTo>
                    <a:pt x="56" y="218"/>
                    <a:pt x="69" y="351"/>
                    <a:pt x="76" y="486"/>
                  </a:cubicBezTo>
                  <a:lnTo>
                    <a:pt x="76" y="486"/>
                  </a:lnTo>
                  <a:lnTo>
                    <a:pt x="76" y="417"/>
                  </a:lnTo>
                  <a:cubicBezTo>
                    <a:pt x="76" y="323"/>
                    <a:pt x="76" y="188"/>
                    <a:pt x="36" y="86"/>
                  </a:cubicBezTo>
                  <a:close/>
                  <a:moveTo>
                    <a:pt x="76" y="486"/>
                  </a:moveTo>
                  <a:lnTo>
                    <a:pt x="76" y="1050"/>
                  </a:lnTo>
                  <a:lnTo>
                    <a:pt x="76" y="1050"/>
                  </a:lnTo>
                  <a:cubicBezTo>
                    <a:pt x="84" y="862"/>
                    <a:pt x="86" y="673"/>
                    <a:pt x="76" y="486"/>
                  </a:cubicBezTo>
                  <a:close/>
                  <a:moveTo>
                    <a:pt x="76" y="1050"/>
                  </a:moveTo>
                  <a:cubicBezTo>
                    <a:pt x="70" y="1178"/>
                    <a:pt x="62" y="1305"/>
                    <a:pt x="52" y="1431"/>
                  </a:cubicBezTo>
                  <a:lnTo>
                    <a:pt x="52" y="1431"/>
                  </a:lnTo>
                  <a:cubicBezTo>
                    <a:pt x="76" y="1337"/>
                    <a:pt x="76" y="1226"/>
                    <a:pt x="76" y="1147"/>
                  </a:cubicBezTo>
                  <a:lnTo>
                    <a:pt x="76" y="1050"/>
                  </a:lnTo>
                  <a:close/>
                  <a:moveTo>
                    <a:pt x="52" y="1431"/>
                  </a:moveTo>
                  <a:lnTo>
                    <a:pt x="52" y="1431"/>
                  </a:lnTo>
                  <a:cubicBezTo>
                    <a:pt x="44" y="1461"/>
                    <a:pt x="35" y="1489"/>
                    <a:pt x="22" y="1514"/>
                  </a:cubicBezTo>
                  <a:lnTo>
                    <a:pt x="22" y="1668"/>
                  </a:lnTo>
                  <a:lnTo>
                    <a:pt x="22" y="1772"/>
                  </a:lnTo>
                  <a:cubicBezTo>
                    <a:pt x="32" y="1660"/>
                    <a:pt x="43" y="1546"/>
                    <a:pt x="52" y="1431"/>
                  </a:cubicBezTo>
                  <a:close/>
                  <a:moveTo>
                    <a:pt x="22" y="1772"/>
                  </a:moveTo>
                  <a:cubicBezTo>
                    <a:pt x="13" y="1824"/>
                    <a:pt x="8" y="1876"/>
                    <a:pt x="5" y="1928"/>
                  </a:cubicBezTo>
                  <a:lnTo>
                    <a:pt x="5" y="1928"/>
                  </a:lnTo>
                  <a:cubicBezTo>
                    <a:pt x="8" y="1894"/>
                    <a:pt x="14" y="1860"/>
                    <a:pt x="22" y="1826"/>
                  </a:cubicBezTo>
                  <a:lnTo>
                    <a:pt x="22" y="1772"/>
                  </a:lnTo>
                  <a:close/>
                  <a:moveTo>
                    <a:pt x="5" y="1928"/>
                  </a:moveTo>
                  <a:lnTo>
                    <a:pt x="5" y="1928"/>
                  </a:lnTo>
                  <a:cubicBezTo>
                    <a:pt x="1" y="1973"/>
                    <a:pt x="0" y="2018"/>
                    <a:pt x="3" y="2063"/>
                  </a:cubicBezTo>
                  <a:lnTo>
                    <a:pt x="3" y="2063"/>
                  </a:lnTo>
                  <a:cubicBezTo>
                    <a:pt x="2" y="2018"/>
                    <a:pt x="2" y="1973"/>
                    <a:pt x="5" y="1928"/>
                  </a:cubicBezTo>
                  <a:close/>
                  <a:moveTo>
                    <a:pt x="3" y="2063"/>
                  </a:moveTo>
                  <a:cubicBezTo>
                    <a:pt x="8" y="2275"/>
                    <a:pt x="54" y="2479"/>
                    <a:pt x="126" y="2660"/>
                  </a:cubicBezTo>
                  <a:cubicBezTo>
                    <a:pt x="169" y="2730"/>
                    <a:pt x="215" y="2796"/>
                    <a:pt x="264" y="2858"/>
                  </a:cubicBezTo>
                  <a:lnTo>
                    <a:pt x="264" y="2858"/>
                  </a:lnTo>
                  <a:cubicBezTo>
                    <a:pt x="186" y="2722"/>
                    <a:pt x="115" y="2571"/>
                    <a:pt x="76" y="2451"/>
                  </a:cubicBezTo>
                  <a:cubicBezTo>
                    <a:pt x="42" y="2322"/>
                    <a:pt x="10" y="2192"/>
                    <a:pt x="3" y="2063"/>
                  </a:cubicBezTo>
                  <a:close/>
                  <a:moveTo>
                    <a:pt x="264" y="2858"/>
                  </a:moveTo>
                  <a:cubicBezTo>
                    <a:pt x="287" y="2898"/>
                    <a:pt x="311" y="2937"/>
                    <a:pt x="334" y="2973"/>
                  </a:cubicBezTo>
                  <a:cubicBezTo>
                    <a:pt x="374" y="3009"/>
                    <a:pt x="411" y="3048"/>
                    <a:pt x="469" y="3085"/>
                  </a:cubicBezTo>
                  <a:lnTo>
                    <a:pt x="469" y="3085"/>
                  </a:lnTo>
                  <a:cubicBezTo>
                    <a:pt x="397" y="3016"/>
                    <a:pt x="328" y="2940"/>
                    <a:pt x="264" y="2858"/>
                  </a:cubicBezTo>
                  <a:close/>
                  <a:moveTo>
                    <a:pt x="469" y="3085"/>
                  </a:moveTo>
                  <a:cubicBezTo>
                    <a:pt x="512" y="3127"/>
                    <a:pt x="556" y="3167"/>
                    <a:pt x="600" y="3204"/>
                  </a:cubicBezTo>
                  <a:lnTo>
                    <a:pt x="600" y="3204"/>
                  </a:lnTo>
                  <a:cubicBezTo>
                    <a:pt x="586" y="3184"/>
                    <a:pt x="572" y="3156"/>
                    <a:pt x="543" y="3127"/>
                  </a:cubicBezTo>
                  <a:cubicBezTo>
                    <a:pt x="515" y="3113"/>
                    <a:pt x="490" y="3099"/>
                    <a:pt x="469" y="3085"/>
                  </a:cubicBezTo>
                  <a:close/>
                  <a:moveTo>
                    <a:pt x="600" y="3204"/>
                  </a:moveTo>
                  <a:cubicBezTo>
                    <a:pt x="608" y="3216"/>
                    <a:pt x="617" y="3224"/>
                    <a:pt x="629" y="3228"/>
                  </a:cubicBezTo>
                  <a:lnTo>
                    <a:pt x="629" y="3228"/>
                  </a:lnTo>
                  <a:cubicBezTo>
                    <a:pt x="619" y="3220"/>
                    <a:pt x="610" y="3212"/>
                    <a:pt x="600" y="3204"/>
                  </a:cubicBezTo>
                  <a:close/>
                  <a:moveTo>
                    <a:pt x="629" y="3228"/>
                  </a:moveTo>
                  <a:lnTo>
                    <a:pt x="629" y="3228"/>
                  </a:lnTo>
                  <a:cubicBezTo>
                    <a:pt x="653" y="3248"/>
                    <a:pt x="677" y="3267"/>
                    <a:pt x="701" y="3285"/>
                  </a:cubicBezTo>
                  <a:cubicBezTo>
                    <a:pt x="751" y="3285"/>
                    <a:pt x="751" y="3335"/>
                    <a:pt x="806" y="3335"/>
                  </a:cubicBezTo>
                  <a:cubicBezTo>
                    <a:pt x="751" y="3285"/>
                    <a:pt x="701" y="3285"/>
                    <a:pt x="647" y="3231"/>
                  </a:cubicBezTo>
                  <a:cubicBezTo>
                    <a:pt x="640" y="3231"/>
                    <a:pt x="634" y="3230"/>
                    <a:pt x="629" y="3228"/>
                  </a:cubicBezTo>
                  <a:close/>
                  <a:moveTo>
                    <a:pt x="806" y="3335"/>
                  </a:moveTo>
                  <a:cubicBezTo>
                    <a:pt x="818" y="3340"/>
                    <a:pt x="830" y="3344"/>
                    <a:pt x="842" y="3349"/>
                  </a:cubicBezTo>
                  <a:lnTo>
                    <a:pt x="842" y="3349"/>
                  </a:lnTo>
                  <a:cubicBezTo>
                    <a:pt x="833" y="3341"/>
                    <a:pt x="822" y="3335"/>
                    <a:pt x="806" y="3335"/>
                  </a:cubicBezTo>
                  <a:close/>
                  <a:moveTo>
                    <a:pt x="842" y="3349"/>
                  </a:moveTo>
                  <a:cubicBezTo>
                    <a:pt x="861" y="3365"/>
                    <a:pt x="873" y="3389"/>
                    <a:pt x="910" y="3389"/>
                  </a:cubicBezTo>
                  <a:cubicBezTo>
                    <a:pt x="910" y="3389"/>
                    <a:pt x="960" y="3389"/>
                    <a:pt x="960" y="3440"/>
                  </a:cubicBezTo>
                  <a:lnTo>
                    <a:pt x="1050" y="3440"/>
                  </a:lnTo>
                  <a:cubicBezTo>
                    <a:pt x="981" y="3411"/>
                    <a:pt x="911" y="3376"/>
                    <a:pt x="842" y="3349"/>
                  </a:cubicBezTo>
                  <a:close/>
                  <a:moveTo>
                    <a:pt x="1050" y="3440"/>
                  </a:moveTo>
                  <a:lnTo>
                    <a:pt x="1050" y="3440"/>
                  </a:lnTo>
                  <a:cubicBezTo>
                    <a:pt x="1074" y="3449"/>
                    <a:pt x="1097" y="3458"/>
                    <a:pt x="1121" y="3466"/>
                  </a:cubicBezTo>
                  <a:lnTo>
                    <a:pt x="1121" y="3466"/>
                  </a:lnTo>
                  <a:cubicBezTo>
                    <a:pt x="1103" y="3459"/>
                    <a:pt x="1085" y="3450"/>
                    <a:pt x="1064" y="3440"/>
                  </a:cubicBezTo>
                  <a:close/>
                  <a:moveTo>
                    <a:pt x="1121" y="3466"/>
                  </a:moveTo>
                  <a:lnTo>
                    <a:pt x="1121" y="3466"/>
                  </a:lnTo>
                  <a:cubicBezTo>
                    <a:pt x="1190" y="3494"/>
                    <a:pt x="1232" y="3494"/>
                    <a:pt x="1272" y="3494"/>
                  </a:cubicBezTo>
                  <a:cubicBezTo>
                    <a:pt x="1222" y="3494"/>
                    <a:pt x="1171" y="3483"/>
                    <a:pt x="1121" y="3466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7"/>
            <p:cNvSpPr/>
            <p:nvPr/>
          </p:nvSpPr>
          <p:spPr>
            <a:xfrm>
              <a:off x="2237025" y="628950"/>
              <a:ext cx="1375" cy="2625"/>
            </a:xfrm>
            <a:custGeom>
              <a:avLst/>
              <a:gdLst/>
              <a:ahLst/>
              <a:cxnLst/>
              <a:rect l="l" t="t" r="r" b="b"/>
              <a:pathLst>
                <a:path w="55" h="105" extrusionOk="0">
                  <a:moveTo>
                    <a:pt x="1" y="104"/>
                  </a:moveTo>
                  <a:cubicBezTo>
                    <a:pt x="1" y="54"/>
                    <a:pt x="1" y="54"/>
                    <a:pt x="55" y="0"/>
                  </a:cubicBezTo>
                  <a:cubicBezTo>
                    <a:pt x="1" y="54"/>
                    <a:pt x="1" y="54"/>
                    <a:pt x="1" y="104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7"/>
            <p:cNvSpPr/>
            <p:nvPr/>
          </p:nvSpPr>
          <p:spPr>
            <a:xfrm>
              <a:off x="2140625" y="518250"/>
              <a:ext cx="2625" cy="7850"/>
            </a:xfrm>
            <a:custGeom>
              <a:avLst/>
              <a:gdLst/>
              <a:ahLst/>
              <a:cxnLst/>
              <a:rect l="l" t="t" r="r" b="b"/>
              <a:pathLst>
                <a:path w="105" h="314" extrusionOk="0">
                  <a:moveTo>
                    <a:pt x="0" y="1"/>
                  </a:moveTo>
                  <a:cubicBezTo>
                    <a:pt x="0" y="43"/>
                    <a:pt x="39" y="124"/>
                    <a:pt x="81" y="180"/>
                  </a:cubicBezTo>
                  <a:lnTo>
                    <a:pt x="81" y="180"/>
                  </a:lnTo>
                  <a:cubicBezTo>
                    <a:pt x="61" y="121"/>
                    <a:pt x="32" y="61"/>
                    <a:pt x="0" y="1"/>
                  </a:cubicBezTo>
                  <a:close/>
                  <a:moveTo>
                    <a:pt x="81" y="180"/>
                  </a:moveTo>
                  <a:cubicBezTo>
                    <a:pt x="96" y="225"/>
                    <a:pt x="105" y="269"/>
                    <a:pt x="105" y="313"/>
                  </a:cubicBezTo>
                  <a:lnTo>
                    <a:pt x="105" y="209"/>
                  </a:lnTo>
                  <a:cubicBezTo>
                    <a:pt x="97" y="201"/>
                    <a:pt x="89" y="191"/>
                    <a:pt x="81" y="18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7"/>
            <p:cNvSpPr/>
            <p:nvPr/>
          </p:nvSpPr>
          <p:spPr>
            <a:xfrm>
              <a:off x="2152425" y="548275"/>
              <a:ext cx="3850" cy="22125"/>
            </a:xfrm>
            <a:custGeom>
              <a:avLst/>
              <a:gdLst/>
              <a:ahLst/>
              <a:cxnLst/>
              <a:rect l="l" t="t" r="r" b="b"/>
              <a:pathLst>
                <a:path w="154" h="885" extrusionOk="0">
                  <a:moveTo>
                    <a:pt x="0" y="0"/>
                  </a:moveTo>
                  <a:lnTo>
                    <a:pt x="0" y="0"/>
                  </a:lnTo>
                  <a:cubicBezTo>
                    <a:pt x="50" y="207"/>
                    <a:pt x="104" y="414"/>
                    <a:pt x="104" y="622"/>
                  </a:cubicBezTo>
                  <a:cubicBezTo>
                    <a:pt x="154" y="726"/>
                    <a:pt x="154" y="780"/>
                    <a:pt x="154" y="884"/>
                  </a:cubicBezTo>
                  <a:lnTo>
                    <a:pt x="154" y="676"/>
                  </a:lnTo>
                  <a:cubicBezTo>
                    <a:pt x="104" y="415"/>
                    <a:pt x="50" y="207"/>
                    <a:pt x="0" y="0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7"/>
            <p:cNvSpPr/>
            <p:nvPr/>
          </p:nvSpPr>
          <p:spPr>
            <a:xfrm>
              <a:off x="2149800" y="540350"/>
              <a:ext cx="1275" cy="3975"/>
            </a:xfrm>
            <a:custGeom>
              <a:avLst/>
              <a:gdLst/>
              <a:ahLst/>
              <a:cxnLst/>
              <a:rect l="l" t="t" r="r" b="b"/>
              <a:pathLst>
                <a:path w="51" h="159" extrusionOk="0">
                  <a:moveTo>
                    <a:pt x="0" y="1"/>
                  </a:moveTo>
                  <a:lnTo>
                    <a:pt x="0" y="55"/>
                  </a:lnTo>
                  <a:cubicBezTo>
                    <a:pt x="11" y="65"/>
                    <a:pt x="19" y="74"/>
                    <a:pt x="26" y="81"/>
                  </a:cubicBezTo>
                  <a:lnTo>
                    <a:pt x="26" y="81"/>
                  </a:lnTo>
                  <a:cubicBezTo>
                    <a:pt x="13" y="54"/>
                    <a:pt x="0" y="28"/>
                    <a:pt x="0" y="1"/>
                  </a:cubicBezTo>
                  <a:close/>
                  <a:moveTo>
                    <a:pt x="26" y="81"/>
                  </a:moveTo>
                  <a:lnTo>
                    <a:pt x="26" y="81"/>
                  </a:lnTo>
                  <a:cubicBezTo>
                    <a:pt x="38" y="107"/>
                    <a:pt x="50" y="132"/>
                    <a:pt x="50" y="159"/>
                  </a:cubicBezTo>
                  <a:cubicBezTo>
                    <a:pt x="50" y="116"/>
                    <a:pt x="50" y="107"/>
                    <a:pt x="26" y="8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7"/>
            <p:cNvSpPr/>
            <p:nvPr/>
          </p:nvSpPr>
          <p:spPr>
            <a:xfrm>
              <a:off x="2341250" y="5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7"/>
            <p:cNvSpPr/>
            <p:nvPr/>
          </p:nvSpPr>
          <p:spPr>
            <a:xfrm>
              <a:off x="2429825" y="612050"/>
              <a:ext cx="9200" cy="6500"/>
            </a:xfrm>
            <a:custGeom>
              <a:avLst/>
              <a:gdLst/>
              <a:ahLst/>
              <a:cxnLst/>
              <a:rect l="l" t="t" r="r" b="b"/>
              <a:pathLst>
                <a:path w="368" h="260" extrusionOk="0">
                  <a:moveTo>
                    <a:pt x="1" y="1"/>
                  </a:moveTo>
                  <a:cubicBezTo>
                    <a:pt x="47" y="31"/>
                    <a:pt x="88" y="57"/>
                    <a:pt x="126" y="80"/>
                  </a:cubicBezTo>
                  <a:lnTo>
                    <a:pt x="126" y="80"/>
                  </a:lnTo>
                  <a:cubicBezTo>
                    <a:pt x="84" y="49"/>
                    <a:pt x="43" y="21"/>
                    <a:pt x="1" y="1"/>
                  </a:cubicBezTo>
                  <a:close/>
                  <a:moveTo>
                    <a:pt x="126" y="80"/>
                  </a:moveTo>
                  <a:lnTo>
                    <a:pt x="126" y="80"/>
                  </a:lnTo>
                  <a:cubicBezTo>
                    <a:pt x="188" y="126"/>
                    <a:pt x="250" y="176"/>
                    <a:pt x="312" y="209"/>
                  </a:cubicBezTo>
                  <a:lnTo>
                    <a:pt x="312" y="209"/>
                  </a:lnTo>
                  <a:cubicBezTo>
                    <a:pt x="256" y="161"/>
                    <a:pt x="196" y="124"/>
                    <a:pt x="126" y="80"/>
                  </a:cubicBezTo>
                  <a:close/>
                  <a:moveTo>
                    <a:pt x="312" y="209"/>
                  </a:moveTo>
                  <a:cubicBezTo>
                    <a:pt x="314" y="210"/>
                    <a:pt x="316" y="212"/>
                    <a:pt x="319" y="214"/>
                  </a:cubicBezTo>
                  <a:lnTo>
                    <a:pt x="319" y="214"/>
                  </a:lnTo>
                  <a:lnTo>
                    <a:pt x="314" y="209"/>
                  </a:lnTo>
                  <a:cubicBezTo>
                    <a:pt x="313" y="209"/>
                    <a:pt x="313" y="209"/>
                    <a:pt x="312" y="209"/>
                  </a:cubicBezTo>
                  <a:close/>
                  <a:moveTo>
                    <a:pt x="319" y="214"/>
                  </a:moveTo>
                  <a:lnTo>
                    <a:pt x="368" y="259"/>
                  </a:lnTo>
                  <a:cubicBezTo>
                    <a:pt x="351" y="243"/>
                    <a:pt x="335" y="228"/>
                    <a:pt x="319" y="214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7"/>
            <p:cNvSpPr/>
            <p:nvPr/>
          </p:nvSpPr>
          <p:spPr>
            <a:xfrm>
              <a:off x="2336025" y="586000"/>
              <a:ext cx="5250" cy="1275"/>
            </a:xfrm>
            <a:custGeom>
              <a:avLst/>
              <a:gdLst/>
              <a:ahLst/>
              <a:cxnLst/>
              <a:rect l="l" t="t" r="r" b="b"/>
              <a:pathLst>
                <a:path w="210" h="51" extrusionOk="0">
                  <a:moveTo>
                    <a:pt x="1" y="51"/>
                  </a:moveTo>
                  <a:cubicBezTo>
                    <a:pt x="55" y="51"/>
                    <a:pt x="159" y="1"/>
                    <a:pt x="209" y="1"/>
                  </a:cubicBezTo>
                  <a:cubicBezTo>
                    <a:pt x="159" y="1"/>
                    <a:pt x="55" y="51"/>
                    <a:pt x="1" y="5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7"/>
            <p:cNvSpPr/>
            <p:nvPr/>
          </p:nvSpPr>
          <p:spPr>
            <a:xfrm>
              <a:off x="2243600" y="622475"/>
              <a:ext cx="2625" cy="1275"/>
            </a:xfrm>
            <a:custGeom>
              <a:avLst/>
              <a:gdLst/>
              <a:ahLst/>
              <a:cxnLst/>
              <a:rect l="l" t="t" r="r" b="b"/>
              <a:pathLst>
                <a:path w="105" h="51" extrusionOk="0">
                  <a:moveTo>
                    <a:pt x="104" y="1"/>
                  </a:moveTo>
                  <a:cubicBezTo>
                    <a:pt x="50" y="1"/>
                    <a:pt x="50" y="51"/>
                    <a:pt x="0" y="51"/>
                  </a:cubicBezTo>
                  <a:lnTo>
                    <a:pt x="50" y="51"/>
                  </a:lnTo>
                  <a:cubicBezTo>
                    <a:pt x="50" y="1"/>
                    <a:pt x="104" y="1"/>
                    <a:pt x="104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7"/>
            <p:cNvSpPr/>
            <p:nvPr/>
          </p:nvSpPr>
          <p:spPr>
            <a:xfrm>
              <a:off x="2277475" y="592450"/>
              <a:ext cx="27325" cy="9200"/>
            </a:xfrm>
            <a:custGeom>
              <a:avLst/>
              <a:gdLst/>
              <a:ahLst/>
              <a:cxnLst/>
              <a:rect l="l" t="t" r="r" b="b"/>
              <a:pathLst>
                <a:path w="1093" h="368" extrusionOk="0">
                  <a:moveTo>
                    <a:pt x="1092" y="1"/>
                  </a:moveTo>
                  <a:cubicBezTo>
                    <a:pt x="938" y="1"/>
                    <a:pt x="780" y="55"/>
                    <a:pt x="625" y="105"/>
                  </a:cubicBezTo>
                  <a:cubicBezTo>
                    <a:pt x="587" y="124"/>
                    <a:pt x="548" y="142"/>
                    <a:pt x="510" y="158"/>
                  </a:cubicBezTo>
                  <a:lnTo>
                    <a:pt x="510" y="158"/>
                  </a:lnTo>
                  <a:cubicBezTo>
                    <a:pt x="704" y="87"/>
                    <a:pt x="899" y="30"/>
                    <a:pt x="1092" y="1"/>
                  </a:cubicBezTo>
                  <a:close/>
                  <a:moveTo>
                    <a:pt x="510" y="158"/>
                  </a:moveTo>
                  <a:cubicBezTo>
                    <a:pt x="426" y="189"/>
                    <a:pt x="342" y="222"/>
                    <a:pt x="259" y="257"/>
                  </a:cubicBezTo>
                  <a:lnTo>
                    <a:pt x="259" y="257"/>
                  </a:lnTo>
                  <a:cubicBezTo>
                    <a:pt x="342" y="225"/>
                    <a:pt x="426" y="194"/>
                    <a:pt x="510" y="158"/>
                  </a:cubicBezTo>
                  <a:close/>
                  <a:moveTo>
                    <a:pt x="259" y="257"/>
                  </a:moveTo>
                  <a:lnTo>
                    <a:pt x="259" y="257"/>
                  </a:lnTo>
                  <a:cubicBezTo>
                    <a:pt x="172" y="290"/>
                    <a:pt x="86" y="325"/>
                    <a:pt x="0" y="368"/>
                  </a:cubicBezTo>
                  <a:cubicBezTo>
                    <a:pt x="86" y="330"/>
                    <a:pt x="172" y="293"/>
                    <a:pt x="259" y="257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7"/>
            <p:cNvSpPr/>
            <p:nvPr/>
          </p:nvSpPr>
          <p:spPr>
            <a:xfrm>
              <a:off x="2257875" y="602875"/>
              <a:ext cx="17000" cy="10450"/>
            </a:xfrm>
            <a:custGeom>
              <a:avLst/>
              <a:gdLst/>
              <a:ahLst/>
              <a:cxnLst/>
              <a:rect l="l" t="t" r="r" b="b"/>
              <a:pathLst>
                <a:path w="680" h="418" extrusionOk="0">
                  <a:moveTo>
                    <a:pt x="680" y="1"/>
                  </a:moveTo>
                  <a:cubicBezTo>
                    <a:pt x="588" y="47"/>
                    <a:pt x="496" y="103"/>
                    <a:pt x="399" y="165"/>
                  </a:cubicBezTo>
                  <a:lnTo>
                    <a:pt x="399" y="165"/>
                  </a:lnTo>
                  <a:cubicBezTo>
                    <a:pt x="405" y="163"/>
                    <a:pt x="411" y="161"/>
                    <a:pt x="417" y="159"/>
                  </a:cubicBezTo>
                  <a:cubicBezTo>
                    <a:pt x="521" y="105"/>
                    <a:pt x="576" y="55"/>
                    <a:pt x="680" y="1"/>
                  </a:cubicBezTo>
                  <a:close/>
                  <a:moveTo>
                    <a:pt x="399" y="165"/>
                  </a:moveTo>
                  <a:lnTo>
                    <a:pt x="399" y="165"/>
                  </a:lnTo>
                  <a:cubicBezTo>
                    <a:pt x="255" y="217"/>
                    <a:pt x="153" y="318"/>
                    <a:pt x="0" y="418"/>
                  </a:cubicBezTo>
                  <a:cubicBezTo>
                    <a:pt x="147" y="332"/>
                    <a:pt x="277" y="244"/>
                    <a:pt x="399" y="165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7"/>
            <p:cNvSpPr/>
            <p:nvPr/>
          </p:nvSpPr>
          <p:spPr>
            <a:xfrm>
              <a:off x="2274850" y="601625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1" y="51"/>
                  </a:moveTo>
                  <a:cubicBezTo>
                    <a:pt x="51" y="51"/>
                    <a:pt x="51" y="51"/>
                    <a:pt x="105" y="1"/>
                  </a:cubicBezTo>
                  <a:cubicBezTo>
                    <a:pt x="51" y="51"/>
                    <a:pt x="51" y="51"/>
                    <a:pt x="1" y="5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7"/>
            <p:cNvSpPr/>
            <p:nvPr/>
          </p:nvSpPr>
          <p:spPr>
            <a:xfrm>
              <a:off x="2523625" y="614650"/>
              <a:ext cx="1400" cy="1275"/>
            </a:xfrm>
            <a:custGeom>
              <a:avLst/>
              <a:gdLst/>
              <a:ahLst/>
              <a:cxnLst/>
              <a:rect l="l" t="t" r="r" b="b"/>
              <a:pathLst>
                <a:path w="56" h="51" extrusionOk="0">
                  <a:moveTo>
                    <a:pt x="1" y="1"/>
                  </a:moveTo>
                  <a:cubicBezTo>
                    <a:pt x="1" y="1"/>
                    <a:pt x="55" y="1"/>
                    <a:pt x="55" y="51"/>
                  </a:cubicBezTo>
                  <a:cubicBezTo>
                    <a:pt x="55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7"/>
            <p:cNvSpPr/>
            <p:nvPr/>
          </p:nvSpPr>
          <p:spPr>
            <a:xfrm>
              <a:off x="2522375" y="643325"/>
              <a:ext cx="25" cy="1275"/>
            </a:xfrm>
            <a:custGeom>
              <a:avLst/>
              <a:gdLst/>
              <a:ahLst/>
              <a:cxnLst/>
              <a:rect l="l" t="t" r="r" b="b"/>
              <a:pathLst>
                <a:path w="1" h="51" extrusionOk="0">
                  <a:moveTo>
                    <a:pt x="1" y="5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7"/>
            <p:cNvSpPr/>
            <p:nvPr/>
          </p:nvSpPr>
          <p:spPr>
            <a:xfrm>
              <a:off x="2521025" y="645925"/>
              <a:ext cx="25" cy="1275"/>
            </a:xfrm>
            <a:custGeom>
              <a:avLst/>
              <a:gdLst/>
              <a:ahLst/>
              <a:cxnLst/>
              <a:rect l="l" t="t" r="r" b="b"/>
              <a:pathLst>
                <a:path w="1" h="51" extrusionOk="0">
                  <a:moveTo>
                    <a:pt x="1" y="5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7"/>
            <p:cNvSpPr/>
            <p:nvPr/>
          </p:nvSpPr>
          <p:spPr>
            <a:xfrm>
              <a:off x="2523625" y="635500"/>
              <a:ext cx="1400" cy="6500"/>
            </a:xfrm>
            <a:custGeom>
              <a:avLst/>
              <a:gdLst/>
              <a:ahLst/>
              <a:cxnLst/>
              <a:rect l="l" t="t" r="r" b="b"/>
              <a:pathLst>
                <a:path w="56" h="260" extrusionOk="0">
                  <a:moveTo>
                    <a:pt x="1" y="259"/>
                  </a:moveTo>
                  <a:cubicBezTo>
                    <a:pt x="1" y="155"/>
                    <a:pt x="55" y="105"/>
                    <a:pt x="55" y="1"/>
                  </a:cubicBezTo>
                  <a:cubicBezTo>
                    <a:pt x="55" y="105"/>
                    <a:pt x="1" y="155"/>
                    <a:pt x="1" y="259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7"/>
            <p:cNvSpPr/>
            <p:nvPr/>
          </p:nvSpPr>
          <p:spPr>
            <a:xfrm>
              <a:off x="2522375" y="641975"/>
              <a:ext cx="1275" cy="1375"/>
            </a:xfrm>
            <a:custGeom>
              <a:avLst/>
              <a:gdLst/>
              <a:ahLst/>
              <a:cxnLst/>
              <a:rect l="l" t="t" r="r" b="b"/>
              <a:pathLst>
                <a:path w="51" h="55" extrusionOk="0">
                  <a:moveTo>
                    <a:pt x="1" y="54"/>
                  </a:moveTo>
                  <a:cubicBezTo>
                    <a:pt x="1" y="0"/>
                    <a:pt x="1" y="0"/>
                    <a:pt x="51" y="0"/>
                  </a:cubicBezTo>
                  <a:cubicBezTo>
                    <a:pt x="1" y="0"/>
                    <a:pt x="1" y="0"/>
                    <a:pt x="1" y="54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7"/>
            <p:cNvSpPr/>
            <p:nvPr/>
          </p:nvSpPr>
          <p:spPr>
            <a:xfrm>
              <a:off x="2515825" y="652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7"/>
            <p:cNvSpPr/>
            <p:nvPr/>
          </p:nvSpPr>
          <p:spPr>
            <a:xfrm>
              <a:off x="2519775" y="647175"/>
              <a:ext cx="1275" cy="25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1" y="1"/>
                  </a:moveTo>
                  <a:lnTo>
                    <a:pt x="5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7"/>
            <p:cNvSpPr/>
            <p:nvPr/>
          </p:nvSpPr>
          <p:spPr>
            <a:xfrm>
              <a:off x="2518425" y="648525"/>
              <a:ext cx="25" cy="1275"/>
            </a:xfrm>
            <a:custGeom>
              <a:avLst/>
              <a:gdLst/>
              <a:ahLst/>
              <a:cxnLst/>
              <a:rect l="l" t="t" r="r" b="b"/>
              <a:pathLst>
                <a:path w="1" h="51" extrusionOk="0">
                  <a:moveTo>
                    <a:pt x="0" y="5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7"/>
            <p:cNvSpPr/>
            <p:nvPr/>
          </p:nvSpPr>
          <p:spPr>
            <a:xfrm>
              <a:off x="2526250" y="623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7"/>
            <p:cNvSpPr/>
            <p:nvPr/>
          </p:nvSpPr>
          <p:spPr>
            <a:xfrm>
              <a:off x="2526250" y="630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7"/>
            <p:cNvSpPr/>
            <p:nvPr/>
          </p:nvSpPr>
          <p:spPr>
            <a:xfrm>
              <a:off x="2127600" y="497425"/>
              <a:ext cx="1375" cy="2625"/>
            </a:xfrm>
            <a:custGeom>
              <a:avLst/>
              <a:gdLst/>
              <a:ahLst/>
              <a:cxnLst/>
              <a:rect l="l" t="t" r="r" b="b"/>
              <a:pathLst>
                <a:path w="55" h="105" extrusionOk="0">
                  <a:moveTo>
                    <a:pt x="0" y="0"/>
                  </a:moveTo>
                  <a:lnTo>
                    <a:pt x="0" y="50"/>
                  </a:lnTo>
                  <a:cubicBezTo>
                    <a:pt x="0" y="50"/>
                    <a:pt x="3" y="50"/>
                    <a:pt x="7" y="51"/>
                  </a:cubicBezTo>
                  <a:lnTo>
                    <a:pt x="7" y="51"/>
                  </a:lnTo>
                  <a:cubicBezTo>
                    <a:pt x="0" y="38"/>
                    <a:pt x="0" y="25"/>
                    <a:pt x="0" y="0"/>
                  </a:cubicBezTo>
                  <a:close/>
                  <a:moveTo>
                    <a:pt x="7" y="51"/>
                  </a:moveTo>
                  <a:lnTo>
                    <a:pt x="7" y="51"/>
                  </a:lnTo>
                  <a:cubicBezTo>
                    <a:pt x="14" y="64"/>
                    <a:pt x="27" y="77"/>
                    <a:pt x="55" y="104"/>
                  </a:cubicBezTo>
                  <a:cubicBezTo>
                    <a:pt x="55" y="62"/>
                    <a:pt x="22" y="53"/>
                    <a:pt x="7" y="5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7"/>
            <p:cNvSpPr/>
            <p:nvPr/>
          </p:nvSpPr>
          <p:spPr>
            <a:xfrm>
              <a:off x="2513200" y="652400"/>
              <a:ext cx="2650" cy="1375"/>
            </a:xfrm>
            <a:custGeom>
              <a:avLst/>
              <a:gdLst/>
              <a:ahLst/>
              <a:cxnLst/>
              <a:rect l="l" t="t" r="r" b="b"/>
              <a:pathLst>
                <a:path w="106" h="55" extrusionOk="0">
                  <a:moveTo>
                    <a:pt x="1" y="54"/>
                  </a:moveTo>
                  <a:cubicBezTo>
                    <a:pt x="55" y="54"/>
                    <a:pt x="55" y="54"/>
                    <a:pt x="105" y="0"/>
                  </a:cubicBezTo>
                  <a:cubicBezTo>
                    <a:pt x="55" y="54"/>
                    <a:pt x="55" y="54"/>
                    <a:pt x="1" y="54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7"/>
            <p:cNvSpPr/>
            <p:nvPr/>
          </p:nvSpPr>
          <p:spPr>
            <a:xfrm>
              <a:off x="2525000" y="632900"/>
              <a:ext cx="25" cy="2625"/>
            </a:xfrm>
            <a:custGeom>
              <a:avLst/>
              <a:gdLst/>
              <a:ahLst/>
              <a:cxnLst/>
              <a:rect l="l" t="t" r="r" b="b"/>
              <a:pathLst>
                <a:path w="1" h="105" extrusionOk="0">
                  <a:moveTo>
                    <a:pt x="0" y="10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7"/>
            <p:cNvSpPr/>
            <p:nvPr/>
          </p:nvSpPr>
          <p:spPr>
            <a:xfrm>
              <a:off x="2525000" y="632900"/>
              <a:ext cx="1275" cy="25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0" y="0"/>
                  </a:moveTo>
                  <a:lnTo>
                    <a:pt x="50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7"/>
            <p:cNvSpPr/>
            <p:nvPr/>
          </p:nvSpPr>
          <p:spPr>
            <a:xfrm>
              <a:off x="2525000" y="635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7"/>
            <p:cNvSpPr/>
            <p:nvPr/>
          </p:nvSpPr>
          <p:spPr>
            <a:xfrm>
              <a:off x="2480700" y="657600"/>
              <a:ext cx="1275" cy="1375"/>
            </a:xfrm>
            <a:custGeom>
              <a:avLst/>
              <a:gdLst/>
              <a:ahLst/>
              <a:cxnLst/>
              <a:rect l="l" t="t" r="r" b="b"/>
              <a:pathLst>
                <a:path w="51" h="55" extrusionOk="0">
                  <a:moveTo>
                    <a:pt x="0" y="1"/>
                  </a:moveTo>
                  <a:lnTo>
                    <a:pt x="50" y="55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7"/>
            <p:cNvSpPr/>
            <p:nvPr/>
          </p:nvSpPr>
          <p:spPr>
            <a:xfrm>
              <a:off x="2500175" y="660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7"/>
            <p:cNvSpPr/>
            <p:nvPr/>
          </p:nvSpPr>
          <p:spPr>
            <a:xfrm>
              <a:off x="2485900" y="660200"/>
              <a:ext cx="1275" cy="25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1" y="1"/>
                  </a:moveTo>
                  <a:lnTo>
                    <a:pt x="5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7"/>
            <p:cNvSpPr/>
            <p:nvPr/>
          </p:nvSpPr>
          <p:spPr>
            <a:xfrm>
              <a:off x="2497575" y="660200"/>
              <a:ext cx="2625" cy="25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1" y="1"/>
                  </a:moveTo>
                  <a:lnTo>
                    <a:pt x="105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7"/>
            <p:cNvSpPr/>
            <p:nvPr/>
          </p:nvSpPr>
          <p:spPr>
            <a:xfrm>
              <a:off x="2484550" y="660200"/>
              <a:ext cx="1375" cy="25"/>
            </a:xfrm>
            <a:custGeom>
              <a:avLst/>
              <a:gdLst/>
              <a:ahLst/>
              <a:cxnLst/>
              <a:rect l="l" t="t" r="r" b="b"/>
              <a:pathLst>
                <a:path w="55" h="1" extrusionOk="0">
                  <a:moveTo>
                    <a:pt x="1" y="1"/>
                  </a:moveTo>
                  <a:lnTo>
                    <a:pt x="55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7"/>
            <p:cNvSpPr/>
            <p:nvPr/>
          </p:nvSpPr>
          <p:spPr>
            <a:xfrm>
              <a:off x="2481950" y="65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7"/>
            <p:cNvSpPr/>
            <p:nvPr/>
          </p:nvSpPr>
          <p:spPr>
            <a:xfrm>
              <a:off x="2480700" y="657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7"/>
            <p:cNvSpPr/>
            <p:nvPr/>
          </p:nvSpPr>
          <p:spPr>
            <a:xfrm>
              <a:off x="2506750" y="65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7"/>
            <p:cNvSpPr/>
            <p:nvPr/>
          </p:nvSpPr>
          <p:spPr>
            <a:xfrm>
              <a:off x="2500175" y="660200"/>
              <a:ext cx="2650" cy="25"/>
            </a:xfrm>
            <a:custGeom>
              <a:avLst/>
              <a:gdLst/>
              <a:ahLst/>
              <a:cxnLst/>
              <a:rect l="l" t="t" r="r" b="b"/>
              <a:pathLst>
                <a:path w="106" h="1" extrusionOk="0">
                  <a:moveTo>
                    <a:pt x="1" y="1"/>
                  </a:moveTo>
                  <a:lnTo>
                    <a:pt x="105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7"/>
            <p:cNvSpPr/>
            <p:nvPr/>
          </p:nvSpPr>
          <p:spPr>
            <a:xfrm>
              <a:off x="2513200" y="653750"/>
              <a:ext cx="25" cy="1275"/>
            </a:xfrm>
            <a:custGeom>
              <a:avLst/>
              <a:gdLst/>
              <a:ahLst/>
              <a:cxnLst/>
              <a:rect l="l" t="t" r="r" b="b"/>
              <a:pathLst>
                <a:path w="1" h="51" extrusionOk="0">
                  <a:moveTo>
                    <a:pt x="1" y="5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7"/>
            <p:cNvSpPr/>
            <p:nvPr/>
          </p:nvSpPr>
          <p:spPr>
            <a:xfrm>
              <a:off x="2511950" y="655000"/>
              <a:ext cx="1275" cy="1375"/>
            </a:xfrm>
            <a:custGeom>
              <a:avLst/>
              <a:gdLst/>
              <a:ahLst/>
              <a:cxnLst/>
              <a:rect l="l" t="t" r="r" b="b"/>
              <a:pathLst>
                <a:path w="51" h="55" extrusionOk="0">
                  <a:moveTo>
                    <a:pt x="1" y="54"/>
                  </a:moveTo>
                  <a:cubicBezTo>
                    <a:pt x="1" y="0"/>
                    <a:pt x="51" y="0"/>
                    <a:pt x="51" y="0"/>
                  </a:cubicBezTo>
                  <a:cubicBezTo>
                    <a:pt x="51" y="0"/>
                    <a:pt x="1" y="0"/>
                    <a:pt x="1" y="54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7"/>
            <p:cNvSpPr/>
            <p:nvPr/>
          </p:nvSpPr>
          <p:spPr>
            <a:xfrm>
              <a:off x="2510600" y="656350"/>
              <a:ext cx="1375" cy="25"/>
            </a:xfrm>
            <a:custGeom>
              <a:avLst/>
              <a:gdLst/>
              <a:ahLst/>
              <a:cxnLst/>
              <a:rect l="l" t="t" r="r" b="b"/>
              <a:pathLst>
                <a:path w="55" h="1" extrusionOk="0">
                  <a:moveTo>
                    <a:pt x="1" y="0"/>
                  </a:moveTo>
                  <a:lnTo>
                    <a:pt x="55" y="0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7"/>
            <p:cNvSpPr/>
            <p:nvPr/>
          </p:nvSpPr>
          <p:spPr>
            <a:xfrm>
              <a:off x="2504150" y="658950"/>
              <a:ext cx="2625" cy="25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0" y="1"/>
                  </a:moveTo>
                  <a:lnTo>
                    <a:pt x="105" y="1"/>
                  </a:ln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7"/>
            <p:cNvSpPr/>
            <p:nvPr/>
          </p:nvSpPr>
          <p:spPr>
            <a:xfrm>
              <a:off x="2502800" y="6589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0" y="51"/>
                  </a:moveTo>
                  <a:cubicBezTo>
                    <a:pt x="0" y="1"/>
                    <a:pt x="0" y="1"/>
                    <a:pt x="54" y="1"/>
                  </a:cubicBezTo>
                  <a:cubicBezTo>
                    <a:pt x="0" y="1"/>
                    <a:pt x="0" y="1"/>
                    <a:pt x="0" y="51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7"/>
            <p:cNvSpPr/>
            <p:nvPr/>
          </p:nvSpPr>
          <p:spPr>
            <a:xfrm>
              <a:off x="1516650" y="589850"/>
              <a:ext cx="136775" cy="336150"/>
            </a:xfrm>
            <a:custGeom>
              <a:avLst/>
              <a:gdLst/>
              <a:ahLst/>
              <a:cxnLst/>
              <a:rect l="l" t="t" r="r" b="b"/>
              <a:pathLst>
                <a:path w="5471" h="13446" extrusionOk="0">
                  <a:moveTo>
                    <a:pt x="5262" y="1"/>
                  </a:moveTo>
                  <a:cubicBezTo>
                    <a:pt x="5237" y="1"/>
                    <a:pt x="5211" y="14"/>
                    <a:pt x="5185" y="28"/>
                  </a:cubicBezTo>
                  <a:lnTo>
                    <a:pt x="5185" y="28"/>
                  </a:lnTo>
                  <a:cubicBezTo>
                    <a:pt x="5249" y="14"/>
                    <a:pt x="5314" y="1"/>
                    <a:pt x="5366" y="1"/>
                  </a:cubicBezTo>
                  <a:close/>
                  <a:moveTo>
                    <a:pt x="5185" y="28"/>
                  </a:moveTo>
                  <a:cubicBezTo>
                    <a:pt x="5120" y="41"/>
                    <a:pt x="5055" y="55"/>
                    <a:pt x="5003" y="55"/>
                  </a:cubicBezTo>
                  <a:cubicBezTo>
                    <a:pt x="5001" y="56"/>
                    <a:pt x="4998" y="57"/>
                    <a:pt x="4996" y="59"/>
                  </a:cubicBezTo>
                  <a:lnTo>
                    <a:pt x="4996" y="59"/>
                  </a:lnTo>
                  <a:cubicBezTo>
                    <a:pt x="5029" y="55"/>
                    <a:pt x="5064" y="55"/>
                    <a:pt x="5108" y="55"/>
                  </a:cubicBezTo>
                  <a:cubicBezTo>
                    <a:pt x="5133" y="55"/>
                    <a:pt x="5159" y="41"/>
                    <a:pt x="5185" y="28"/>
                  </a:cubicBezTo>
                  <a:close/>
                  <a:moveTo>
                    <a:pt x="4996" y="59"/>
                  </a:moveTo>
                  <a:cubicBezTo>
                    <a:pt x="4950" y="64"/>
                    <a:pt x="4907" y="75"/>
                    <a:pt x="4849" y="103"/>
                  </a:cubicBezTo>
                  <a:lnTo>
                    <a:pt x="4849" y="103"/>
                  </a:lnTo>
                  <a:cubicBezTo>
                    <a:pt x="4886" y="99"/>
                    <a:pt x="4931" y="89"/>
                    <a:pt x="4996" y="59"/>
                  </a:cubicBezTo>
                  <a:close/>
                  <a:moveTo>
                    <a:pt x="4849" y="103"/>
                  </a:moveTo>
                  <a:cubicBezTo>
                    <a:pt x="4829" y="105"/>
                    <a:pt x="4812" y="105"/>
                    <a:pt x="4795" y="105"/>
                  </a:cubicBezTo>
                  <a:lnTo>
                    <a:pt x="4845" y="105"/>
                  </a:lnTo>
                  <a:cubicBezTo>
                    <a:pt x="4846" y="104"/>
                    <a:pt x="4848" y="104"/>
                    <a:pt x="4849" y="103"/>
                  </a:cubicBezTo>
                  <a:close/>
                  <a:moveTo>
                    <a:pt x="4741" y="105"/>
                  </a:moveTo>
                  <a:cubicBezTo>
                    <a:pt x="4697" y="105"/>
                    <a:pt x="4650" y="147"/>
                    <a:pt x="4605" y="157"/>
                  </a:cubicBezTo>
                  <a:lnTo>
                    <a:pt x="4605" y="157"/>
                  </a:lnTo>
                  <a:cubicBezTo>
                    <a:pt x="4659" y="153"/>
                    <a:pt x="4727" y="140"/>
                    <a:pt x="4795" y="105"/>
                  </a:cubicBezTo>
                  <a:close/>
                  <a:moveTo>
                    <a:pt x="4605" y="157"/>
                  </a:moveTo>
                  <a:cubicBezTo>
                    <a:pt x="4576" y="159"/>
                    <a:pt x="4551" y="159"/>
                    <a:pt x="4532" y="159"/>
                  </a:cubicBezTo>
                  <a:cubicBezTo>
                    <a:pt x="4511" y="169"/>
                    <a:pt x="4490" y="180"/>
                    <a:pt x="4469" y="190"/>
                  </a:cubicBezTo>
                  <a:lnTo>
                    <a:pt x="4469" y="190"/>
                  </a:lnTo>
                  <a:cubicBezTo>
                    <a:pt x="4509" y="179"/>
                    <a:pt x="4548" y="169"/>
                    <a:pt x="4586" y="159"/>
                  </a:cubicBezTo>
                  <a:cubicBezTo>
                    <a:pt x="4593" y="159"/>
                    <a:pt x="4599" y="158"/>
                    <a:pt x="4605" y="157"/>
                  </a:cubicBezTo>
                  <a:close/>
                  <a:moveTo>
                    <a:pt x="4469" y="190"/>
                  </a:moveTo>
                  <a:cubicBezTo>
                    <a:pt x="4081" y="293"/>
                    <a:pt x="3646" y="447"/>
                    <a:pt x="3127" y="730"/>
                  </a:cubicBezTo>
                  <a:cubicBezTo>
                    <a:pt x="2815" y="939"/>
                    <a:pt x="2448" y="1147"/>
                    <a:pt x="2135" y="1460"/>
                  </a:cubicBezTo>
                  <a:cubicBezTo>
                    <a:pt x="1822" y="1722"/>
                    <a:pt x="1510" y="2035"/>
                    <a:pt x="1197" y="2452"/>
                  </a:cubicBezTo>
                  <a:cubicBezTo>
                    <a:pt x="939" y="2815"/>
                    <a:pt x="676" y="3232"/>
                    <a:pt x="522" y="3648"/>
                  </a:cubicBezTo>
                  <a:cubicBezTo>
                    <a:pt x="313" y="4120"/>
                    <a:pt x="155" y="4586"/>
                    <a:pt x="51" y="5108"/>
                  </a:cubicBezTo>
                  <a:cubicBezTo>
                    <a:pt x="51" y="5266"/>
                    <a:pt x="51" y="5370"/>
                    <a:pt x="1" y="5524"/>
                  </a:cubicBezTo>
                  <a:lnTo>
                    <a:pt x="1" y="5683"/>
                  </a:lnTo>
                  <a:lnTo>
                    <a:pt x="1" y="5787"/>
                  </a:lnTo>
                  <a:lnTo>
                    <a:pt x="1" y="5891"/>
                  </a:lnTo>
                  <a:lnTo>
                    <a:pt x="1" y="5996"/>
                  </a:lnTo>
                  <a:cubicBezTo>
                    <a:pt x="1" y="5891"/>
                    <a:pt x="1" y="5787"/>
                    <a:pt x="51" y="5733"/>
                  </a:cubicBezTo>
                  <a:cubicBezTo>
                    <a:pt x="51" y="5524"/>
                    <a:pt x="51" y="5370"/>
                    <a:pt x="105" y="5212"/>
                  </a:cubicBezTo>
                  <a:cubicBezTo>
                    <a:pt x="209" y="4536"/>
                    <a:pt x="418" y="3857"/>
                    <a:pt x="730" y="3286"/>
                  </a:cubicBezTo>
                  <a:cubicBezTo>
                    <a:pt x="1043" y="2660"/>
                    <a:pt x="1460" y="2085"/>
                    <a:pt x="1927" y="1668"/>
                  </a:cubicBezTo>
                  <a:cubicBezTo>
                    <a:pt x="2135" y="1460"/>
                    <a:pt x="2398" y="1251"/>
                    <a:pt x="2606" y="1097"/>
                  </a:cubicBezTo>
                  <a:cubicBezTo>
                    <a:pt x="2760" y="993"/>
                    <a:pt x="2865" y="939"/>
                    <a:pt x="2969" y="835"/>
                  </a:cubicBezTo>
                  <a:cubicBezTo>
                    <a:pt x="3073" y="785"/>
                    <a:pt x="3177" y="730"/>
                    <a:pt x="3336" y="680"/>
                  </a:cubicBezTo>
                  <a:cubicBezTo>
                    <a:pt x="3544" y="522"/>
                    <a:pt x="3753" y="472"/>
                    <a:pt x="3961" y="368"/>
                  </a:cubicBezTo>
                  <a:cubicBezTo>
                    <a:pt x="4065" y="313"/>
                    <a:pt x="4170" y="313"/>
                    <a:pt x="4220" y="263"/>
                  </a:cubicBezTo>
                  <a:cubicBezTo>
                    <a:pt x="4303" y="263"/>
                    <a:pt x="4386" y="229"/>
                    <a:pt x="4469" y="190"/>
                  </a:cubicBezTo>
                  <a:close/>
                  <a:moveTo>
                    <a:pt x="1" y="6254"/>
                  </a:moveTo>
                  <a:lnTo>
                    <a:pt x="1" y="6308"/>
                  </a:lnTo>
                  <a:lnTo>
                    <a:pt x="1" y="6517"/>
                  </a:lnTo>
                  <a:lnTo>
                    <a:pt x="1" y="6671"/>
                  </a:lnTo>
                  <a:lnTo>
                    <a:pt x="43" y="6847"/>
                  </a:lnTo>
                  <a:lnTo>
                    <a:pt x="43" y="6847"/>
                  </a:lnTo>
                  <a:cubicBezTo>
                    <a:pt x="18" y="6638"/>
                    <a:pt x="1" y="6437"/>
                    <a:pt x="1" y="6254"/>
                  </a:cubicBezTo>
                  <a:close/>
                  <a:moveTo>
                    <a:pt x="43" y="6847"/>
                  </a:moveTo>
                  <a:cubicBezTo>
                    <a:pt x="45" y="6868"/>
                    <a:pt x="48" y="6889"/>
                    <a:pt x="51" y="6910"/>
                  </a:cubicBezTo>
                  <a:lnTo>
                    <a:pt x="51" y="6910"/>
                  </a:lnTo>
                  <a:lnTo>
                    <a:pt x="51" y="6879"/>
                  </a:lnTo>
                  <a:lnTo>
                    <a:pt x="43" y="6847"/>
                  </a:lnTo>
                  <a:close/>
                  <a:moveTo>
                    <a:pt x="51" y="6910"/>
                  </a:moveTo>
                  <a:lnTo>
                    <a:pt x="51" y="7088"/>
                  </a:lnTo>
                  <a:lnTo>
                    <a:pt x="105" y="7296"/>
                  </a:lnTo>
                  <a:cubicBezTo>
                    <a:pt x="86" y="7167"/>
                    <a:pt x="67" y="7038"/>
                    <a:pt x="51" y="6910"/>
                  </a:cubicBezTo>
                  <a:close/>
                  <a:moveTo>
                    <a:pt x="105" y="7296"/>
                  </a:moveTo>
                  <a:cubicBezTo>
                    <a:pt x="105" y="7350"/>
                    <a:pt x="105" y="7400"/>
                    <a:pt x="155" y="7505"/>
                  </a:cubicBezTo>
                  <a:cubicBezTo>
                    <a:pt x="155" y="7609"/>
                    <a:pt x="209" y="7767"/>
                    <a:pt x="209" y="7872"/>
                  </a:cubicBezTo>
                  <a:cubicBezTo>
                    <a:pt x="259" y="7922"/>
                    <a:pt x="259" y="7976"/>
                    <a:pt x="313" y="8080"/>
                  </a:cubicBezTo>
                  <a:lnTo>
                    <a:pt x="363" y="8234"/>
                  </a:lnTo>
                  <a:cubicBezTo>
                    <a:pt x="363" y="8338"/>
                    <a:pt x="418" y="8393"/>
                    <a:pt x="418" y="8443"/>
                  </a:cubicBezTo>
                  <a:lnTo>
                    <a:pt x="522" y="8651"/>
                  </a:lnTo>
                  <a:lnTo>
                    <a:pt x="572" y="8809"/>
                  </a:lnTo>
                  <a:cubicBezTo>
                    <a:pt x="626" y="8860"/>
                    <a:pt x="626" y="8860"/>
                    <a:pt x="626" y="8914"/>
                  </a:cubicBezTo>
                  <a:lnTo>
                    <a:pt x="676" y="9018"/>
                  </a:lnTo>
                  <a:lnTo>
                    <a:pt x="885" y="9331"/>
                  </a:lnTo>
                  <a:cubicBezTo>
                    <a:pt x="522" y="8705"/>
                    <a:pt x="259" y="7976"/>
                    <a:pt x="105" y="7296"/>
                  </a:cubicBezTo>
                  <a:close/>
                  <a:moveTo>
                    <a:pt x="885" y="9331"/>
                  </a:moveTo>
                  <a:lnTo>
                    <a:pt x="1093" y="9693"/>
                  </a:lnTo>
                  <a:cubicBezTo>
                    <a:pt x="1406" y="10110"/>
                    <a:pt x="1772" y="10527"/>
                    <a:pt x="2189" y="10894"/>
                  </a:cubicBezTo>
                  <a:cubicBezTo>
                    <a:pt x="2473" y="11106"/>
                    <a:pt x="2756" y="11319"/>
                    <a:pt x="3055" y="11498"/>
                  </a:cubicBezTo>
                  <a:lnTo>
                    <a:pt x="3055" y="11498"/>
                  </a:lnTo>
                  <a:cubicBezTo>
                    <a:pt x="2822" y="11352"/>
                    <a:pt x="2603" y="11185"/>
                    <a:pt x="2398" y="10998"/>
                  </a:cubicBezTo>
                  <a:cubicBezTo>
                    <a:pt x="1772" y="10527"/>
                    <a:pt x="1251" y="9956"/>
                    <a:pt x="885" y="9331"/>
                  </a:cubicBezTo>
                  <a:close/>
                  <a:moveTo>
                    <a:pt x="3055" y="11498"/>
                  </a:moveTo>
                  <a:cubicBezTo>
                    <a:pt x="3316" y="11663"/>
                    <a:pt x="3594" y="11802"/>
                    <a:pt x="3889" y="11915"/>
                  </a:cubicBezTo>
                  <a:lnTo>
                    <a:pt x="3889" y="11915"/>
                  </a:lnTo>
                  <a:cubicBezTo>
                    <a:pt x="3881" y="11908"/>
                    <a:pt x="3871" y="11897"/>
                    <a:pt x="3857" y="11882"/>
                  </a:cubicBezTo>
                  <a:cubicBezTo>
                    <a:pt x="3753" y="11832"/>
                    <a:pt x="3594" y="11778"/>
                    <a:pt x="3490" y="11728"/>
                  </a:cubicBezTo>
                  <a:cubicBezTo>
                    <a:pt x="3340" y="11661"/>
                    <a:pt x="3196" y="11583"/>
                    <a:pt x="3055" y="11498"/>
                  </a:cubicBezTo>
                  <a:close/>
                  <a:moveTo>
                    <a:pt x="3889" y="11915"/>
                  </a:moveTo>
                  <a:lnTo>
                    <a:pt x="3889" y="11915"/>
                  </a:lnTo>
                  <a:cubicBezTo>
                    <a:pt x="3907" y="11933"/>
                    <a:pt x="3918" y="11936"/>
                    <a:pt x="3943" y="11936"/>
                  </a:cubicBezTo>
                  <a:lnTo>
                    <a:pt x="3943" y="11936"/>
                  </a:lnTo>
                  <a:cubicBezTo>
                    <a:pt x="3925" y="11929"/>
                    <a:pt x="3907" y="11922"/>
                    <a:pt x="3889" y="11915"/>
                  </a:cubicBezTo>
                  <a:close/>
                  <a:moveTo>
                    <a:pt x="3943" y="11936"/>
                  </a:moveTo>
                  <a:cubicBezTo>
                    <a:pt x="3953" y="11939"/>
                    <a:pt x="3962" y="11943"/>
                    <a:pt x="3971" y="11946"/>
                  </a:cubicBezTo>
                  <a:lnTo>
                    <a:pt x="3971" y="11946"/>
                  </a:lnTo>
                  <a:lnTo>
                    <a:pt x="3961" y="11936"/>
                  </a:lnTo>
                  <a:cubicBezTo>
                    <a:pt x="3954" y="11936"/>
                    <a:pt x="3948" y="11936"/>
                    <a:pt x="3943" y="11936"/>
                  </a:cubicBezTo>
                  <a:close/>
                  <a:moveTo>
                    <a:pt x="3971" y="11946"/>
                  </a:moveTo>
                  <a:lnTo>
                    <a:pt x="4011" y="11986"/>
                  </a:lnTo>
                  <a:cubicBezTo>
                    <a:pt x="4040" y="11986"/>
                    <a:pt x="4065" y="11986"/>
                    <a:pt x="4087" y="11987"/>
                  </a:cubicBezTo>
                  <a:lnTo>
                    <a:pt x="4087" y="11987"/>
                  </a:lnTo>
                  <a:cubicBezTo>
                    <a:pt x="4048" y="11974"/>
                    <a:pt x="4010" y="11960"/>
                    <a:pt x="3971" y="11946"/>
                  </a:cubicBezTo>
                  <a:close/>
                  <a:moveTo>
                    <a:pt x="4087" y="11987"/>
                  </a:moveTo>
                  <a:cubicBezTo>
                    <a:pt x="4126" y="12000"/>
                    <a:pt x="4165" y="12013"/>
                    <a:pt x="4204" y="12025"/>
                  </a:cubicBezTo>
                  <a:lnTo>
                    <a:pt x="4204" y="12025"/>
                  </a:lnTo>
                  <a:cubicBezTo>
                    <a:pt x="4172" y="11998"/>
                    <a:pt x="4137" y="11990"/>
                    <a:pt x="4087" y="11987"/>
                  </a:cubicBezTo>
                  <a:close/>
                  <a:moveTo>
                    <a:pt x="4204" y="12025"/>
                  </a:moveTo>
                  <a:cubicBezTo>
                    <a:pt x="4209" y="12030"/>
                    <a:pt x="4214" y="12035"/>
                    <a:pt x="4220" y="12040"/>
                  </a:cubicBezTo>
                  <a:cubicBezTo>
                    <a:pt x="4274" y="12040"/>
                    <a:pt x="4324" y="12090"/>
                    <a:pt x="4378" y="12090"/>
                  </a:cubicBezTo>
                  <a:cubicBezTo>
                    <a:pt x="4479" y="12090"/>
                    <a:pt x="4529" y="12141"/>
                    <a:pt x="4582" y="12144"/>
                  </a:cubicBezTo>
                  <a:lnTo>
                    <a:pt x="4582" y="12144"/>
                  </a:lnTo>
                  <a:cubicBezTo>
                    <a:pt x="4532" y="12123"/>
                    <a:pt x="4480" y="12105"/>
                    <a:pt x="4428" y="12090"/>
                  </a:cubicBezTo>
                  <a:cubicBezTo>
                    <a:pt x="4352" y="12070"/>
                    <a:pt x="4278" y="12048"/>
                    <a:pt x="4204" y="12025"/>
                  </a:cubicBezTo>
                  <a:close/>
                  <a:moveTo>
                    <a:pt x="4582" y="12144"/>
                  </a:moveTo>
                  <a:lnTo>
                    <a:pt x="4582" y="12144"/>
                  </a:lnTo>
                  <a:cubicBezTo>
                    <a:pt x="4600" y="12152"/>
                    <a:pt x="4619" y="12160"/>
                    <a:pt x="4637" y="12169"/>
                  </a:cubicBezTo>
                  <a:lnTo>
                    <a:pt x="4637" y="12169"/>
                  </a:lnTo>
                  <a:cubicBezTo>
                    <a:pt x="4620" y="12161"/>
                    <a:pt x="4603" y="12153"/>
                    <a:pt x="4586" y="12145"/>
                  </a:cubicBezTo>
                  <a:cubicBezTo>
                    <a:pt x="4585" y="12145"/>
                    <a:pt x="4583" y="12145"/>
                    <a:pt x="4582" y="12144"/>
                  </a:cubicBezTo>
                  <a:close/>
                  <a:moveTo>
                    <a:pt x="4637" y="12169"/>
                  </a:moveTo>
                  <a:cubicBezTo>
                    <a:pt x="4723" y="12212"/>
                    <a:pt x="4803" y="12257"/>
                    <a:pt x="4845" y="12299"/>
                  </a:cubicBezTo>
                  <a:cubicBezTo>
                    <a:pt x="4926" y="12361"/>
                    <a:pt x="5000" y="12422"/>
                    <a:pt x="5066" y="12486"/>
                  </a:cubicBezTo>
                  <a:lnTo>
                    <a:pt x="5066" y="12486"/>
                  </a:lnTo>
                  <a:cubicBezTo>
                    <a:pt x="4948" y="12357"/>
                    <a:pt x="4801" y="12247"/>
                    <a:pt x="4637" y="12169"/>
                  </a:cubicBezTo>
                  <a:close/>
                  <a:moveTo>
                    <a:pt x="5066" y="12486"/>
                  </a:moveTo>
                  <a:cubicBezTo>
                    <a:pt x="5146" y="12573"/>
                    <a:pt x="5212" y="12669"/>
                    <a:pt x="5262" y="12770"/>
                  </a:cubicBezTo>
                  <a:cubicBezTo>
                    <a:pt x="5332" y="12874"/>
                    <a:pt x="5380" y="12980"/>
                    <a:pt x="5419" y="13103"/>
                  </a:cubicBezTo>
                  <a:lnTo>
                    <a:pt x="5419" y="13103"/>
                  </a:lnTo>
                  <a:cubicBezTo>
                    <a:pt x="5410" y="13008"/>
                    <a:pt x="5361" y="12914"/>
                    <a:pt x="5316" y="12820"/>
                  </a:cubicBezTo>
                  <a:cubicBezTo>
                    <a:pt x="5253" y="12693"/>
                    <a:pt x="5169" y="12586"/>
                    <a:pt x="5066" y="12486"/>
                  </a:cubicBezTo>
                  <a:close/>
                  <a:moveTo>
                    <a:pt x="5419" y="13103"/>
                  </a:moveTo>
                  <a:cubicBezTo>
                    <a:pt x="5420" y="13113"/>
                    <a:pt x="5420" y="13123"/>
                    <a:pt x="5420" y="13133"/>
                  </a:cubicBezTo>
                  <a:cubicBezTo>
                    <a:pt x="5470" y="13237"/>
                    <a:pt x="5470" y="13341"/>
                    <a:pt x="5470" y="13445"/>
                  </a:cubicBezTo>
                  <a:lnTo>
                    <a:pt x="5470" y="13341"/>
                  </a:lnTo>
                  <a:lnTo>
                    <a:pt x="5470" y="13291"/>
                  </a:lnTo>
                  <a:cubicBezTo>
                    <a:pt x="5454" y="13223"/>
                    <a:pt x="5437" y="13161"/>
                    <a:pt x="5419" y="13103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7"/>
            <p:cNvSpPr/>
            <p:nvPr/>
          </p:nvSpPr>
          <p:spPr>
            <a:xfrm>
              <a:off x="1517900" y="589850"/>
              <a:ext cx="178550" cy="219425"/>
            </a:xfrm>
            <a:custGeom>
              <a:avLst/>
              <a:gdLst/>
              <a:ahLst/>
              <a:cxnLst/>
              <a:rect l="l" t="t" r="r" b="b"/>
              <a:pathLst>
                <a:path w="7142" h="8777" extrusionOk="0">
                  <a:moveTo>
                    <a:pt x="5787" y="1"/>
                  </a:moveTo>
                  <a:cubicBezTo>
                    <a:pt x="5786" y="1"/>
                    <a:pt x="5785" y="1"/>
                    <a:pt x="5784" y="1"/>
                  </a:cubicBezTo>
                  <a:lnTo>
                    <a:pt x="5784" y="1"/>
                  </a:lnTo>
                  <a:cubicBezTo>
                    <a:pt x="5794" y="1"/>
                    <a:pt x="5804" y="1"/>
                    <a:pt x="5815" y="1"/>
                  </a:cubicBezTo>
                  <a:lnTo>
                    <a:pt x="5815" y="1"/>
                  </a:lnTo>
                  <a:cubicBezTo>
                    <a:pt x="5806" y="1"/>
                    <a:pt x="5796" y="1"/>
                    <a:pt x="5787" y="1"/>
                  </a:cubicBezTo>
                  <a:close/>
                  <a:moveTo>
                    <a:pt x="5837" y="1"/>
                  </a:moveTo>
                  <a:cubicBezTo>
                    <a:pt x="5830" y="1"/>
                    <a:pt x="5822" y="1"/>
                    <a:pt x="5815" y="1"/>
                  </a:cubicBezTo>
                  <a:lnTo>
                    <a:pt x="5815" y="1"/>
                  </a:lnTo>
                  <a:cubicBezTo>
                    <a:pt x="6207" y="2"/>
                    <a:pt x="6507" y="34"/>
                    <a:pt x="6718" y="48"/>
                  </a:cubicBezTo>
                  <a:lnTo>
                    <a:pt x="6718" y="48"/>
                  </a:lnTo>
                  <a:cubicBezTo>
                    <a:pt x="6666" y="1"/>
                    <a:pt x="6618" y="1"/>
                    <a:pt x="6567" y="1"/>
                  </a:cubicBezTo>
                  <a:close/>
                  <a:moveTo>
                    <a:pt x="6718" y="48"/>
                  </a:moveTo>
                  <a:cubicBezTo>
                    <a:pt x="6720" y="50"/>
                    <a:pt x="6723" y="53"/>
                    <a:pt x="6725" y="55"/>
                  </a:cubicBezTo>
                  <a:lnTo>
                    <a:pt x="6879" y="55"/>
                  </a:lnTo>
                  <a:cubicBezTo>
                    <a:pt x="6833" y="55"/>
                    <a:pt x="6779" y="52"/>
                    <a:pt x="6718" y="48"/>
                  </a:cubicBezTo>
                  <a:close/>
                  <a:moveTo>
                    <a:pt x="6879" y="55"/>
                  </a:moveTo>
                  <a:cubicBezTo>
                    <a:pt x="7088" y="105"/>
                    <a:pt x="7142" y="105"/>
                    <a:pt x="7142" y="105"/>
                  </a:cubicBezTo>
                  <a:cubicBezTo>
                    <a:pt x="7142" y="105"/>
                    <a:pt x="7088" y="105"/>
                    <a:pt x="7038" y="55"/>
                  </a:cubicBezTo>
                  <a:close/>
                  <a:moveTo>
                    <a:pt x="5784" y="1"/>
                  </a:moveTo>
                  <a:cubicBezTo>
                    <a:pt x="5380" y="6"/>
                    <a:pt x="4933" y="62"/>
                    <a:pt x="4482" y="209"/>
                  </a:cubicBezTo>
                  <a:cubicBezTo>
                    <a:pt x="4015" y="313"/>
                    <a:pt x="3494" y="522"/>
                    <a:pt x="2973" y="835"/>
                  </a:cubicBezTo>
                  <a:cubicBezTo>
                    <a:pt x="1981" y="1410"/>
                    <a:pt x="1097" y="2398"/>
                    <a:pt x="576" y="3494"/>
                  </a:cubicBezTo>
                  <a:cubicBezTo>
                    <a:pt x="313" y="4065"/>
                    <a:pt x="159" y="4641"/>
                    <a:pt x="55" y="5162"/>
                  </a:cubicBezTo>
                  <a:cubicBezTo>
                    <a:pt x="55" y="5266"/>
                    <a:pt x="55" y="5316"/>
                    <a:pt x="1" y="5370"/>
                  </a:cubicBezTo>
                  <a:lnTo>
                    <a:pt x="1" y="5579"/>
                  </a:lnTo>
                  <a:lnTo>
                    <a:pt x="1" y="5629"/>
                  </a:lnTo>
                  <a:cubicBezTo>
                    <a:pt x="55" y="5524"/>
                    <a:pt x="55" y="5420"/>
                    <a:pt x="55" y="5316"/>
                  </a:cubicBezTo>
                  <a:cubicBezTo>
                    <a:pt x="55" y="5212"/>
                    <a:pt x="105" y="5108"/>
                    <a:pt x="105" y="4953"/>
                  </a:cubicBezTo>
                  <a:cubicBezTo>
                    <a:pt x="159" y="4849"/>
                    <a:pt x="159" y="4745"/>
                    <a:pt x="209" y="4641"/>
                  </a:cubicBezTo>
                  <a:cubicBezTo>
                    <a:pt x="522" y="3390"/>
                    <a:pt x="1251" y="2244"/>
                    <a:pt x="2244" y="1410"/>
                  </a:cubicBezTo>
                  <a:cubicBezTo>
                    <a:pt x="2710" y="993"/>
                    <a:pt x="3286" y="626"/>
                    <a:pt x="3911" y="418"/>
                  </a:cubicBezTo>
                  <a:cubicBezTo>
                    <a:pt x="4535" y="160"/>
                    <a:pt x="5159" y="55"/>
                    <a:pt x="5784" y="1"/>
                  </a:cubicBezTo>
                  <a:close/>
                  <a:moveTo>
                    <a:pt x="1" y="6725"/>
                  </a:moveTo>
                  <a:lnTo>
                    <a:pt x="1" y="6879"/>
                  </a:lnTo>
                  <a:cubicBezTo>
                    <a:pt x="55" y="6984"/>
                    <a:pt x="55" y="7038"/>
                    <a:pt x="55" y="7088"/>
                  </a:cubicBezTo>
                  <a:cubicBezTo>
                    <a:pt x="55" y="7192"/>
                    <a:pt x="105" y="7296"/>
                    <a:pt x="105" y="7400"/>
                  </a:cubicBezTo>
                  <a:cubicBezTo>
                    <a:pt x="141" y="7506"/>
                    <a:pt x="175" y="7633"/>
                    <a:pt x="210" y="7752"/>
                  </a:cubicBezTo>
                  <a:lnTo>
                    <a:pt x="210" y="7752"/>
                  </a:lnTo>
                  <a:cubicBezTo>
                    <a:pt x="209" y="7739"/>
                    <a:pt x="209" y="7726"/>
                    <a:pt x="209" y="7713"/>
                  </a:cubicBezTo>
                  <a:cubicBezTo>
                    <a:pt x="159" y="7609"/>
                    <a:pt x="159" y="7505"/>
                    <a:pt x="105" y="7350"/>
                  </a:cubicBezTo>
                  <a:cubicBezTo>
                    <a:pt x="105" y="7246"/>
                    <a:pt x="55" y="7088"/>
                    <a:pt x="55" y="6934"/>
                  </a:cubicBezTo>
                  <a:lnTo>
                    <a:pt x="55" y="6879"/>
                  </a:lnTo>
                  <a:lnTo>
                    <a:pt x="55" y="6829"/>
                  </a:lnTo>
                  <a:cubicBezTo>
                    <a:pt x="55" y="6775"/>
                    <a:pt x="55" y="6775"/>
                    <a:pt x="1" y="6725"/>
                  </a:cubicBezTo>
                  <a:close/>
                  <a:moveTo>
                    <a:pt x="210" y="7752"/>
                  </a:moveTo>
                  <a:cubicBezTo>
                    <a:pt x="212" y="7781"/>
                    <a:pt x="217" y="7809"/>
                    <a:pt x="236" y="7838"/>
                  </a:cubicBezTo>
                  <a:lnTo>
                    <a:pt x="236" y="7838"/>
                  </a:lnTo>
                  <a:cubicBezTo>
                    <a:pt x="227" y="7810"/>
                    <a:pt x="219" y="7781"/>
                    <a:pt x="210" y="7752"/>
                  </a:cubicBezTo>
                  <a:close/>
                  <a:moveTo>
                    <a:pt x="236" y="7838"/>
                  </a:moveTo>
                  <a:cubicBezTo>
                    <a:pt x="245" y="7867"/>
                    <a:pt x="254" y="7895"/>
                    <a:pt x="263" y="7922"/>
                  </a:cubicBezTo>
                  <a:cubicBezTo>
                    <a:pt x="264" y="7925"/>
                    <a:pt x="265" y="7927"/>
                    <a:pt x="266" y="7930"/>
                  </a:cubicBezTo>
                  <a:lnTo>
                    <a:pt x="266" y="7930"/>
                  </a:lnTo>
                  <a:cubicBezTo>
                    <a:pt x="263" y="7911"/>
                    <a:pt x="263" y="7891"/>
                    <a:pt x="263" y="7872"/>
                  </a:cubicBezTo>
                  <a:cubicBezTo>
                    <a:pt x="252" y="7860"/>
                    <a:pt x="243" y="7849"/>
                    <a:pt x="236" y="7838"/>
                  </a:cubicBezTo>
                  <a:close/>
                  <a:moveTo>
                    <a:pt x="266" y="7930"/>
                  </a:moveTo>
                  <a:cubicBezTo>
                    <a:pt x="269" y="7949"/>
                    <a:pt x="274" y="7969"/>
                    <a:pt x="284" y="7987"/>
                  </a:cubicBezTo>
                  <a:lnTo>
                    <a:pt x="284" y="7987"/>
                  </a:lnTo>
                  <a:cubicBezTo>
                    <a:pt x="278" y="7969"/>
                    <a:pt x="272" y="7950"/>
                    <a:pt x="266" y="7930"/>
                  </a:cubicBezTo>
                  <a:close/>
                  <a:moveTo>
                    <a:pt x="284" y="7987"/>
                  </a:moveTo>
                  <a:cubicBezTo>
                    <a:pt x="327" y="8122"/>
                    <a:pt x="368" y="8249"/>
                    <a:pt x="368" y="8338"/>
                  </a:cubicBezTo>
                  <a:cubicBezTo>
                    <a:pt x="384" y="8356"/>
                    <a:pt x="395" y="8373"/>
                    <a:pt x="404" y="8390"/>
                  </a:cubicBezTo>
                  <a:lnTo>
                    <a:pt x="404" y="8390"/>
                  </a:lnTo>
                  <a:cubicBezTo>
                    <a:pt x="392" y="8359"/>
                    <a:pt x="379" y="8325"/>
                    <a:pt x="368" y="8288"/>
                  </a:cubicBezTo>
                  <a:cubicBezTo>
                    <a:pt x="368" y="8184"/>
                    <a:pt x="313" y="8130"/>
                    <a:pt x="313" y="8026"/>
                  </a:cubicBezTo>
                  <a:cubicBezTo>
                    <a:pt x="301" y="8013"/>
                    <a:pt x="291" y="8000"/>
                    <a:pt x="284" y="7987"/>
                  </a:cubicBezTo>
                  <a:close/>
                  <a:moveTo>
                    <a:pt x="404" y="8390"/>
                  </a:moveTo>
                  <a:cubicBezTo>
                    <a:pt x="426" y="8447"/>
                    <a:pt x="450" y="8495"/>
                    <a:pt x="472" y="8533"/>
                  </a:cubicBezTo>
                  <a:lnTo>
                    <a:pt x="472" y="8533"/>
                  </a:lnTo>
                  <a:cubicBezTo>
                    <a:pt x="472" y="8521"/>
                    <a:pt x="472" y="8509"/>
                    <a:pt x="472" y="8497"/>
                  </a:cubicBezTo>
                  <a:cubicBezTo>
                    <a:pt x="435" y="8460"/>
                    <a:pt x="423" y="8425"/>
                    <a:pt x="404" y="8390"/>
                  </a:cubicBezTo>
                  <a:close/>
                  <a:moveTo>
                    <a:pt x="472" y="8533"/>
                  </a:moveTo>
                  <a:cubicBezTo>
                    <a:pt x="475" y="8572"/>
                    <a:pt x="484" y="8613"/>
                    <a:pt x="522" y="8651"/>
                  </a:cubicBezTo>
                  <a:cubicBezTo>
                    <a:pt x="525" y="8656"/>
                    <a:pt x="527" y="8661"/>
                    <a:pt x="530" y="8666"/>
                  </a:cubicBezTo>
                  <a:lnTo>
                    <a:pt x="530" y="8666"/>
                  </a:lnTo>
                  <a:cubicBezTo>
                    <a:pt x="525" y="8648"/>
                    <a:pt x="522" y="8626"/>
                    <a:pt x="522" y="8601"/>
                  </a:cubicBezTo>
                  <a:cubicBezTo>
                    <a:pt x="506" y="8584"/>
                    <a:pt x="489" y="8561"/>
                    <a:pt x="472" y="8533"/>
                  </a:cubicBezTo>
                  <a:close/>
                  <a:moveTo>
                    <a:pt x="530" y="8666"/>
                  </a:moveTo>
                  <a:cubicBezTo>
                    <a:pt x="537" y="8697"/>
                    <a:pt x="549" y="8720"/>
                    <a:pt x="559" y="8735"/>
                  </a:cubicBezTo>
                  <a:lnTo>
                    <a:pt x="559" y="8735"/>
                  </a:lnTo>
                  <a:cubicBezTo>
                    <a:pt x="552" y="8717"/>
                    <a:pt x="543" y="8693"/>
                    <a:pt x="530" y="8666"/>
                  </a:cubicBezTo>
                  <a:close/>
                  <a:moveTo>
                    <a:pt x="559" y="8735"/>
                  </a:moveTo>
                  <a:cubicBezTo>
                    <a:pt x="569" y="8761"/>
                    <a:pt x="573" y="8777"/>
                    <a:pt x="575" y="8777"/>
                  </a:cubicBezTo>
                  <a:cubicBezTo>
                    <a:pt x="576" y="8777"/>
                    <a:pt x="576" y="8770"/>
                    <a:pt x="576" y="8755"/>
                  </a:cubicBezTo>
                  <a:cubicBezTo>
                    <a:pt x="576" y="8755"/>
                    <a:pt x="569" y="8748"/>
                    <a:pt x="559" y="8735"/>
                  </a:cubicBezTo>
                  <a:close/>
                </a:path>
              </a:pathLst>
            </a:custGeom>
            <a:solidFill>
              <a:srgbClr val="83E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1384;p32"/>
          <p:cNvSpPr txBox="1">
            <a:spLocks/>
          </p:cNvSpPr>
          <p:nvPr/>
        </p:nvSpPr>
        <p:spPr>
          <a:xfrm flipH="1">
            <a:off x="384886" y="509684"/>
            <a:ext cx="2583501" cy="48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Josefin Sans"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02. </a:t>
            </a:r>
            <a:r>
              <a:rPr lang="en-US" altLang="ko-KR" sz="2000" b="1" dirty="0" err="1" smtClean="0">
                <a:solidFill>
                  <a:srgbClr val="434343"/>
                </a:solidFill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TimeStamp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Josefin Sans"/>
              <a:sym typeface="Josefin Sans"/>
            </a:endParaRPr>
          </a:p>
        </p:txBody>
      </p:sp>
      <p:grpSp>
        <p:nvGrpSpPr>
          <p:cNvPr id="407" name="그룹 406"/>
          <p:cNvGrpSpPr/>
          <p:nvPr/>
        </p:nvGrpSpPr>
        <p:grpSpPr>
          <a:xfrm>
            <a:off x="1546336" y="3904386"/>
            <a:ext cx="1899721" cy="1179090"/>
            <a:chOff x="1546336" y="3904386"/>
            <a:chExt cx="1899721" cy="1179090"/>
          </a:xfrm>
        </p:grpSpPr>
        <p:grpSp>
          <p:nvGrpSpPr>
            <p:cNvPr id="3" name="Google Shape;2185;p47"/>
            <p:cNvGrpSpPr/>
            <p:nvPr/>
          </p:nvGrpSpPr>
          <p:grpSpPr>
            <a:xfrm rot="3645338">
              <a:off x="1723426" y="3727296"/>
              <a:ext cx="1179090" cy="1533270"/>
              <a:chOff x="3557377" y="4049090"/>
              <a:chExt cx="1176969" cy="1340332"/>
            </a:xfrm>
          </p:grpSpPr>
          <p:sp>
            <p:nvSpPr>
              <p:cNvPr id="2186" name="Google Shape;2186;p47"/>
              <p:cNvSpPr/>
              <p:nvPr/>
            </p:nvSpPr>
            <p:spPr>
              <a:xfrm>
                <a:off x="3557377" y="4049090"/>
                <a:ext cx="1024569" cy="1187932"/>
              </a:xfrm>
              <a:custGeom>
                <a:avLst/>
                <a:gdLst/>
                <a:ahLst/>
                <a:cxnLst/>
                <a:rect l="l" t="t" r="r" b="b"/>
                <a:pathLst>
                  <a:path w="53059" h="61519" extrusionOk="0">
                    <a:moveTo>
                      <a:pt x="35615" y="10151"/>
                    </a:moveTo>
                    <a:cubicBezTo>
                      <a:pt x="35389" y="10778"/>
                      <a:pt x="35289" y="11179"/>
                      <a:pt x="35088" y="11705"/>
                    </a:cubicBezTo>
                    <a:cubicBezTo>
                      <a:pt x="35514" y="12432"/>
                      <a:pt x="35389" y="13058"/>
                      <a:pt x="34662" y="13685"/>
                    </a:cubicBezTo>
                    <a:cubicBezTo>
                      <a:pt x="34136" y="12858"/>
                      <a:pt x="34462" y="11279"/>
                      <a:pt x="35615" y="10151"/>
                    </a:cubicBezTo>
                    <a:close/>
                    <a:moveTo>
                      <a:pt x="7519" y="26843"/>
                    </a:moveTo>
                    <a:cubicBezTo>
                      <a:pt x="7519" y="26843"/>
                      <a:pt x="7519" y="26943"/>
                      <a:pt x="7419" y="27068"/>
                    </a:cubicBezTo>
                    <a:lnTo>
                      <a:pt x="7419" y="26943"/>
                    </a:lnTo>
                    <a:cubicBezTo>
                      <a:pt x="7419" y="26943"/>
                      <a:pt x="7419" y="26843"/>
                      <a:pt x="7519" y="26843"/>
                    </a:cubicBezTo>
                    <a:close/>
                    <a:moveTo>
                      <a:pt x="32156" y="28622"/>
                    </a:moveTo>
                    <a:lnTo>
                      <a:pt x="32156" y="29349"/>
                    </a:lnTo>
                    <a:lnTo>
                      <a:pt x="31955" y="29349"/>
                    </a:lnTo>
                    <a:lnTo>
                      <a:pt x="31955" y="28622"/>
                    </a:lnTo>
                    <a:close/>
                    <a:moveTo>
                      <a:pt x="19625" y="32482"/>
                    </a:moveTo>
                    <a:cubicBezTo>
                      <a:pt x="19524" y="32708"/>
                      <a:pt x="19424" y="33008"/>
                      <a:pt x="19324" y="33535"/>
                    </a:cubicBezTo>
                    <a:cubicBezTo>
                      <a:pt x="19223" y="33109"/>
                      <a:pt x="19098" y="33008"/>
                      <a:pt x="19223" y="32808"/>
                    </a:cubicBezTo>
                    <a:cubicBezTo>
                      <a:pt x="19223" y="32708"/>
                      <a:pt x="19324" y="32582"/>
                      <a:pt x="19424" y="32482"/>
                    </a:cubicBezTo>
                    <a:close/>
                    <a:moveTo>
                      <a:pt x="16918" y="34687"/>
                    </a:moveTo>
                    <a:cubicBezTo>
                      <a:pt x="17018" y="34687"/>
                      <a:pt x="17018" y="34788"/>
                      <a:pt x="17118" y="34788"/>
                    </a:cubicBezTo>
                    <a:cubicBezTo>
                      <a:pt x="16918" y="35088"/>
                      <a:pt x="16717" y="35414"/>
                      <a:pt x="16492" y="35715"/>
                    </a:cubicBezTo>
                    <a:cubicBezTo>
                      <a:pt x="16592" y="35414"/>
                      <a:pt x="16717" y="34988"/>
                      <a:pt x="16918" y="34687"/>
                    </a:cubicBezTo>
                    <a:close/>
                    <a:moveTo>
                      <a:pt x="17344" y="36768"/>
                    </a:moveTo>
                    <a:cubicBezTo>
                      <a:pt x="17218" y="36968"/>
                      <a:pt x="17118" y="37094"/>
                      <a:pt x="17018" y="37194"/>
                    </a:cubicBezTo>
                    <a:cubicBezTo>
                      <a:pt x="17018" y="37194"/>
                      <a:pt x="16918" y="37194"/>
                      <a:pt x="16918" y="37094"/>
                    </a:cubicBezTo>
                    <a:cubicBezTo>
                      <a:pt x="17018" y="36968"/>
                      <a:pt x="17018" y="36868"/>
                      <a:pt x="17118" y="36768"/>
                    </a:cubicBezTo>
                    <a:close/>
                    <a:moveTo>
                      <a:pt x="42931" y="38170"/>
                    </a:moveTo>
                    <a:cubicBezTo>
                      <a:pt x="42923" y="38187"/>
                      <a:pt x="42915" y="38204"/>
                      <a:pt x="42908" y="38221"/>
                    </a:cubicBezTo>
                    <a:lnTo>
                      <a:pt x="43033" y="38221"/>
                    </a:lnTo>
                    <a:cubicBezTo>
                      <a:pt x="42998" y="38201"/>
                      <a:pt x="42964" y="38184"/>
                      <a:pt x="42931" y="38170"/>
                    </a:cubicBezTo>
                    <a:close/>
                    <a:moveTo>
                      <a:pt x="3133" y="40101"/>
                    </a:moveTo>
                    <a:lnTo>
                      <a:pt x="3133" y="40327"/>
                    </a:lnTo>
                    <a:cubicBezTo>
                      <a:pt x="3133" y="40327"/>
                      <a:pt x="3033" y="40327"/>
                      <a:pt x="3033" y="40427"/>
                    </a:cubicBezTo>
                    <a:lnTo>
                      <a:pt x="3033" y="40226"/>
                    </a:lnTo>
                    <a:lnTo>
                      <a:pt x="3133" y="40101"/>
                    </a:lnTo>
                    <a:close/>
                    <a:moveTo>
                      <a:pt x="3860" y="40853"/>
                    </a:moveTo>
                    <a:cubicBezTo>
                      <a:pt x="3860" y="40853"/>
                      <a:pt x="3960" y="40953"/>
                      <a:pt x="4061" y="40953"/>
                    </a:cubicBezTo>
                    <a:cubicBezTo>
                      <a:pt x="3960" y="41154"/>
                      <a:pt x="3860" y="41354"/>
                      <a:pt x="3760" y="41480"/>
                    </a:cubicBezTo>
                    <a:cubicBezTo>
                      <a:pt x="3660" y="41480"/>
                      <a:pt x="3660" y="41480"/>
                      <a:pt x="3559" y="41354"/>
                    </a:cubicBezTo>
                    <a:cubicBezTo>
                      <a:pt x="3660" y="41254"/>
                      <a:pt x="3760" y="41053"/>
                      <a:pt x="3860" y="40853"/>
                    </a:cubicBezTo>
                    <a:close/>
                    <a:moveTo>
                      <a:pt x="1401" y="45789"/>
                    </a:moveTo>
                    <a:cubicBezTo>
                      <a:pt x="1385" y="45814"/>
                      <a:pt x="1370" y="45839"/>
                      <a:pt x="1354" y="45865"/>
                    </a:cubicBezTo>
                    <a:lnTo>
                      <a:pt x="1454" y="45865"/>
                    </a:lnTo>
                    <a:cubicBezTo>
                      <a:pt x="1435" y="45840"/>
                      <a:pt x="1417" y="45815"/>
                      <a:pt x="1401" y="45789"/>
                    </a:cubicBezTo>
                    <a:close/>
                    <a:moveTo>
                      <a:pt x="13359" y="59324"/>
                    </a:moveTo>
                    <a:cubicBezTo>
                      <a:pt x="13443" y="59340"/>
                      <a:pt x="13530" y="59360"/>
                      <a:pt x="13620" y="59382"/>
                    </a:cubicBezTo>
                    <a:lnTo>
                      <a:pt x="13620" y="59382"/>
                    </a:lnTo>
                    <a:cubicBezTo>
                      <a:pt x="13545" y="59347"/>
                      <a:pt x="13466" y="59324"/>
                      <a:pt x="13359" y="59324"/>
                    </a:cubicBezTo>
                    <a:close/>
                    <a:moveTo>
                      <a:pt x="38121" y="1"/>
                    </a:moveTo>
                    <a:cubicBezTo>
                      <a:pt x="37695" y="527"/>
                      <a:pt x="37269" y="953"/>
                      <a:pt x="36767" y="1479"/>
                    </a:cubicBezTo>
                    <a:cubicBezTo>
                      <a:pt x="36542" y="1580"/>
                      <a:pt x="36241" y="1680"/>
                      <a:pt x="35915" y="1780"/>
                    </a:cubicBezTo>
                    <a:cubicBezTo>
                      <a:pt x="35915" y="1880"/>
                      <a:pt x="35915" y="2106"/>
                      <a:pt x="36016" y="2306"/>
                    </a:cubicBezTo>
                    <a:cubicBezTo>
                      <a:pt x="35715" y="2306"/>
                      <a:pt x="35389" y="2407"/>
                      <a:pt x="35088" y="2407"/>
                    </a:cubicBezTo>
                    <a:lnTo>
                      <a:pt x="35088" y="1379"/>
                    </a:lnTo>
                    <a:cubicBezTo>
                      <a:pt x="33935" y="1680"/>
                      <a:pt x="32883" y="2006"/>
                      <a:pt x="31630" y="2306"/>
                    </a:cubicBezTo>
                    <a:cubicBezTo>
                      <a:pt x="30810" y="2806"/>
                      <a:pt x="30038" y="3768"/>
                      <a:pt x="28754" y="3768"/>
                    </a:cubicBezTo>
                    <a:cubicBezTo>
                      <a:pt x="28429" y="3768"/>
                      <a:pt x="28070" y="3707"/>
                      <a:pt x="27670" y="3560"/>
                    </a:cubicBezTo>
                    <a:cubicBezTo>
                      <a:pt x="25990" y="4712"/>
                      <a:pt x="24336" y="5966"/>
                      <a:pt x="22557" y="7118"/>
                    </a:cubicBezTo>
                    <a:cubicBezTo>
                      <a:pt x="22031" y="7419"/>
                      <a:pt x="21604" y="7745"/>
                      <a:pt x="20978" y="8046"/>
                    </a:cubicBezTo>
                    <a:cubicBezTo>
                      <a:pt x="20777" y="8372"/>
                      <a:pt x="20677" y="8998"/>
                      <a:pt x="20251" y="9399"/>
                    </a:cubicBezTo>
                    <a:cubicBezTo>
                      <a:pt x="17218" y="12657"/>
                      <a:pt x="15239" y="16717"/>
                      <a:pt x="11905" y="19650"/>
                    </a:cubicBezTo>
                    <a:cubicBezTo>
                      <a:pt x="9700" y="21630"/>
                      <a:pt x="7945" y="24236"/>
                      <a:pt x="6692" y="26943"/>
                    </a:cubicBezTo>
                    <a:cubicBezTo>
                      <a:pt x="6567" y="27269"/>
                      <a:pt x="6467" y="27570"/>
                      <a:pt x="6366" y="27895"/>
                    </a:cubicBezTo>
                    <a:cubicBezTo>
                      <a:pt x="6692" y="27795"/>
                      <a:pt x="6993" y="27695"/>
                      <a:pt x="7419" y="27695"/>
                    </a:cubicBezTo>
                    <a:cubicBezTo>
                      <a:pt x="6166" y="29976"/>
                      <a:pt x="5113" y="32081"/>
                      <a:pt x="3960" y="34261"/>
                    </a:cubicBezTo>
                    <a:cubicBezTo>
                      <a:pt x="3660" y="33961"/>
                      <a:pt x="3559" y="33735"/>
                      <a:pt x="3559" y="33635"/>
                    </a:cubicBezTo>
                    <a:cubicBezTo>
                      <a:pt x="3133" y="34362"/>
                      <a:pt x="2607" y="35088"/>
                      <a:pt x="2306" y="35941"/>
                    </a:cubicBezTo>
                    <a:cubicBezTo>
                      <a:pt x="1454" y="37595"/>
                      <a:pt x="827" y="39374"/>
                      <a:pt x="101" y="41154"/>
                    </a:cubicBezTo>
                    <a:cubicBezTo>
                      <a:pt x="0" y="41354"/>
                      <a:pt x="201" y="41680"/>
                      <a:pt x="301" y="42206"/>
                    </a:cubicBezTo>
                    <a:cubicBezTo>
                      <a:pt x="1053" y="41154"/>
                      <a:pt x="1680" y="40427"/>
                      <a:pt x="2181" y="39700"/>
                    </a:cubicBezTo>
                    <a:cubicBezTo>
                      <a:pt x="2181" y="39700"/>
                      <a:pt x="2306" y="39700"/>
                      <a:pt x="2306" y="39800"/>
                    </a:cubicBezTo>
                    <a:cubicBezTo>
                      <a:pt x="2306" y="40427"/>
                      <a:pt x="2181" y="41053"/>
                      <a:pt x="2081" y="41680"/>
                    </a:cubicBezTo>
                    <a:lnTo>
                      <a:pt x="1354" y="42407"/>
                    </a:lnTo>
                    <a:cubicBezTo>
                      <a:pt x="1554" y="42833"/>
                      <a:pt x="1680" y="43234"/>
                      <a:pt x="1780" y="43560"/>
                    </a:cubicBezTo>
                    <a:cubicBezTo>
                      <a:pt x="1269" y="44265"/>
                      <a:pt x="853" y="44970"/>
                      <a:pt x="1401" y="45789"/>
                    </a:cubicBezTo>
                    <a:lnTo>
                      <a:pt x="1401" y="45789"/>
                    </a:lnTo>
                    <a:cubicBezTo>
                      <a:pt x="1575" y="45505"/>
                      <a:pt x="1696" y="45297"/>
                      <a:pt x="1880" y="44813"/>
                    </a:cubicBezTo>
                    <a:cubicBezTo>
                      <a:pt x="2707" y="48146"/>
                      <a:pt x="3133" y="51505"/>
                      <a:pt x="5539" y="54011"/>
                    </a:cubicBezTo>
                    <a:cubicBezTo>
                      <a:pt x="5639" y="53785"/>
                      <a:pt x="5740" y="53585"/>
                      <a:pt x="5840" y="53485"/>
                    </a:cubicBezTo>
                    <a:cubicBezTo>
                      <a:pt x="6266" y="53785"/>
                      <a:pt x="6692" y="54111"/>
                      <a:pt x="7193" y="54412"/>
                    </a:cubicBezTo>
                    <a:lnTo>
                      <a:pt x="7093" y="54412"/>
                    </a:lnTo>
                    <a:cubicBezTo>
                      <a:pt x="7519" y="54838"/>
                      <a:pt x="7820" y="55264"/>
                      <a:pt x="8146" y="55765"/>
                    </a:cubicBezTo>
                    <a:cubicBezTo>
                      <a:pt x="8446" y="55665"/>
                      <a:pt x="8873" y="55565"/>
                      <a:pt x="8973" y="55465"/>
                    </a:cubicBezTo>
                    <a:cubicBezTo>
                      <a:pt x="9925" y="55891"/>
                      <a:pt x="10652" y="56091"/>
                      <a:pt x="11379" y="56392"/>
                    </a:cubicBezTo>
                    <a:cubicBezTo>
                      <a:pt x="11579" y="56818"/>
                      <a:pt x="11805" y="57244"/>
                      <a:pt x="12005" y="57770"/>
                    </a:cubicBezTo>
                    <a:cubicBezTo>
                      <a:pt x="12206" y="57770"/>
                      <a:pt x="12331" y="57645"/>
                      <a:pt x="12331" y="57645"/>
                    </a:cubicBezTo>
                    <a:cubicBezTo>
                      <a:pt x="12732" y="58272"/>
                      <a:pt x="13058" y="58798"/>
                      <a:pt x="13359" y="59324"/>
                    </a:cubicBezTo>
                    <a:cubicBezTo>
                      <a:pt x="13259" y="58698"/>
                      <a:pt x="13158" y="58171"/>
                      <a:pt x="13158" y="57645"/>
                    </a:cubicBezTo>
                    <a:cubicBezTo>
                      <a:pt x="13158" y="57545"/>
                      <a:pt x="13259" y="57545"/>
                      <a:pt x="13359" y="57545"/>
                    </a:cubicBezTo>
                    <a:cubicBezTo>
                      <a:pt x="13584" y="58071"/>
                      <a:pt x="13885" y="58698"/>
                      <a:pt x="14086" y="59324"/>
                    </a:cubicBezTo>
                    <a:cubicBezTo>
                      <a:pt x="14086" y="59324"/>
                      <a:pt x="14020" y="59390"/>
                      <a:pt x="13942" y="59467"/>
                    </a:cubicBezTo>
                    <a:lnTo>
                      <a:pt x="13942" y="59467"/>
                    </a:lnTo>
                    <a:cubicBezTo>
                      <a:pt x="13832" y="59436"/>
                      <a:pt x="13724" y="59407"/>
                      <a:pt x="13620" y="59382"/>
                    </a:cubicBezTo>
                    <a:lnTo>
                      <a:pt x="13620" y="59382"/>
                    </a:lnTo>
                    <a:cubicBezTo>
                      <a:pt x="13703" y="59420"/>
                      <a:pt x="13780" y="59472"/>
                      <a:pt x="13885" y="59525"/>
                    </a:cubicBezTo>
                    <a:cubicBezTo>
                      <a:pt x="13904" y="59505"/>
                      <a:pt x="13924" y="59486"/>
                      <a:pt x="13942" y="59467"/>
                    </a:cubicBezTo>
                    <a:lnTo>
                      <a:pt x="13942" y="59467"/>
                    </a:lnTo>
                    <a:cubicBezTo>
                      <a:pt x="14332" y="59578"/>
                      <a:pt x="14764" y="59720"/>
                      <a:pt x="15239" y="59851"/>
                    </a:cubicBezTo>
                    <a:lnTo>
                      <a:pt x="15239" y="60778"/>
                    </a:lnTo>
                    <a:cubicBezTo>
                      <a:pt x="16506" y="60948"/>
                      <a:pt x="17773" y="61518"/>
                      <a:pt x="19170" y="61518"/>
                    </a:cubicBezTo>
                    <a:cubicBezTo>
                      <a:pt x="19624" y="61518"/>
                      <a:pt x="20091" y="61458"/>
                      <a:pt x="20577" y="61304"/>
                    </a:cubicBezTo>
                    <a:cubicBezTo>
                      <a:pt x="21376" y="61048"/>
                      <a:pt x="22216" y="60742"/>
                      <a:pt x="23071" y="60742"/>
                    </a:cubicBezTo>
                    <a:cubicBezTo>
                      <a:pt x="23557" y="60742"/>
                      <a:pt x="24047" y="60840"/>
                      <a:pt x="24537" y="61104"/>
                    </a:cubicBezTo>
                    <a:cubicBezTo>
                      <a:pt x="25264" y="60778"/>
                      <a:pt x="25890" y="60377"/>
                      <a:pt x="26617" y="60277"/>
                    </a:cubicBezTo>
                    <a:cubicBezTo>
                      <a:pt x="27870" y="60151"/>
                      <a:pt x="28497" y="59424"/>
                      <a:pt x="29023" y="58497"/>
                    </a:cubicBezTo>
                    <a:cubicBezTo>
                      <a:pt x="29449" y="57971"/>
                      <a:pt x="29975" y="57545"/>
                      <a:pt x="30502" y="57018"/>
                    </a:cubicBezTo>
                    <a:cubicBezTo>
                      <a:pt x="30502" y="57144"/>
                      <a:pt x="30602" y="57144"/>
                      <a:pt x="30702" y="57244"/>
                    </a:cubicBezTo>
                    <a:cubicBezTo>
                      <a:pt x="32381" y="54412"/>
                      <a:pt x="34036" y="51705"/>
                      <a:pt x="35815" y="48998"/>
                    </a:cubicBezTo>
                    <a:cubicBezTo>
                      <a:pt x="36141" y="48372"/>
                      <a:pt x="36442" y="47745"/>
                      <a:pt x="36968" y="47119"/>
                    </a:cubicBezTo>
                    <a:cubicBezTo>
                      <a:pt x="37494" y="46266"/>
                      <a:pt x="38221" y="45640"/>
                      <a:pt x="38747" y="44813"/>
                    </a:cubicBezTo>
                    <a:cubicBezTo>
                      <a:pt x="39900" y="42833"/>
                      <a:pt x="41028" y="40728"/>
                      <a:pt x="42181" y="38748"/>
                    </a:cubicBezTo>
                    <a:cubicBezTo>
                      <a:pt x="42258" y="38441"/>
                      <a:pt x="42407" y="38120"/>
                      <a:pt x="42709" y="38120"/>
                    </a:cubicBezTo>
                    <a:cubicBezTo>
                      <a:pt x="42775" y="38120"/>
                      <a:pt x="42849" y="38136"/>
                      <a:pt x="42931" y="38170"/>
                    </a:cubicBezTo>
                    <a:lnTo>
                      <a:pt x="42931" y="38170"/>
                    </a:lnTo>
                    <a:cubicBezTo>
                      <a:pt x="43147" y="37684"/>
                      <a:pt x="43341" y="37172"/>
                      <a:pt x="43534" y="36567"/>
                    </a:cubicBezTo>
                    <a:cubicBezTo>
                      <a:pt x="44788" y="35314"/>
                      <a:pt x="45314" y="34261"/>
                      <a:pt x="45740" y="32281"/>
                    </a:cubicBezTo>
                    <a:cubicBezTo>
                      <a:pt x="45940" y="31655"/>
                      <a:pt x="46266" y="31129"/>
                      <a:pt x="46993" y="31129"/>
                    </a:cubicBezTo>
                    <a:cubicBezTo>
                      <a:pt x="47093" y="30703"/>
                      <a:pt x="47194" y="30402"/>
                      <a:pt x="47294" y="29976"/>
                    </a:cubicBezTo>
                    <a:cubicBezTo>
                      <a:pt x="47294" y="29575"/>
                      <a:pt x="47194" y="29149"/>
                      <a:pt x="47294" y="28823"/>
                    </a:cubicBezTo>
                    <a:cubicBezTo>
                      <a:pt x="47720" y="27469"/>
                      <a:pt x="48246" y="26016"/>
                      <a:pt x="48773" y="24662"/>
                    </a:cubicBezTo>
                    <a:cubicBezTo>
                      <a:pt x="48973" y="24136"/>
                      <a:pt x="49174" y="23509"/>
                      <a:pt x="49399" y="22983"/>
                    </a:cubicBezTo>
                    <a:cubicBezTo>
                      <a:pt x="49399" y="22883"/>
                      <a:pt x="49299" y="22883"/>
                      <a:pt x="49299" y="22883"/>
                    </a:cubicBezTo>
                    <a:lnTo>
                      <a:pt x="49925" y="22256"/>
                    </a:lnTo>
                    <a:cubicBezTo>
                      <a:pt x="50552" y="19850"/>
                      <a:pt x="51053" y="17770"/>
                      <a:pt x="51580" y="15565"/>
                    </a:cubicBezTo>
                    <a:cubicBezTo>
                      <a:pt x="52006" y="13685"/>
                      <a:pt x="52732" y="11905"/>
                      <a:pt x="52833" y="9925"/>
                    </a:cubicBezTo>
                    <a:cubicBezTo>
                      <a:pt x="53058" y="7945"/>
                      <a:pt x="51905" y="6492"/>
                      <a:pt x="51053" y="5013"/>
                    </a:cubicBezTo>
                    <a:cubicBezTo>
                      <a:pt x="50652" y="4286"/>
                      <a:pt x="49600" y="3760"/>
                      <a:pt x="48773" y="3459"/>
                    </a:cubicBezTo>
                    <a:cubicBezTo>
                      <a:pt x="48597" y="3351"/>
                      <a:pt x="48388" y="3314"/>
                      <a:pt x="48160" y="3314"/>
                    </a:cubicBezTo>
                    <a:cubicBezTo>
                      <a:pt x="47703" y="3314"/>
                      <a:pt x="47169" y="3459"/>
                      <a:pt x="46667" y="3459"/>
                    </a:cubicBezTo>
                    <a:lnTo>
                      <a:pt x="44687" y="3459"/>
                    </a:lnTo>
                    <a:cubicBezTo>
                      <a:pt x="44587" y="2933"/>
                      <a:pt x="44487" y="2632"/>
                      <a:pt x="44387" y="2306"/>
                    </a:cubicBezTo>
                    <a:cubicBezTo>
                      <a:pt x="43760" y="1880"/>
                      <a:pt x="43133" y="1479"/>
                      <a:pt x="42507" y="1053"/>
                    </a:cubicBezTo>
                    <a:cubicBezTo>
                      <a:pt x="42081" y="1254"/>
                      <a:pt x="41655" y="1379"/>
                      <a:pt x="41254" y="1580"/>
                    </a:cubicBezTo>
                    <a:cubicBezTo>
                      <a:pt x="40928" y="1254"/>
                      <a:pt x="40727" y="1053"/>
                      <a:pt x="40402" y="627"/>
                    </a:cubicBezTo>
                    <a:cubicBezTo>
                      <a:pt x="39675" y="1254"/>
                      <a:pt x="38948" y="1880"/>
                      <a:pt x="38321" y="2407"/>
                    </a:cubicBezTo>
                    <a:cubicBezTo>
                      <a:pt x="38321" y="1680"/>
                      <a:pt x="38422" y="953"/>
                      <a:pt x="38422" y="226"/>
                    </a:cubicBezTo>
                    <a:cubicBezTo>
                      <a:pt x="38321" y="226"/>
                      <a:pt x="38221" y="126"/>
                      <a:pt x="38121" y="1"/>
                    </a:cubicBezTo>
                    <a:close/>
                  </a:path>
                </a:pathLst>
              </a:custGeom>
              <a:solidFill>
                <a:srgbClr val="FDC4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7"/>
              <p:cNvSpPr/>
              <p:nvPr/>
            </p:nvSpPr>
            <p:spPr>
              <a:xfrm>
                <a:off x="3709777" y="4201490"/>
                <a:ext cx="1024569" cy="1187932"/>
              </a:xfrm>
              <a:custGeom>
                <a:avLst/>
                <a:gdLst/>
                <a:ahLst/>
                <a:cxnLst/>
                <a:rect l="l" t="t" r="r" b="b"/>
                <a:pathLst>
                  <a:path w="53059" h="61519" extrusionOk="0">
                    <a:moveTo>
                      <a:pt x="35615" y="10151"/>
                    </a:moveTo>
                    <a:cubicBezTo>
                      <a:pt x="35389" y="10778"/>
                      <a:pt x="35289" y="11179"/>
                      <a:pt x="35088" y="11705"/>
                    </a:cubicBezTo>
                    <a:cubicBezTo>
                      <a:pt x="35514" y="12432"/>
                      <a:pt x="35389" y="13058"/>
                      <a:pt x="34662" y="13685"/>
                    </a:cubicBezTo>
                    <a:cubicBezTo>
                      <a:pt x="34136" y="12858"/>
                      <a:pt x="34462" y="11279"/>
                      <a:pt x="35615" y="10151"/>
                    </a:cubicBezTo>
                    <a:close/>
                    <a:moveTo>
                      <a:pt x="7519" y="26843"/>
                    </a:moveTo>
                    <a:cubicBezTo>
                      <a:pt x="7519" y="26843"/>
                      <a:pt x="7519" y="26943"/>
                      <a:pt x="7419" y="27068"/>
                    </a:cubicBezTo>
                    <a:lnTo>
                      <a:pt x="7419" y="26943"/>
                    </a:lnTo>
                    <a:cubicBezTo>
                      <a:pt x="7419" y="26943"/>
                      <a:pt x="7419" y="26843"/>
                      <a:pt x="7519" y="26843"/>
                    </a:cubicBezTo>
                    <a:close/>
                    <a:moveTo>
                      <a:pt x="32156" y="28622"/>
                    </a:moveTo>
                    <a:lnTo>
                      <a:pt x="32156" y="29349"/>
                    </a:lnTo>
                    <a:lnTo>
                      <a:pt x="31955" y="29349"/>
                    </a:lnTo>
                    <a:lnTo>
                      <a:pt x="31955" y="28622"/>
                    </a:lnTo>
                    <a:close/>
                    <a:moveTo>
                      <a:pt x="19625" y="32482"/>
                    </a:moveTo>
                    <a:cubicBezTo>
                      <a:pt x="19524" y="32708"/>
                      <a:pt x="19424" y="33008"/>
                      <a:pt x="19324" y="33535"/>
                    </a:cubicBezTo>
                    <a:cubicBezTo>
                      <a:pt x="19223" y="33109"/>
                      <a:pt x="19098" y="33008"/>
                      <a:pt x="19223" y="32808"/>
                    </a:cubicBezTo>
                    <a:cubicBezTo>
                      <a:pt x="19223" y="32708"/>
                      <a:pt x="19324" y="32582"/>
                      <a:pt x="19424" y="32482"/>
                    </a:cubicBezTo>
                    <a:close/>
                    <a:moveTo>
                      <a:pt x="16918" y="34687"/>
                    </a:moveTo>
                    <a:cubicBezTo>
                      <a:pt x="17018" y="34687"/>
                      <a:pt x="17018" y="34788"/>
                      <a:pt x="17118" y="34788"/>
                    </a:cubicBezTo>
                    <a:cubicBezTo>
                      <a:pt x="16918" y="35088"/>
                      <a:pt x="16717" y="35414"/>
                      <a:pt x="16492" y="35715"/>
                    </a:cubicBezTo>
                    <a:cubicBezTo>
                      <a:pt x="16592" y="35414"/>
                      <a:pt x="16717" y="34988"/>
                      <a:pt x="16918" y="34687"/>
                    </a:cubicBezTo>
                    <a:close/>
                    <a:moveTo>
                      <a:pt x="17344" y="36768"/>
                    </a:moveTo>
                    <a:cubicBezTo>
                      <a:pt x="17218" y="36968"/>
                      <a:pt x="17118" y="37094"/>
                      <a:pt x="17018" y="37194"/>
                    </a:cubicBezTo>
                    <a:cubicBezTo>
                      <a:pt x="17018" y="37194"/>
                      <a:pt x="16918" y="37194"/>
                      <a:pt x="16918" y="37094"/>
                    </a:cubicBezTo>
                    <a:cubicBezTo>
                      <a:pt x="17018" y="36968"/>
                      <a:pt x="17018" y="36868"/>
                      <a:pt x="17118" y="36768"/>
                    </a:cubicBezTo>
                    <a:close/>
                    <a:moveTo>
                      <a:pt x="42931" y="38170"/>
                    </a:moveTo>
                    <a:cubicBezTo>
                      <a:pt x="42923" y="38187"/>
                      <a:pt x="42915" y="38204"/>
                      <a:pt x="42908" y="38221"/>
                    </a:cubicBezTo>
                    <a:lnTo>
                      <a:pt x="43033" y="38221"/>
                    </a:lnTo>
                    <a:cubicBezTo>
                      <a:pt x="42998" y="38201"/>
                      <a:pt x="42964" y="38184"/>
                      <a:pt x="42931" y="38170"/>
                    </a:cubicBezTo>
                    <a:close/>
                    <a:moveTo>
                      <a:pt x="3133" y="40101"/>
                    </a:moveTo>
                    <a:lnTo>
                      <a:pt x="3133" y="40327"/>
                    </a:lnTo>
                    <a:cubicBezTo>
                      <a:pt x="3133" y="40327"/>
                      <a:pt x="3033" y="40327"/>
                      <a:pt x="3033" y="40427"/>
                    </a:cubicBezTo>
                    <a:lnTo>
                      <a:pt x="3033" y="40226"/>
                    </a:lnTo>
                    <a:lnTo>
                      <a:pt x="3133" y="40101"/>
                    </a:lnTo>
                    <a:close/>
                    <a:moveTo>
                      <a:pt x="3860" y="40853"/>
                    </a:moveTo>
                    <a:cubicBezTo>
                      <a:pt x="3860" y="40853"/>
                      <a:pt x="3960" y="40953"/>
                      <a:pt x="4061" y="40953"/>
                    </a:cubicBezTo>
                    <a:cubicBezTo>
                      <a:pt x="3960" y="41154"/>
                      <a:pt x="3860" y="41354"/>
                      <a:pt x="3760" y="41480"/>
                    </a:cubicBezTo>
                    <a:cubicBezTo>
                      <a:pt x="3660" y="41480"/>
                      <a:pt x="3660" y="41480"/>
                      <a:pt x="3559" y="41354"/>
                    </a:cubicBezTo>
                    <a:cubicBezTo>
                      <a:pt x="3660" y="41254"/>
                      <a:pt x="3760" y="41053"/>
                      <a:pt x="3860" y="40853"/>
                    </a:cubicBezTo>
                    <a:close/>
                    <a:moveTo>
                      <a:pt x="1401" y="45789"/>
                    </a:moveTo>
                    <a:cubicBezTo>
                      <a:pt x="1385" y="45814"/>
                      <a:pt x="1370" y="45839"/>
                      <a:pt x="1354" y="45865"/>
                    </a:cubicBezTo>
                    <a:lnTo>
                      <a:pt x="1454" y="45865"/>
                    </a:lnTo>
                    <a:cubicBezTo>
                      <a:pt x="1435" y="45840"/>
                      <a:pt x="1417" y="45815"/>
                      <a:pt x="1401" y="45789"/>
                    </a:cubicBezTo>
                    <a:close/>
                    <a:moveTo>
                      <a:pt x="13359" y="59324"/>
                    </a:moveTo>
                    <a:cubicBezTo>
                      <a:pt x="13443" y="59340"/>
                      <a:pt x="13530" y="59360"/>
                      <a:pt x="13620" y="59382"/>
                    </a:cubicBezTo>
                    <a:lnTo>
                      <a:pt x="13620" y="59382"/>
                    </a:lnTo>
                    <a:cubicBezTo>
                      <a:pt x="13545" y="59347"/>
                      <a:pt x="13466" y="59324"/>
                      <a:pt x="13359" y="59324"/>
                    </a:cubicBezTo>
                    <a:close/>
                    <a:moveTo>
                      <a:pt x="38121" y="1"/>
                    </a:moveTo>
                    <a:cubicBezTo>
                      <a:pt x="37695" y="527"/>
                      <a:pt x="37269" y="953"/>
                      <a:pt x="36767" y="1479"/>
                    </a:cubicBezTo>
                    <a:cubicBezTo>
                      <a:pt x="36542" y="1580"/>
                      <a:pt x="36241" y="1680"/>
                      <a:pt x="35915" y="1780"/>
                    </a:cubicBezTo>
                    <a:cubicBezTo>
                      <a:pt x="35915" y="1880"/>
                      <a:pt x="35915" y="2106"/>
                      <a:pt x="36016" y="2306"/>
                    </a:cubicBezTo>
                    <a:cubicBezTo>
                      <a:pt x="35715" y="2306"/>
                      <a:pt x="35389" y="2407"/>
                      <a:pt x="35088" y="2407"/>
                    </a:cubicBezTo>
                    <a:lnTo>
                      <a:pt x="35088" y="1379"/>
                    </a:lnTo>
                    <a:cubicBezTo>
                      <a:pt x="33935" y="1680"/>
                      <a:pt x="32883" y="2006"/>
                      <a:pt x="31630" y="2306"/>
                    </a:cubicBezTo>
                    <a:cubicBezTo>
                      <a:pt x="30810" y="2806"/>
                      <a:pt x="30038" y="3768"/>
                      <a:pt x="28754" y="3768"/>
                    </a:cubicBezTo>
                    <a:cubicBezTo>
                      <a:pt x="28429" y="3768"/>
                      <a:pt x="28070" y="3707"/>
                      <a:pt x="27670" y="3560"/>
                    </a:cubicBezTo>
                    <a:cubicBezTo>
                      <a:pt x="25990" y="4712"/>
                      <a:pt x="24336" y="5966"/>
                      <a:pt x="22557" y="7118"/>
                    </a:cubicBezTo>
                    <a:cubicBezTo>
                      <a:pt x="22031" y="7419"/>
                      <a:pt x="21604" y="7745"/>
                      <a:pt x="20978" y="8046"/>
                    </a:cubicBezTo>
                    <a:cubicBezTo>
                      <a:pt x="20777" y="8372"/>
                      <a:pt x="20677" y="8998"/>
                      <a:pt x="20251" y="9399"/>
                    </a:cubicBezTo>
                    <a:cubicBezTo>
                      <a:pt x="17218" y="12657"/>
                      <a:pt x="15239" y="16717"/>
                      <a:pt x="11905" y="19650"/>
                    </a:cubicBezTo>
                    <a:cubicBezTo>
                      <a:pt x="9700" y="21630"/>
                      <a:pt x="7945" y="24236"/>
                      <a:pt x="6692" y="26943"/>
                    </a:cubicBezTo>
                    <a:cubicBezTo>
                      <a:pt x="6567" y="27269"/>
                      <a:pt x="6467" y="27570"/>
                      <a:pt x="6366" y="27895"/>
                    </a:cubicBezTo>
                    <a:cubicBezTo>
                      <a:pt x="6692" y="27795"/>
                      <a:pt x="6993" y="27695"/>
                      <a:pt x="7419" y="27695"/>
                    </a:cubicBezTo>
                    <a:cubicBezTo>
                      <a:pt x="6166" y="29976"/>
                      <a:pt x="5113" y="32081"/>
                      <a:pt x="3960" y="34261"/>
                    </a:cubicBezTo>
                    <a:cubicBezTo>
                      <a:pt x="3660" y="33961"/>
                      <a:pt x="3559" y="33735"/>
                      <a:pt x="3559" y="33635"/>
                    </a:cubicBezTo>
                    <a:cubicBezTo>
                      <a:pt x="3133" y="34362"/>
                      <a:pt x="2607" y="35088"/>
                      <a:pt x="2306" y="35941"/>
                    </a:cubicBezTo>
                    <a:cubicBezTo>
                      <a:pt x="1454" y="37595"/>
                      <a:pt x="827" y="39374"/>
                      <a:pt x="101" y="41154"/>
                    </a:cubicBezTo>
                    <a:cubicBezTo>
                      <a:pt x="0" y="41354"/>
                      <a:pt x="201" y="41680"/>
                      <a:pt x="301" y="42206"/>
                    </a:cubicBezTo>
                    <a:cubicBezTo>
                      <a:pt x="1053" y="41154"/>
                      <a:pt x="1680" y="40427"/>
                      <a:pt x="2181" y="39700"/>
                    </a:cubicBezTo>
                    <a:cubicBezTo>
                      <a:pt x="2181" y="39700"/>
                      <a:pt x="2306" y="39700"/>
                      <a:pt x="2306" y="39800"/>
                    </a:cubicBezTo>
                    <a:cubicBezTo>
                      <a:pt x="2306" y="40427"/>
                      <a:pt x="2181" y="41053"/>
                      <a:pt x="2081" y="41680"/>
                    </a:cubicBezTo>
                    <a:lnTo>
                      <a:pt x="1354" y="42407"/>
                    </a:lnTo>
                    <a:cubicBezTo>
                      <a:pt x="1554" y="42833"/>
                      <a:pt x="1680" y="43234"/>
                      <a:pt x="1780" y="43560"/>
                    </a:cubicBezTo>
                    <a:cubicBezTo>
                      <a:pt x="1269" y="44265"/>
                      <a:pt x="853" y="44970"/>
                      <a:pt x="1401" y="45789"/>
                    </a:cubicBezTo>
                    <a:lnTo>
                      <a:pt x="1401" y="45789"/>
                    </a:lnTo>
                    <a:cubicBezTo>
                      <a:pt x="1575" y="45505"/>
                      <a:pt x="1696" y="45297"/>
                      <a:pt x="1880" y="44813"/>
                    </a:cubicBezTo>
                    <a:cubicBezTo>
                      <a:pt x="2707" y="48146"/>
                      <a:pt x="3133" y="51505"/>
                      <a:pt x="5539" y="54011"/>
                    </a:cubicBezTo>
                    <a:cubicBezTo>
                      <a:pt x="5639" y="53785"/>
                      <a:pt x="5740" y="53585"/>
                      <a:pt x="5840" y="53485"/>
                    </a:cubicBezTo>
                    <a:cubicBezTo>
                      <a:pt x="6266" y="53785"/>
                      <a:pt x="6692" y="54111"/>
                      <a:pt x="7193" y="54412"/>
                    </a:cubicBezTo>
                    <a:lnTo>
                      <a:pt x="7093" y="54412"/>
                    </a:lnTo>
                    <a:cubicBezTo>
                      <a:pt x="7519" y="54838"/>
                      <a:pt x="7820" y="55264"/>
                      <a:pt x="8146" y="55765"/>
                    </a:cubicBezTo>
                    <a:cubicBezTo>
                      <a:pt x="8446" y="55665"/>
                      <a:pt x="8873" y="55565"/>
                      <a:pt x="8973" y="55465"/>
                    </a:cubicBezTo>
                    <a:cubicBezTo>
                      <a:pt x="9925" y="55891"/>
                      <a:pt x="10652" y="56091"/>
                      <a:pt x="11379" y="56392"/>
                    </a:cubicBezTo>
                    <a:cubicBezTo>
                      <a:pt x="11579" y="56818"/>
                      <a:pt x="11805" y="57244"/>
                      <a:pt x="12005" y="57770"/>
                    </a:cubicBezTo>
                    <a:cubicBezTo>
                      <a:pt x="12206" y="57770"/>
                      <a:pt x="12331" y="57645"/>
                      <a:pt x="12331" y="57645"/>
                    </a:cubicBezTo>
                    <a:cubicBezTo>
                      <a:pt x="12732" y="58272"/>
                      <a:pt x="13058" y="58798"/>
                      <a:pt x="13359" y="59324"/>
                    </a:cubicBezTo>
                    <a:cubicBezTo>
                      <a:pt x="13259" y="58698"/>
                      <a:pt x="13158" y="58171"/>
                      <a:pt x="13158" y="57645"/>
                    </a:cubicBezTo>
                    <a:cubicBezTo>
                      <a:pt x="13158" y="57545"/>
                      <a:pt x="13259" y="57545"/>
                      <a:pt x="13359" y="57545"/>
                    </a:cubicBezTo>
                    <a:cubicBezTo>
                      <a:pt x="13584" y="58071"/>
                      <a:pt x="13885" y="58698"/>
                      <a:pt x="14086" y="59324"/>
                    </a:cubicBezTo>
                    <a:cubicBezTo>
                      <a:pt x="14086" y="59324"/>
                      <a:pt x="14020" y="59390"/>
                      <a:pt x="13942" y="59467"/>
                    </a:cubicBezTo>
                    <a:lnTo>
                      <a:pt x="13942" y="59467"/>
                    </a:lnTo>
                    <a:cubicBezTo>
                      <a:pt x="13832" y="59436"/>
                      <a:pt x="13724" y="59407"/>
                      <a:pt x="13620" y="59382"/>
                    </a:cubicBezTo>
                    <a:lnTo>
                      <a:pt x="13620" y="59382"/>
                    </a:lnTo>
                    <a:cubicBezTo>
                      <a:pt x="13703" y="59420"/>
                      <a:pt x="13780" y="59472"/>
                      <a:pt x="13885" y="59525"/>
                    </a:cubicBezTo>
                    <a:cubicBezTo>
                      <a:pt x="13904" y="59505"/>
                      <a:pt x="13924" y="59486"/>
                      <a:pt x="13942" y="59467"/>
                    </a:cubicBezTo>
                    <a:lnTo>
                      <a:pt x="13942" y="59467"/>
                    </a:lnTo>
                    <a:cubicBezTo>
                      <a:pt x="14332" y="59578"/>
                      <a:pt x="14764" y="59720"/>
                      <a:pt x="15239" y="59851"/>
                    </a:cubicBezTo>
                    <a:lnTo>
                      <a:pt x="15239" y="60778"/>
                    </a:lnTo>
                    <a:cubicBezTo>
                      <a:pt x="16506" y="60948"/>
                      <a:pt x="17773" y="61518"/>
                      <a:pt x="19170" y="61518"/>
                    </a:cubicBezTo>
                    <a:cubicBezTo>
                      <a:pt x="19624" y="61518"/>
                      <a:pt x="20091" y="61458"/>
                      <a:pt x="20577" y="61304"/>
                    </a:cubicBezTo>
                    <a:cubicBezTo>
                      <a:pt x="21376" y="61048"/>
                      <a:pt x="22216" y="60742"/>
                      <a:pt x="23071" y="60742"/>
                    </a:cubicBezTo>
                    <a:cubicBezTo>
                      <a:pt x="23557" y="60742"/>
                      <a:pt x="24047" y="60840"/>
                      <a:pt x="24537" y="61104"/>
                    </a:cubicBezTo>
                    <a:cubicBezTo>
                      <a:pt x="25264" y="60778"/>
                      <a:pt x="25890" y="60377"/>
                      <a:pt x="26617" y="60277"/>
                    </a:cubicBezTo>
                    <a:cubicBezTo>
                      <a:pt x="27870" y="60151"/>
                      <a:pt x="28497" y="59424"/>
                      <a:pt x="29023" y="58497"/>
                    </a:cubicBezTo>
                    <a:cubicBezTo>
                      <a:pt x="29449" y="57971"/>
                      <a:pt x="29975" y="57545"/>
                      <a:pt x="30502" y="57018"/>
                    </a:cubicBezTo>
                    <a:cubicBezTo>
                      <a:pt x="30502" y="57144"/>
                      <a:pt x="30602" y="57144"/>
                      <a:pt x="30702" y="57244"/>
                    </a:cubicBezTo>
                    <a:cubicBezTo>
                      <a:pt x="32381" y="54412"/>
                      <a:pt x="34036" y="51705"/>
                      <a:pt x="35815" y="48998"/>
                    </a:cubicBezTo>
                    <a:cubicBezTo>
                      <a:pt x="36141" y="48372"/>
                      <a:pt x="36442" y="47745"/>
                      <a:pt x="36968" y="47119"/>
                    </a:cubicBezTo>
                    <a:cubicBezTo>
                      <a:pt x="37494" y="46266"/>
                      <a:pt x="38221" y="45640"/>
                      <a:pt x="38747" y="44813"/>
                    </a:cubicBezTo>
                    <a:cubicBezTo>
                      <a:pt x="39900" y="42833"/>
                      <a:pt x="41028" y="40728"/>
                      <a:pt x="42181" y="38748"/>
                    </a:cubicBezTo>
                    <a:cubicBezTo>
                      <a:pt x="42258" y="38441"/>
                      <a:pt x="42407" y="38120"/>
                      <a:pt x="42709" y="38120"/>
                    </a:cubicBezTo>
                    <a:cubicBezTo>
                      <a:pt x="42775" y="38120"/>
                      <a:pt x="42849" y="38136"/>
                      <a:pt x="42931" y="38170"/>
                    </a:cubicBezTo>
                    <a:lnTo>
                      <a:pt x="42931" y="38170"/>
                    </a:lnTo>
                    <a:cubicBezTo>
                      <a:pt x="43147" y="37684"/>
                      <a:pt x="43341" y="37172"/>
                      <a:pt x="43534" y="36567"/>
                    </a:cubicBezTo>
                    <a:cubicBezTo>
                      <a:pt x="44788" y="35314"/>
                      <a:pt x="45314" y="34261"/>
                      <a:pt x="45740" y="32281"/>
                    </a:cubicBezTo>
                    <a:cubicBezTo>
                      <a:pt x="45940" y="31655"/>
                      <a:pt x="46266" y="31129"/>
                      <a:pt x="46993" y="31129"/>
                    </a:cubicBezTo>
                    <a:cubicBezTo>
                      <a:pt x="47093" y="30703"/>
                      <a:pt x="47194" y="30402"/>
                      <a:pt x="47294" y="29976"/>
                    </a:cubicBezTo>
                    <a:cubicBezTo>
                      <a:pt x="47294" y="29575"/>
                      <a:pt x="47194" y="29149"/>
                      <a:pt x="47294" y="28823"/>
                    </a:cubicBezTo>
                    <a:cubicBezTo>
                      <a:pt x="47720" y="27469"/>
                      <a:pt x="48246" y="26016"/>
                      <a:pt x="48773" y="24662"/>
                    </a:cubicBezTo>
                    <a:cubicBezTo>
                      <a:pt x="48973" y="24136"/>
                      <a:pt x="49174" y="23509"/>
                      <a:pt x="49399" y="22983"/>
                    </a:cubicBezTo>
                    <a:cubicBezTo>
                      <a:pt x="49399" y="22883"/>
                      <a:pt x="49299" y="22883"/>
                      <a:pt x="49299" y="22883"/>
                    </a:cubicBezTo>
                    <a:lnTo>
                      <a:pt x="49925" y="22256"/>
                    </a:lnTo>
                    <a:cubicBezTo>
                      <a:pt x="50552" y="19850"/>
                      <a:pt x="51053" y="17770"/>
                      <a:pt x="51580" y="15565"/>
                    </a:cubicBezTo>
                    <a:cubicBezTo>
                      <a:pt x="52006" y="13685"/>
                      <a:pt x="52732" y="11905"/>
                      <a:pt x="52833" y="9925"/>
                    </a:cubicBezTo>
                    <a:cubicBezTo>
                      <a:pt x="53058" y="7945"/>
                      <a:pt x="51905" y="6492"/>
                      <a:pt x="51053" y="5013"/>
                    </a:cubicBezTo>
                    <a:cubicBezTo>
                      <a:pt x="50652" y="4286"/>
                      <a:pt x="49600" y="3760"/>
                      <a:pt x="48773" y="3459"/>
                    </a:cubicBezTo>
                    <a:cubicBezTo>
                      <a:pt x="48597" y="3351"/>
                      <a:pt x="48388" y="3314"/>
                      <a:pt x="48160" y="3314"/>
                    </a:cubicBezTo>
                    <a:cubicBezTo>
                      <a:pt x="47703" y="3314"/>
                      <a:pt x="47169" y="3459"/>
                      <a:pt x="46667" y="3459"/>
                    </a:cubicBezTo>
                    <a:lnTo>
                      <a:pt x="44687" y="3459"/>
                    </a:lnTo>
                    <a:cubicBezTo>
                      <a:pt x="44587" y="2933"/>
                      <a:pt x="44487" y="2632"/>
                      <a:pt x="44387" y="2306"/>
                    </a:cubicBezTo>
                    <a:cubicBezTo>
                      <a:pt x="43760" y="1880"/>
                      <a:pt x="43133" y="1479"/>
                      <a:pt x="42507" y="1053"/>
                    </a:cubicBezTo>
                    <a:cubicBezTo>
                      <a:pt x="42081" y="1254"/>
                      <a:pt x="41655" y="1379"/>
                      <a:pt x="41254" y="1580"/>
                    </a:cubicBezTo>
                    <a:cubicBezTo>
                      <a:pt x="40928" y="1254"/>
                      <a:pt x="40727" y="1053"/>
                      <a:pt x="40402" y="627"/>
                    </a:cubicBezTo>
                    <a:cubicBezTo>
                      <a:pt x="39675" y="1254"/>
                      <a:pt x="38948" y="1880"/>
                      <a:pt x="38321" y="2407"/>
                    </a:cubicBezTo>
                    <a:cubicBezTo>
                      <a:pt x="38321" y="1680"/>
                      <a:pt x="38422" y="953"/>
                      <a:pt x="38422" y="226"/>
                    </a:cubicBezTo>
                    <a:cubicBezTo>
                      <a:pt x="38321" y="226"/>
                      <a:pt x="38221" y="126"/>
                      <a:pt x="38121" y="1"/>
                    </a:cubicBezTo>
                    <a:close/>
                  </a:path>
                </a:pathLst>
              </a:custGeom>
              <a:solidFill>
                <a:srgbClr val="FDC4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6" name="Google Shape;1384;p32"/>
            <p:cNvSpPr txBox="1">
              <a:spLocks/>
            </p:cNvSpPr>
            <p:nvPr/>
          </p:nvSpPr>
          <p:spPr>
            <a:xfrm flipH="1">
              <a:off x="1663224" y="4217326"/>
              <a:ext cx="1782833" cy="489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400"/>
                <a:buFont typeface="Josefin Sans"/>
                <a:buNone/>
                <a:tabLst/>
                <a:defRPr/>
              </a:pPr>
              <a:r>
                <a:rPr kumimoji="0" lang="ko-KR" altLang="en-US" sz="15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배달의민족 도현" pitchFamily="50" charset="-127"/>
                  <a:ea typeface="배달의민족 도현" pitchFamily="50" charset="-127"/>
                  <a:cs typeface="Josefin Sans"/>
                  <a:sym typeface="Josefin Sans"/>
                </a:rPr>
                <a:t>요구사항 분석</a:t>
              </a:r>
              <a:endPara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endParaRPr>
            </a:p>
          </p:txBody>
        </p:sp>
      </p:grpSp>
      <p:grpSp>
        <p:nvGrpSpPr>
          <p:cNvPr id="408" name="그룹 407"/>
          <p:cNvGrpSpPr/>
          <p:nvPr/>
        </p:nvGrpSpPr>
        <p:grpSpPr>
          <a:xfrm>
            <a:off x="2565779" y="1105469"/>
            <a:ext cx="1680944" cy="921224"/>
            <a:chOff x="1437621" y="3904386"/>
            <a:chExt cx="1782833" cy="1179090"/>
          </a:xfrm>
        </p:grpSpPr>
        <p:grpSp>
          <p:nvGrpSpPr>
            <p:cNvPr id="409" name="Google Shape;2185;p47"/>
            <p:cNvGrpSpPr/>
            <p:nvPr/>
          </p:nvGrpSpPr>
          <p:grpSpPr>
            <a:xfrm rot="3645338">
              <a:off x="1723426" y="3727296"/>
              <a:ext cx="1179090" cy="1533270"/>
              <a:chOff x="3557377" y="4049090"/>
              <a:chExt cx="1176969" cy="1340332"/>
            </a:xfrm>
          </p:grpSpPr>
          <p:sp>
            <p:nvSpPr>
              <p:cNvPr id="411" name="Google Shape;2186;p47"/>
              <p:cNvSpPr/>
              <p:nvPr/>
            </p:nvSpPr>
            <p:spPr>
              <a:xfrm>
                <a:off x="3557377" y="4049090"/>
                <a:ext cx="1024569" cy="1187932"/>
              </a:xfrm>
              <a:custGeom>
                <a:avLst/>
                <a:gdLst/>
                <a:ahLst/>
                <a:cxnLst/>
                <a:rect l="l" t="t" r="r" b="b"/>
                <a:pathLst>
                  <a:path w="53059" h="61519" extrusionOk="0">
                    <a:moveTo>
                      <a:pt x="35615" y="10151"/>
                    </a:moveTo>
                    <a:cubicBezTo>
                      <a:pt x="35389" y="10778"/>
                      <a:pt x="35289" y="11179"/>
                      <a:pt x="35088" y="11705"/>
                    </a:cubicBezTo>
                    <a:cubicBezTo>
                      <a:pt x="35514" y="12432"/>
                      <a:pt x="35389" y="13058"/>
                      <a:pt x="34662" y="13685"/>
                    </a:cubicBezTo>
                    <a:cubicBezTo>
                      <a:pt x="34136" y="12858"/>
                      <a:pt x="34462" y="11279"/>
                      <a:pt x="35615" y="10151"/>
                    </a:cubicBezTo>
                    <a:close/>
                    <a:moveTo>
                      <a:pt x="7519" y="26843"/>
                    </a:moveTo>
                    <a:cubicBezTo>
                      <a:pt x="7519" y="26843"/>
                      <a:pt x="7519" y="26943"/>
                      <a:pt x="7419" y="27068"/>
                    </a:cubicBezTo>
                    <a:lnTo>
                      <a:pt x="7419" y="26943"/>
                    </a:lnTo>
                    <a:cubicBezTo>
                      <a:pt x="7419" y="26943"/>
                      <a:pt x="7419" y="26843"/>
                      <a:pt x="7519" y="26843"/>
                    </a:cubicBezTo>
                    <a:close/>
                    <a:moveTo>
                      <a:pt x="32156" y="28622"/>
                    </a:moveTo>
                    <a:lnTo>
                      <a:pt x="32156" y="29349"/>
                    </a:lnTo>
                    <a:lnTo>
                      <a:pt x="31955" y="29349"/>
                    </a:lnTo>
                    <a:lnTo>
                      <a:pt x="31955" y="28622"/>
                    </a:lnTo>
                    <a:close/>
                    <a:moveTo>
                      <a:pt x="19625" y="32482"/>
                    </a:moveTo>
                    <a:cubicBezTo>
                      <a:pt x="19524" y="32708"/>
                      <a:pt x="19424" y="33008"/>
                      <a:pt x="19324" y="33535"/>
                    </a:cubicBezTo>
                    <a:cubicBezTo>
                      <a:pt x="19223" y="33109"/>
                      <a:pt x="19098" y="33008"/>
                      <a:pt x="19223" y="32808"/>
                    </a:cubicBezTo>
                    <a:cubicBezTo>
                      <a:pt x="19223" y="32708"/>
                      <a:pt x="19324" y="32582"/>
                      <a:pt x="19424" y="32482"/>
                    </a:cubicBezTo>
                    <a:close/>
                    <a:moveTo>
                      <a:pt x="16918" y="34687"/>
                    </a:moveTo>
                    <a:cubicBezTo>
                      <a:pt x="17018" y="34687"/>
                      <a:pt x="17018" y="34788"/>
                      <a:pt x="17118" y="34788"/>
                    </a:cubicBezTo>
                    <a:cubicBezTo>
                      <a:pt x="16918" y="35088"/>
                      <a:pt x="16717" y="35414"/>
                      <a:pt x="16492" y="35715"/>
                    </a:cubicBezTo>
                    <a:cubicBezTo>
                      <a:pt x="16592" y="35414"/>
                      <a:pt x="16717" y="34988"/>
                      <a:pt x="16918" y="34687"/>
                    </a:cubicBezTo>
                    <a:close/>
                    <a:moveTo>
                      <a:pt x="17344" y="36768"/>
                    </a:moveTo>
                    <a:cubicBezTo>
                      <a:pt x="17218" y="36968"/>
                      <a:pt x="17118" y="37094"/>
                      <a:pt x="17018" y="37194"/>
                    </a:cubicBezTo>
                    <a:cubicBezTo>
                      <a:pt x="17018" y="37194"/>
                      <a:pt x="16918" y="37194"/>
                      <a:pt x="16918" y="37094"/>
                    </a:cubicBezTo>
                    <a:cubicBezTo>
                      <a:pt x="17018" y="36968"/>
                      <a:pt x="17018" y="36868"/>
                      <a:pt x="17118" y="36768"/>
                    </a:cubicBezTo>
                    <a:close/>
                    <a:moveTo>
                      <a:pt x="42931" y="38170"/>
                    </a:moveTo>
                    <a:cubicBezTo>
                      <a:pt x="42923" y="38187"/>
                      <a:pt x="42915" y="38204"/>
                      <a:pt x="42908" y="38221"/>
                    </a:cubicBezTo>
                    <a:lnTo>
                      <a:pt x="43033" y="38221"/>
                    </a:lnTo>
                    <a:cubicBezTo>
                      <a:pt x="42998" y="38201"/>
                      <a:pt x="42964" y="38184"/>
                      <a:pt x="42931" y="38170"/>
                    </a:cubicBezTo>
                    <a:close/>
                    <a:moveTo>
                      <a:pt x="3133" y="40101"/>
                    </a:moveTo>
                    <a:lnTo>
                      <a:pt x="3133" y="40327"/>
                    </a:lnTo>
                    <a:cubicBezTo>
                      <a:pt x="3133" y="40327"/>
                      <a:pt x="3033" y="40327"/>
                      <a:pt x="3033" y="40427"/>
                    </a:cubicBezTo>
                    <a:lnTo>
                      <a:pt x="3033" y="40226"/>
                    </a:lnTo>
                    <a:lnTo>
                      <a:pt x="3133" y="40101"/>
                    </a:lnTo>
                    <a:close/>
                    <a:moveTo>
                      <a:pt x="3860" y="40853"/>
                    </a:moveTo>
                    <a:cubicBezTo>
                      <a:pt x="3860" y="40853"/>
                      <a:pt x="3960" y="40953"/>
                      <a:pt x="4061" y="40953"/>
                    </a:cubicBezTo>
                    <a:cubicBezTo>
                      <a:pt x="3960" y="41154"/>
                      <a:pt x="3860" y="41354"/>
                      <a:pt x="3760" y="41480"/>
                    </a:cubicBezTo>
                    <a:cubicBezTo>
                      <a:pt x="3660" y="41480"/>
                      <a:pt x="3660" y="41480"/>
                      <a:pt x="3559" y="41354"/>
                    </a:cubicBezTo>
                    <a:cubicBezTo>
                      <a:pt x="3660" y="41254"/>
                      <a:pt x="3760" y="41053"/>
                      <a:pt x="3860" y="40853"/>
                    </a:cubicBezTo>
                    <a:close/>
                    <a:moveTo>
                      <a:pt x="1401" y="45789"/>
                    </a:moveTo>
                    <a:cubicBezTo>
                      <a:pt x="1385" y="45814"/>
                      <a:pt x="1370" y="45839"/>
                      <a:pt x="1354" y="45865"/>
                    </a:cubicBezTo>
                    <a:lnTo>
                      <a:pt x="1454" y="45865"/>
                    </a:lnTo>
                    <a:cubicBezTo>
                      <a:pt x="1435" y="45840"/>
                      <a:pt x="1417" y="45815"/>
                      <a:pt x="1401" y="45789"/>
                    </a:cubicBezTo>
                    <a:close/>
                    <a:moveTo>
                      <a:pt x="13359" y="59324"/>
                    </a:moveTo>
                    <a:cubicBezTo>
                      <a:pt x="13443" y="59340"/>
                      <a:pt x="13530" y="59360"/>
                      <a:pt x="13620" y="59382"/>
                    </a:cubicBezTo>
                    <a:lnTo>
                      <a:pt x="13620" y="59382"/>
                    </a:lnTo>
                    <a:cubicBezTo>
                      <a:pt x="13545" y="59347"/>
                      <a:pt x="13466" y="59324"/>
                      <a:pt x="13359" y="59324"/>
                    </a:cubicBezTo>
                    <a:close/>
                    <a:moveTo>
                      <a:pt x="38121" y="1"/>
                    </a:moveTo>
                    <a:cubicBezTo>
                      <a:pt x="37695" y="527"/>
                      <a:pt x="37269" y="953"/>
                      <a:pt x="36767" y="1479"/>
                    </a:cubicBezTo>
                    <a:cubicBezTo>
                      <a:pt x="36542" y="1580"/>
                      <a:pt x="36241" y="1680"/>
                      <a:pt x="35915" y="1780"/>
                    </a:cubicBezTo>
                    <a:cubicBezTo>
                      <a:pt x="35915" y="1880"/>
                      <a:pt x="35915" y="2106"/>
                      <a:pt x="36016" y="2306"/>
                    </a:cubicBezTo>
                    <a:cubicBezTo>
                      <a:pt x="35715" y="2306"/>
                      <a:pt x="35389" y="2407"/>
                      <a:pt x="35088" y="2407"/>
                    </a:cubicBezTo>
                    <a:lnTo>
                      <a:pt x="35088" y="1379"/>
                    </a:lnTo>
                    <a:cubicBezTo>
                      <a:pt x="33935" y="1680"/>
                      <a:pt x="32883" y="2006"/>
                      <a:pt x="31630" y="2306"/>
                    </a:cubicBezTo>
                    <a:cubicBezTo>
                      <a:pt x="30810" y="2806"/>
                      <a:pt x="30038" y="3768"/>
                      <a:pt x="28754" y="3768"/>
                    </a:cubicBezTo>
                    <a:cubicBezTo>
                      <a:pt x="28429" y="3768"/>
                      <a:pt x="28070" y="3707"/>
                      <a:pt x="27670" y="3560"/>
                    </a:cubicBezTo>
                    <a:cubicBezTo>
                      <a:pt x="25990" y="4712"/>
                      <a:pt x="24336" y="5966"/>
                      <a:pt x="22557" y="7118"/>
                    </a:cubicBezTo>
                    <a:cubicBezTo>
                      <a:pt x="22031" y="7419"/>
                      <a:pt x="21604" y="7745"/>
                      <a:pt x="20978" y="8046"/>
                    </a:cubicBezTo>
                    <a:cubicBezTo>
                      <a:pt x="20777" y="8372"/>
                      <a:pt x="20677" y="8998"/>
                      <a:pt x="20251" y="9399"/>
                    </a:cubicBezTo>
                    <a:cubicBezTo>
                      <a:pt x="17218" y="12657"/>
                      <a:pt x="15239" y="16717"/>
                      <a:pt x="11905" y="19650"/>
                    </a:cubicBezTo>
                    <a:cubicBezTo>
                      <a:pt x="9700" y="21630"/>
                      <a:pt x="7945" y="24236"/>
                      <a:pt x="6692" y="26943"/>
                    </a:cubicBezTo>
                    <a:cubicBezTo>
                      <a:pt x="6567" y="27269"/>
                      <a:pt x="6467" y="27570"/>
                      <a:pt x="6366" y="27895"/>
                    </a:cubicBezTo>
                    <a:cubicBezTo>
                      <a:pt x="6692" y="27795"/>
                      <a:pt x="6993" y="27695"/>
                      <a:pt x="7419" y="27695"/>
                    </a:cubicBezTo>
                    <a:cubicBezTo>
                      <a:pt x="6166" y="29976"/>
                      <a:pt x="5113" y="32081"/>
                      <a:pt x="3960" y="34261"/>
                    </a:cubicBezTo>
                    <a:cubicBezTo>
                      <a:pt x="3660" y="33961"/>
                      <a:pt x="3559" y="33735"/>
                      <a:pt x="3559" y="33635"/>
                    </a:cubicBezTo>
                    <a:cubicBezTo>
                      <a:pt x="3133" y="34362"/>
                      <a:pt x="2607" y="35088"/>
                      <a:pt x="2306" y="35941"/>
                    </a:cubicBezTo>
                    <a:cubicBezTo>
                      <a:pt x="1454" y="37595"/>
                      <a:pt x="827" y="39374"/>
                      <a:pt x="101" y="41154"/>
                    </a:cubicBezTo>
                    <a:cubicBezTo>
                      <a:pt x="0" y="41354"/>
                      <a:pt x="201" y="41680"/>
                      <a:pt x="301" y="42206"/>
                    </a:cubicBezTo>
                    <a:cubicBezTo>
                      <a:pt x="1053" y="41154"/>
                      <a:pt x="1680" y="40427"/>
                      <a:pt x="2181" y="39700"/>
                    </a:cubicBezTo>
                    <a:cubicBezTo>
                      <a:pt x="2181" y="39700"/>
                      <a:pt x="2306" y="39700"/>
                      <a:pt x="2306" y="39800"/>
                    </a:cubicBezTo>
                    <a:cubicBezTo>
                      <a:pt x="2306" y="40427"/>
                      <a:pt x="2181" y="41053"/>
                      <a:pt x="2081" y="41680"/>
                    </a:cubicBezTo>
                    <a:lnTo>
                      <a:pt x="1354" y="42407"/>
                    </a:lnTo>
                    <a:cubicBezTo>
                      <a:pt x="1554" y="42833"/>
                      <a:pt x="1680" y="43234"/>
                      <a:pt x="1780" y="43560"/>
                    </a:cubicBezTo>
                    <a:cubicBezTo>
                      <a:pt x="1269" y="44265"/>
                      <a:pt x="853" y="44970"/>
                      <a:pt x="1401" y="45789"/>
                    </a:cubicBezTo>
                    <a:lnTo>
                      <a:pt x="1401" y="45789"/>
                    </a:lnTo>
                    <a:cubicBezTo>
                      <a:pt x="1575" y="45505"/>
                      <a:pt x="1696" y="45297"/>
                      <a:pt x="1880" y="44813"/>
                    </a:cubicBezTo>
                    <a:cubicBezTo>
                      <a:pt x="2707" y="48146"/>
                      <a:pt x="3133" y="51505"/>
                      <a:pt x="5539" y="54011"/>
                    </a:cubicBezTo>
                    <a:cubicBezTo>
                      <a:pt x="5639" y="53785"/>
                      <a:pt x="5740" y="53585"/>
                      <a:pt x="5840" y="53485"/>
                    </a:cubicBezTo>
                    <a:cubicBezTo>
                      <a:pt x="6266" y="53785"/>
                      <a:pt x="6692" y="54111"/>
                      <a:pt x="7193" y="54412"/>
                    </a:cubicBezTo>
                    <a:lnTo>
                      <a:pt x="7093" y="54412"/>
                    </a:lnTo>
                    <a:cubicBezTo>
                      <a:pt x="7519" y="54838"/>
                      <a:pt x="7820" y="55264"/>
                      <a:pt x="8146" y="55765"/>
                    </a:cubicBezTo>
                    <a:cubicBezTo>
                      <a:pt x="8446" y="55665"/>
                      <a:pt x="8873" y="55565"/>
                      <a:pt x="8973" y="55465"/>
                    </a:cubicBezTo>
                    <a:cubicBezTo>
                      <a:pt x="9925" y="55891"/>
                      <a:pt x="10652" y="56091"/>
                      <a:pt x="11379" y="56392"/>
                    </a:cubicBezTo>
                    <a:cubicBezTo>
                      <a:pt x="11579" y="56818"/>
                      <a:pt x="11805" y="57244"/>
                      <a:pt x="12005" y="57770"/>
                    </a:cubicBezTo>
                    <a:cubicBezTo>
                      <a:pt x="12206" y="57770"/>
                      <a:pt x="12331" y="57645"/>
                      <a:pt x="12331" y="57645"/>
                    </a:cubicBezTo>
                    <a:cubicBezTo>
                      <a:pt x="12732" y="58272"/>
                      <a:pt x="13058" y="58798"/>
                      <a:pt x="13359" y="59324"/>
                    </a:cubicBezTo>
                    <a:cubicBezTo>
                      <a:pt x="13259" y="58698"/>
                      <a:pt x="13158" y="58171"/>
                      <a:pt x="13158" y="57645"/>
                    </a:cubicBezTo>
                    <a:cubicBezTo>
                      <a:pt x="13158" y="57545"/>
                      <a:pt x="13259" y="57545"/>
                      <a:pt x="13359" y="57545"/>
                    </a:cubicBezTo>
                    <a:cubicBezTo>
                      <a:pt x="13584" y="58071"/>
                      <a:pt x="13885" y="58698"/>
                      <a:pt x="14086" y="59324"/>
                    </a:cubicBezTo>
                    <a:cubicBezTo>
                      <a:pt x="14086" y="59324"/>
                      <a:pt x="14020" y="59390"/>
                      <a:pt x="13942" y="59467"/>
                    </a:cubicBezTo>
                    <a:lnTo>
                      <a:pt x="13942" y="59467"/>
                    </a:lnTo>
                    <a:cubicBezTo>
                      <a:pt x="13832" y="59436"/>
                      <a:pt x="13724" y="59407"/>
                      <a:pt x="13620" y="59382"/>
                    </a:cubicBezTo>
                    <a:lnTo>
                      <a:pt x="13620" y="59382"/>
                    </a:lnTo>
                    <a:cubicBezTo>
                      <a:pt x="13703" y="59420"/>
                      <a:pt x="13780" y="59472"/>
                      <a:pt x="13885" y="59525"/>
                    </a:cubicBezTo>
                    <a:cubicBezTo>
                      <a:pt x="13904" y="59505"/>
                      <a:pt x="13924" y="59486"/>
                      <a:pt x="13942" y="59467"/>
                    </a:cubicBezTo>
                    <a:lnTo>
                      <a:pt x="13942" y="59467"/>
                    </a:lnTo>
                    <a:cubicBezTo>
                      <a:pt x="14332" y="59578"/>
                      <a:pt x="14764" y="59720"/>
                      <a:pt x="15239" y="59851"/>
                    </a:cubicBezTo>
                    <a:lnTo>
                      <a:pt x="15239" y="60778"/>
                    </a:lnTo>
                    <a:cubicBezTo>
                      <a:pt x="16506" y="60948"/>
                      <a:pt x="17773" y="61518"/>
                      <a:pt x="19170" y="61518"/>
                    </a:cubicBezTo>
                    <a:cubicBezTo>
                      <a:pt x="19624" y="61518"/>
                      <a:pt x="20091" y="61458"/>
                      <a:pt x="20577" y="61304"/>
                    </a:cubicBezTo>
                    <a:cubicBezTo>
                      <a:pt x="21376" y="61048"/>
                      <a:pt x="22216" y="60742"/>
                      <a:pt x="23071" y="60742"/>
                    </a:cubicBezTo>
                    <a:cubicBezTo>
                      <a:pt x="23557" y="60742"/>
                      <a:pt x="24047" y="60840"/>
                      <a:pt x="24537" y="61104"/>
                    </a:cubicBezTo>
                    <a:cubicBezTo>
                      <a:pt x="25264" y="60778"/>
                      <a:pt x="25890" y="60377"/>
                      <a:pt x="26617" y="60277"/>
                    </a:cubicBezTo>
                    <a:cubicBezTo>
                      <a:pt x="27870" y="60151"/>
                      <a:pt x="28497" y="59424"/>
                      <a:pt x="29023" y="58497"/>
                    </a:cubicBezTo>
                    <a:cubicBezTo>
                      <a:pt x="29449" y="57971"/>
                      <a:pt x="29975" y="57545"/>
                      <a:pt x="30502" y="57018"/>
                    </a:cubicBezTo>
                    <a:cubicBezTo>
                      <a:pt x="30502" y="57144"/>
                      <a:pt x="30602" y="57144"/>
                      <a:pt x="30702" y="57244"/>
                    </a:cubicBezTo>
                    <a:cubicBezTo>
                      <a:pt x="32381" y="54412"/>
                      <a:pt x="34036" y="51705"/>
                      <a:pt x="35815" y="48998"/>
                    </a:cubicBezTo>
                    <a:cubicBezTo>
                      <a:pt x="36141" y="48372"/>
                      <a:pt x="36442" y="47745"/>
                      <a:pt x="36968" y="47119"/>
                    </a:cubicBezTo>
                    <a:cubicBezTo>
                      <a:pt x="37494" y="46266"/>
                      <a:pt x="38221" y="45640"/>
                      <a:pt x="38747" y="44813"/>
                    </a:cubicBezTo>
                    <a:cubicBezTo>
                      <a:pt x="39900" y="42833"/>
                      <a:pt x="41028" y="40728"/>
                      <a:pt x="42181" y="38748"/>
                    </a:cubicBezTo>
                    <a:cubicBezTo>
                      <a:pt x="42258" y="38441"/>
                      <a:pt x="42407" y="38120"/>
                      <a:pt x="42709" y="38120"/>
                    </a:cubicBezTo>
                    <a:cubicBezTo>
                      <a:pt x="42775" y="38120"/>
                      <a:pt x="42849" y="38136"/>
                      <a:pt x="42931" y="38170"/>
                    </a:cubicBezTo>
                    <a:lnTo>
                      <a:pt x="42931" y="38170"/>
                    </a:lnTo>
                    <a:cubicBezTo>
                      <a:pt x="43147" y="37684"/>
                      <a:pt x="43341" y="37172"/>
                      <a:pt x="43534" y="36567"/>
                    </a:cubicBezTo>
                    <a:cubicBezTo>
                      <a:pt x="44788" y="35314"/>
                      <a:pt x="45314" y="34261"/>
                      <a:pt x="45740" y="32281"/>
                    </a:cubicBezTo>
                    <a:cubicBezTo>
                      <a:pt x="45940" y="31655"/>
                      <a:pt x="46266" y="31129"/>
                      <a:pt x="46993" y="31129"/>
                    </a:cubicBezTo>
                    <a:cubicBezTo>
                      <a:pt x="47093" y="30703"/>
                      <a:pt x="47194" y="30402"/>
                      <a:pt x="47294" y="29976"/>
                    </a:cubicBezTo>
                    <a:cubicBezTo>
                      <a:pt x="47294" y="29575"/>
                      <a:pt x="47194" y="29149"/>
                      <a:pt x="47294" y="28823"/>
                    </a:cubicBezTo>
                    <a:cubicBezTo>
                      <a:pt x="47720" y="27469"/>
                      <a:pt x="48246" y="26016"/>
                      <a:pt x="48773" y="24662"/>
                    </a:cubicBezTo>
                    <a:cubicBezTo>
                      <a:pt x="48973" y="24136"/>
                      <a:pt x="49174" y="23509"/>
                      <a:pt x="49399" y="22983"/>
                    </a:cubicBezTo>
                    <a:cubicBezTo>
                      <a:pt x="49399" y="22883"/>
                      <a:pt x="49299" y="22883"/>
                      <a:pt x="49299" y="22883"/>
                    </a:cubicBezTo>
                    <a:lnTo>
                      <a:pt x="49925" y="22256"/>
                    </a:lnTo>
                    <a:cubicBezTo>
                      <a:pt x="50552" y="19850"/>
                      <a:pt x="51053" y="17770"/>
                      <a:pt x="51580" y="15565"/>
                    </a:cubicBezTo>
                    <a:cubicBezTo>
                      <a:pt x="52006" y="13685"/>
                      <a:pt x="52732" y="11905"/>
                      <a:pt x="52833" y="9925"/>
                    </a:cubicBezTo>
                    <a:cubicBezTo>
                      <a:pt x="53058" y="7945"/>
                      <a:pt x="51905" y="6492"/>
                      <a:pt x="51053" y="5013"/>
                    </a:cubicBezTo>
                    <a:cubicBezTo>
                      <a:pt x="50652" y="4286"/>
                      <a:pt x="49600" y="3760"/>
                      <a:pt x="48773" y="3459"/>
                    </a:cubicBezTo>
                    <a:cubicBezTo>
                      <a:pt x="48597" y="3351"/>
                      <a:pt x="48388" y="3314"/>
                      <a:pt x="48160" y="3314"/>
                    </a:cubicBezTo>
                    <a:cubicBezTo>
                      <a:pt x="47703" y="3314"/>
                      <a:pt x="47169" y="3459"/>
                      <a:pt x="46667" y="3459"/>
                    </a:cubicBezTo>
                    <a:lnTo>
                      <a:pt x="44687" y="3459"/>
                    </a:lnTo>
                    <a:cubicBezTo>
                      <a:pt x="44587" y="2933"/>
                      <a:pt x="44487" y="2632"/>
                      <a:pt x="44387" y="2306"/>
                    </a:cubicBezTo>
                    <a:cubicBezTo>
                      <a:pt x="43760" y="1880"/>
                      <a:pt x="43133" y="1479"/>
                      <a:pt x="42507" y="1053"/>
                    </a:cubicBezTo>
                    <a:cubicBezTo>
                      <a:pt x="42081" y="1254"/>
                      <a:pt x="41655" y="1379"/>
                      <a:pt x="41254" y="1580"/>
                    </a:cubicBezTo>
                    <a:cubicBezTo>
                      <a:pt x="40928" y="1254"/>
                      <a:pt x="40727" y="1053"/>
                      <a:pt x="40402" y="627"/>
                    </a:cubicBezTo>
                    <a:cubicBezTo>
                      <a:pt x="39675" y="1254"/>
                      <a:pt x="38948" y="1880"/>
                      <a:pt x="38321" y="2407"/>
                    </a:cubicBezTo>
                    <a:cubicBezTo>
                      <a:pt x="38321" y="1680"/>
                      <a:pt x="38422" y="953"/>
                      <a:pt x="38422" y="226"/>
                    </a:cubicBezTo>
                    <a:cubicBezTo>
                      <a:pt x="38321" y="226"/>
                      <a:pt x="38221" y="126"/>
                      <a:pt x="38121" y="1"/>
                    </a:cubicBezTo>
                    <a:close/>
                  </a:path>
                </a:pathLst>
              </a:custGeom>
              <a:solidFill>
                <a:srgbClr val="FDC4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2187;p47"/>
              <p:cNvSpPr/>
              <p:nvPr/>
            </p:nvSpPr>
            <p:spPr>
              <a:xfrm>
                <a:off x="3709777" y="4201490"/>
                <a:ext cx="1024569" cy="1187932"/>
              </a:xfrm>
              <a:custGeom>
                <a:avLst/>
                <a:gdLst/>
                <a:ahLst/>
                <a:cxnLst/>
                <a:rect l="l" t="t" r="r" b="b"/>
                <a:pathLst>
                  <a:path w="53059" h="61519" extrusionOk="0">
                    <a:moveTo>
                      <a:pt x="35615" y="10151"/>
                    </a:moveTo>
                    <a:cubicBezTo>
                      <a:pt x="35389" y="10778"/>
                      <a:pt x="35289" y="11179"/>
                      <a:pt x="35088" y="11705"/>
                    </a:cubicBezTo>
                    <a:cubicBezTo>
                      <a:pt x="35514" y="12432"/>
                      <a:pt x="35389" y="13058"/>
                      <a:pt x="34662" y="13685"/>
                    </a:cubicBezTo>
                    <a:cubicBezTo>
                      <a:pt x="34136" y="12858"/>
                      <a:pt x="34462" y="11279"/>
                      <a:pt x="35615" y="10151"/>
                    </a:cubicBezTo>
                    <a:close/>
                    <a:moveTo>
                      <a:pt x="7519" y="26843"/>
                    </a:moveTo>
                    <a:cubicBezTo>
                      <a:pt x="7519" y="26843"/>
                      <a:pt x="7519" y="26943"/>
                      <a:pt x="7419" y="27068"/>
                    </a:cubicBezTo>
                    <a:lnTo>
                      <a:pt x="7419" y="26943"/>
                    </a:lnTo>
                    <a:cubicBezTo>
                      <a:pt x="7419" y="26943"/>
                      <a:pt x="7419" y="26843"/>
                      <a:pt x="7519" y="26843"/>
                    </a:cubicBezTo>
                    <a:close/>
                    <a:moveTo>
                      <a:pt x="32156" y="28622"/>
                    </a:moveTo>
                    <a:lnTo>
                      <a:pt x="32156" y="29349"/>
                    </a:lnTo>
                    <a:lnTo>
                      <a:pt x="31955" y="29349"/>
                    </a:lnTo>
                    <a:lnTo>
                      <a:pt x="31955" y="28622"/>
                    </a:lnTo>
                    <a:close/>
                    <a:moveTo>
                      <a:pt x="19625" y="32482"/>
                    </a:moveTo>
                    <a:cubicBezTo>
                      <a:pt x="19524" y="32708"/>
                      <a:pt x="19424" y="33008"/>
                      <a:pt x="19324" y="33535"/>
                    </a:cubicBezTo>
                    <a:cubicBezTo>
                      <a:pt x="19223" y="33109"/>
                      <a:pt x="19098" y="33008"/>
                      <a:pt x="19223" y="32808"/>
                    </a:cubicBezTo>
                    <a:cubicBezTo>
                      <a:pt x="19223" y="32708"/>
                      <a:pt x="19324" y="32582"/>
                      <a:pt x="19424" y="32482"/>
                    </a:cubicBezTo>
                    <a:close/>
                    <a:moveTo>
                      <a:pt x="16918" y="34687"/>
                    </a:moveTo>
                    <a:cubicBezTo>
                      <a:pt x="17018" y="34687"/>
                      <a:pt x="17018" y="34788"/>
                      <a:pt x="17118" y="34788"/>
                    </a:cubicBezTo>
                    <a:cubicBezTo>
                      <a:pt x="16918" y="35088"/>
                      <a:pt x="16717" y="35414"/>
                      <a:pt x="16492" y="35715"/>
                    </a:cubicBezTo>
                    <a:cubicBezTo>
                      <a:pt x="16592" y="35414"/>
                      <a:pt x="16717" y="34988"/>
                      <a:pt x="16918" y="34687"/>
                    </a:cubicBezTo>
                    <a:close/>
                    <a:moveTo>
                      <a:pt x="17344" y="36768"/>
                    </a:moveTo>
                    <a:cubicBezTo>
                      <a:pt x="17218" y="36968"/>
                      <a:pt x="17118" y="37094"/>
                      <a:pt x="17018" y="37194"/>
                    </a:cubicBezTo>
                    <a:cubicBezTo>
                      <a:pt x="17018" y="37194"/>
                      <a:pt x="16918" y="37194"/>
                      <a:pt x="16918" y="37094"/>
                    </a:cubicBezTo>
                    <a:cubicBezTo>
                      <a:pt x="17018" y="36968"/>
                      <a:pt x="17018" y="36868"/>
                      <a:pt x="17118" y="36768"/>
                    </a:cubicBezTo>
                    <a:close/>
                    <a:moveTo>
                      <a:pt x="42931" y="38170"/>
                    </a:moveTo>
                    <a:cubicBezTo>
                      <a:pt x="42923" y="38187"/>
                      <a:pt x="42915" y="38204"/>
                      <a:pt x="42908" y="38221"/>
                    </a:cubicBezTo>
                    <a:lnTo>
                      <a:pt x="43033" y="38221"/>
                    </a:lnTo>
                    <a:cubicBezTo>
                      <a:pt x="42998" y="38201"/>
                      <a:pt x="42964" y="38184"/>
                      <a:pt x="42931" y="38170"/>
                    </a:cubicBezTo>
                    <a:close/>
                    <a:moveTo>
                      <a:pt x="3133" y="40101"/>
                    </a:moveTo>
                    <a:lnTo>
                      <a:pt x="3133" y="40327"/>
                    </a:lnTo>
                    <a:cubicBezTo>
                      <a:pt x="3133" y="40327"/>
                      <a:pt x="3033" y="40327"/>
                      <a:pt x="3033" y="40427"/>
                    </a:cubicBezTo>
                    <a:lnTo>
                      <a:pt x="3033" y="40226"/>
                    </a:lnTo>
                    <a:lnTo>
                      <a:pt x="3133" y="40101"/>
                    </a:lnTo>
                    <a:close/>
                    <a:moveTo>
                      <a:pt x="3860" y="40853"/>
                    </a:moveTo>
                    <a:cubicBezTo>
                      <a:pt x="3860" y="40853"/>
                      <a:pt x="3960" y="40953"/>
                      <a:pt x="4061" y="40953"/>
                    </a:cubicBezTo>
                    <a:cubicBezTo>
                      <a:pt x="3960" y="41154"/>
                      <a:pt x="3860" y="41354"/>
                      <a:pt x="3760" y="41480"/>
                    </a:cubicBezTo>
                    <a:cubicBezTo>
                      <a:pt x="3660" y="41480"/>
                      <a:pt x="3660" y="41480"/>
                      <a:pt x="3559" y="41354"/>
                    </a:cubicBezTo>
                    <a:cubicBezTo>
                      <a:pt x="3660" y="41254"/>
                      <a:pt x="3760" y="41053"/>
                      <a:pt x="3860" y="40853"/>
                    </a:cubicBezTo>
                    <a:close/>
                    <a:moveTo>
                      <a:pt x="1401" y="45789"/>
                    </a:moveTo>
                    <a:cubicBezTo>
                      <a:pt x="1385" y="45814"/>
                      <a:pt x="1370" y="45839"/>
                      <a:pt x="1354" y="45865"/>
                    </a:cubicBezTo>
                    <a:lnTo>
                      <a:pt x="1454" y="45865"/>
                    </a:lnTo>
                    <a:cubicBezTo>
                      <a:pt x="1435" y="45840"/>
                      <a:pt x="1417" y="45815"/>
                      <a:pt x="1401" y="45789"/>
                    </a:cubicBezTo>
                    <a:close/>
                    <a:moveTo>
                      <a:pt x="13359" y="59324"/>
                    </a:moveTo>
                    <a:cubicBezTo>
                      <a:pt x="13443" y="59340"/>
                      <a:pt x="13530" y="59360"/>
                      <a:pt x="13620" y="59382"/>
                    </a:cubicBezTo>
                    <a:lnTo>
                      <a:pt x="13620" y="59382"/>
                    </a:lnTo>
                    <a:cubicBezTo>
                      <a:pt x="13545" y="59347"/>
                      <a:pt x="13466" y="59324"/>
                      <a:pt x="13359" y="59324"/>
                    </a:cubicBezTo>
                    <a:close/>
                    <a:moveTo>
                      <a:pt x="38121" y="1"/>
                    </a:moveTo>
                    <a:cubicBezTo>
                      <a:pt x="37695" y="527"/>
                      <a:pt x="37269" y="953"/>
                      <a:pt x="36767" y="1479"/>
                    </a:cubicBezTo>
                    <a:cubicBezTo>
                      <a:pt x="36542" y="1580"/>
                      <a:pt x="36241" y="1680"/>
                      <a:pt x="35915" y="1780"/>
                    </a:cubicBezTo>
                    <a:cubicBezTo>
                      <a:pt x="35915" y="1880"/>
                      <a:pt x="35915" y="2106"/>
                      <a:pt x="36016" y="2306"/>
                    </a:cubicBezTo>
                    <a:cubicBezTo>
                      <a:pt x="35715" y="2306"/>
                      <a:pt x="35389" y="2407"/>
                      <a:pt x="35088" y="2407"/>
                    </a:cubicBezTo>
                    <a:lnTo>
                      <a:pt x="35088" y="1379"/>
                    </a:lnTo>
                    <a:cubicBezTo>
                      <a:pt x="33935" y="1680"/>
                      <a:pt x="32883" y="2006"/>
                      <a:pt x="31630" y="2306"/>
                    </a:cubicBezTo>
                    <a:cubicBezTo>
                      <a:pt x="30810" y="2806"/>
                      <a:pt x="30038" y="3768"/>
                      <a:pt x="28754" y="3768"/>
                    </a:cubicBezTo>
                    <a:cubicBezTo>
                      <a:pt x="28429" y="3768"/>
                      <a:pt x="28070" y="3707"/>
                      <a:pt x="27670" y="3560"/>
                    </a:cubicBezTo>
                    <a:cubicBezTo>
                      <a:pt x="25990" y="4712"/>
                      <a:pt x="24336" y="5966"/>
                      <a:pt x="22557" y="7118"/>
                    </a:cubicBezTo>
                    <a:cubicBezTo>
                      <a:pt x="22031" y="7419"/>
                      <a:pt x="21604" y="7745"/>
                      <a:pt x="20978" y="8046"/>
                    </a:cubicBezTo>
                    <a:cubicBezTo>
                      <a:pt x="20777" y="8372"/>
                      <a:pt x="20677" y="8998"/>
                      <a:pt x="20251" y="9399"/>
                    </a:cubicBezTo>
                    <a:cubicBezTo>
                      <a:pt x="17218" y="12657"/>
                      <a:pt x="15239" y="16717"/>
                      <a:pt x="11905" y="19650"/>
                    </a:cubicBezTo>
                    <a:cubicBezTo>
                      <a:pt x="9700" y="21630"/>
                      <a:pt x="7945" y="24236"/>
                      <a:pt x="6692" y="26943"/>
                    </a:cubicBezTo>
                    <a:cubicBezTo>
                      <a:pt x="6567" y="27269"/>
                      <a:pt x="6467" y="27570"/>
                      <a:pt x="6366" y="27895"/>
                    </a:cubicBezTo>
                    <a:cubicBezTo>
                      <a:pt x="6692" y="27795"/>
                      <a:pt x="6993" y="27695"/>
                      <a:pt x="7419" y="27695"/>
                    </a:cubicBezTo>
                    <a:cubicBezTo>
                      <a:pt x="6166" y="29976"/>
                      <a:pt x="5113" y="32081"/>
                      <a:pt x="3960" y="34261"/>
                    </a:cubicBezTo>
                    <a:cubicBezTo>
                      <a:pt x="3660" y="33961"/>
                      <a:pt x="3559" y="33735"/>
                      <a:pt x="3559" y="33635"/>
                    </a:cubicBezTo>
                    <a:cubicBezTo>
                      <a:pt x="3133" y="34362"/>
                      <a:pt x="2607" y="35088"/>
                      <a:pt x="2306" y="35941"/>
                    </a:cubicBezTo>
                    <a:cubicBezTo>
                      <a:pt x="1454" y="37595"/>
                      <a:pt x="827" y="39374"/>
                      <a:pt x="101" y="41154"/>
                    </a:cubicBezTo>
                    <a:cubicBezTo>
                      <a:pt x="0" y="41354"/>
                      <a:pt x="201" y="41680"/>
                      <a:pt x="301" y="42206"/>
                    </a:cubicBezTo>
                    <a:cubicBezTo>
                      <a:pt x="1053" y="41154"/>
                      <a:pt x="1680" y="40427"/>
                      <a:pt x="2181" y="39700"/>
                    </a:cubicBezTo>
                    <a:cubicBezTo>
                      <a:pt x="2181" y="39700"/>
                      <a:pt x="2306" y="39700"/>
                      <a:pt x="2306" y="39800"/>
                    </a:cubicBezTo>
                    <a:cubicBezTo>
                      <a:pt x="2306" y="40427"/>
                      <a:pt x="2181" y="41053"/>
                      <a:pt x="2081" y="41680"/>
                    </a:cubicBezTo>
                    <a:lnTo>
                      <a:pt x="1354" y="42407"/>
                    </a:lnTo>
                    <a:cubicBezTo>
                      <a:pt x="1554" y="42833"/>
                      <a:pt x="1680" y="43234"/>
                      <a:pt x="1780" y="43560"/>
                    </a:cubicBezTo>
                    <a:cubicBezTo>
                      <a:pt x="1269" y="44265"/>
                      <a:pt x="853" y="44970"/>
                      <a:pt x="1401" y="45789"/>
                    </a:cubicBezTo>
                    <a:lnTo>
                      <a:pt x="1401" y="45789"/>
                    </a:lnTo>
                    <a:cubicBezTo>
                      <a:pt x="1575" y="45505"/>
                      <a:pt x="1696" y="45297"/>
                      <a:pt x="1880" y="44813"/>
                    </a:cubicBezTo>
                    <a:cubicBezTo>
                      <a:pt x="2707" y="48146"/>
                      <a:pt x="3133" y="51505"/>
                      <a:pt x="5539" y="54011"/>
                    </a:cubicBezTo>
                    <a:cubicBezTo>
                      <a:pt x="5639" y="53785"/>
                      <a:pt x="5740" y="53585"/>
                      <a:pt x="5840" y="53485"/>
                    </a:cubicBezTo>
                    <a:cubicBezTo>
                      <a:pt x="6266" y="53785"/>
                      <a:pt x="6692" y="54111"/>
                      <a:pt x="7193" y="54412"/>
                    </a:cubicBezTo>
                    <a:lnTo>
                      <a:pt x="7093" y="54412"/>
                    </a:lnTo>
                    <a:cubicBezTo>
                      <a:pt x="7519" y="54838"/>
                      <a:pt x="7820" y="55264"/>
                      <a:pt x="8146" y="55765"/>
                    </a:cubicBezTo>
                    <a:cubicBezTo>
                      <a:pt x="8446" y="55665"/>
                      <a:pt x="8873" y="55565"/>
                      <a:pt x="8973" y="55465"/>
                    </a:cubicBezTo>
                    <a:cubicBezTo>
                      <a:pt x="9925" y="55891"/>
                      <a:pt x="10652" y="56091"/>
                      <a:pt x="11379" y="56392"/>
                    </a:cubicBezTo>
                    <a:cubicBezTo>
                      <a:pt x="11579" y="56818"/>
                      <a:pt x="11805" y="57244"/>
                      <a:pt x="12005" y="57770"/>
                    </a:cubicBezTo>
                    <a:cubicBezTo>
                      <a:pt x="12206" y="57770"/>
                      <a:pt x="12331" y="57645"/>
                      <a:pt x="12331" y="57645"/>
                    </a:cubicBezTo>
                    <a:cubicBezTo>
                      <a:pt x="12732" y="58272"/>
                      <a:pt x="13058" y="58798"/>
                      <a:pt x="13359" y="59324"/>
                    </a:cubicBezTo>
                    <a:cubicBezTo>
                      <a:pt x="13259" y="58698"/>
                      <a:pt x="13158" y="58171"/>
                      <a:pt x="13158" y="57645"/>
                    </a:cubicBezTo>
                    <a:cubicBezTo>
                      <a:pt x="13158" y="57545"/>
                      <a:pt x="13259" y="57545"/>
                      <a:pt x="13359" y="57545"/>
                    </a:cubicBezTo>
                    <a:cubicBezTo>
                      <a:pt x="13584" y="58071"/>
                      <a:pt x="13885" y="58698"/>
                      <a:pt x="14086" y="59324"/>
                    </a:cubicBezTo>
                    <a:cubicBezTo>
                      <a:pt x="14086" y="59324"/>
                      <a:pt x="14020" y="59390"/>
                      <a:pt x="13942" y="59467"/>
                    </a:cubicBezTo>
                    <a:lnTo>
                      <a:pt x="13942" y="59467"/>
                    </a:lnTo>
                    <a:cubicBezTo>
                      <a:pt x="13832" y="59436"/>
                      <a:pt x="13724" y="59407"/>
                      <a:pt x="13620" y="59382"/>
                    </a:cubicBezTo>
                    <a:lnTo>
                      <a:pt x="13620" y="59382"/>
                    </a:lnTo>
                    <a:cubicBezTo>
                      <a:pt x="13703" y="59420"/>
                      <a:pt x="13780" y="59472"/>
                      <a:pt x="13885" y="59525"/>
                    </a:cubicBezTo>
                    <a:cubicBezTo>
                      <a:pt x="13904" y="59505"/>
                      <a:pt x="13924" y="59486"/>
                      <a:pt x="13942" y="59467"/>
                    </a:cubicBezTo>
                    <a:lnTo>
                      <a:pt x="13942" y="59467"/>
                    </a:lnTo>
                    <a:cubicBezTo>
                      <a:pt x="14332" y="59578"/>
                      <a:pt x="14764" y="59720"/>
                      <a:pt x="15239" y="59851"/>
                    </a:cubicBezTo>
                    <a:lnTo>
                      <a:pt x="15239" y="60778"/>
                    </a:lnTo>
                    <a:cubicBezTo>
                      <a:pt x="16506" y="60948"/>
                      <a:pt x="17773" y="61518"/>
                      <a:pt x="19170" y="61518"/>
                    </a:cubicBezTo>
                    <a:cubicBezTo>
                      <a:pt x="19624" y="61518"/>
                      <a:pt x="20091" y="61458"/>
                      <a:pt x="20577" y="61304"/>
                    </a:cubicBezTo>
                    <a:cubicBezTo>
                      <a:pt x="21376" y="61048"/>
                      <a:pt x="22216" y="60742"/>
                      <a:pt x="23071" y="60742"/>
                    </a:cubicBezTo>
                    <a:cubicBezTo>
                      <a:pt x="23557" y="60742"/>
                      <a:pt x="24047" y="60840"/>
                      <a:pt x="24537" y="61104"/>
                    </a:cubicBezTo>
                    <a:cubicBezTo>
                      <a:pt x="25264" y="60778"/>
                      <a:pt x="25890" y="60377"/>
                      <a:pt x="26617" y="60277"/>
                    </a:cubicBezTo>
                    <a:cubicBezTo>
                      <a:pt x="27870" y="60151"/>
                      <a:pt x="28497" y="59424"/>
                      <a:pt x="29023" y="58497"/>
                    </a:cubicBezTo>
                    <a:cubicBezTo>
                      <a:pt x="29449" y="57971"/>
                      <a:pt x="29975" y="57545"/>
                      <a:pt x="30502" y="57018"/>
                    </a:cubicBezTo>
                    <a:cubicBezTo>
                      <a:pt x="30502" y="57144"/>
                      <a:pt x="30602" y="57144"/>
                      <a:pt x="30702" y="57244"/>
                    </a:cubicBezTo>
                    <a:cubicBezTo>
                      <a:pt x="32381" y="54412"/>
                      <a:pt x="34036" y="51705"/>
                      <a:pt x="35815" y="48998"/>
                    </a:cubicBezTo>
                    <a:cubicBezTo>
                      <a:pt x="36141" y="48372"/>
                      <a:pt x="36442" y="47745"/>
                      <a:pt x="36968" y="47119"/>
                    </a:cubicBezTo>
                    <a:cubicBezTo>
                      <a:pt x="37494" y="46266"/>
                      <a:pt x="38221" y="45640"/>
                      <a:pt x="38747" y="44813"/>
                    </a:cubicBezTo>
                    <a:cubicBezTo>
                      <a:pt x="39900" y="42833"/>
                      <a:pt x="41028" y="40728"/>
                      <a:pt x="42181" y="38748"/>
                    </a:cubicBezTo>
                    <a:cubicBezTo>
                      <a:pt x="42258" y="38441"/>
                      <a:pt x="42407" y="38120"/>
                      <a:pt x="42709" y="38120"/>
                    </a:cubicBezTo>
                    <a:cubicBezTo>
                      <a:pt x="42775" y="38120"/>
                      <a:pt x="42849" y="38136"/>
                      <a:pt x="42931" y="38170"/>
                    </a:cubicBezTo>
                    <a:lnTo>
                      <a:pt x="42931" y="38170"/>
                    </a:lnTo>
                    <a:cubicBezTo>
                      <a:pt x="43147" y="37684"/>
                      <a:pt x="43341" y="37172"/>
                      <a:pt x="43534" y="36567"/>
                    </a:cubicBezTo>
                    <a:cubicBezTo>
                      <a:pt x="44788" y="35314"/>
                      <a:pt x="45314" y="34261"/>
                      <a:pt x="45740" y="32281"/>
                    </a:cubicBezTo>
                    <a:cubicBezTo>
                      <a:pt x="45940" y="31655"/>
                      <a:pt x="46266" y="31129"/>
                      <a:pt x="46993" y="31129"/>
                    </a:cubicBezTo>
                    <a:cubicBezTo>
                      <a:pt x="47093" y="30703"/>
                      <a:pt x="47194" y="30402"/>
                      <a:pt x="47294" y="29976"/>
                    </a:cubicBezTo>
                    <a:cubicBezTo>
                      <a:pt x="47294" y="29575"/>
                      <a:pt x="47194" y="29149"/>
                      <a:pt x="47294" y="28823"/>
                    </a:cubicBezTo>
                    <a:cubicBezTo>
                      <a:pt x="47720" y="27469"/>
                      <a:pt x="48246" y="26016"/>
                      <a:pt x="48773" y="24662"/>
                    </a:cubicBezTo>
                    <a:cubicBezTo>
                      <a:pt x="48973" y="24136"/>
                      <a:pt x="49174" y="23509"/>
                      <a:pt x="49399" y="22983"/>
                    </a:cubicBezTo>
                    <a:cubicBezTo>
                      <a:pt x="49399" y="22883"/>
                      <a:pt x="49299" y="22883"/>
                      <a:pt x="49299" y="22883"/>
                    </a:cubicBezTo>
                    <a:lnTo>
                      <a:pt x="49925" y="22256"/>
                    </a:lnTo>
                    <a:cubicBezTo>
                      <a:pt x="50552" y="19850"/>
                      <a:pt x="51053" y="17770"/>
                      <a:pt x="51580" y="15565"/>
                    </a:cubicBezTo>
                    <a:cubicBezTo>
                      <a:pt x="52006" y="13685"/>
                      <a:pt x="52732" y="11905"/>
                      <a:pt x="52833" y="9925"/>
                    </a:cubicBezTo>
                    <a:cubicBezTo>
                      <a:pt x="53058" y="7945"/>
                      <a:pt x="51905" y="6492"/>
                      <a:pt x="51053" y="5013"/>
                    </a:cubicBezTo>
                    <a:cubicBezTo>
                      <a:pt x="50652" y="4286"/>
                      <a:pt x="49600" y="3760"/>
                      <a:pt x="48773" y="3459"/>
                    </a:cubicBezTo>
                    <a:cubicBezTo>
                      <a:pt x="48597" y="3351"/>
                      <a:pt x="48388" y="3314"/>
                      <a:pt x="48160" y="3314"/>
                    </a:cubicBezTo>
                    <a:cubicBezTo>
                      <a:pt x="47703" y="3314"/>
                      <a:pt x="47169" y="3459"/>
                      <a:pt x="46667" y="3459"/>
                    </a:cubicBezTo>
                    <a:lnTo>
                      <a:pt x="44687" y="3459"/>
                    </a:lnTo>
                    <a:cubicBezTo>
                      <a:pt x="44587" y="2933"/>
                      <a:pt x="44487" y="2632"/>
                      <a:pt x="44387" y="2306"/>
                    </a:cubicBezTo>
                    <a:cubicBezTo>
                      <a:pt x="43760" y="1880"/>
                      <a:pt x="43133" y="1479"/>
                      <a:pt x="42507" y="1053"/>
                    </a:cubicBezTo>
                    <a:cubicBezTo>
                      <a:pt x="42081" y="1254"/>
                      <a:pt x="41655" y="1379"/>
                      <a:pt x="41254" y="1580"/>
                    </a:cubicBezTo>
                    <a:cubicBezTo>
                      <a:pt x="40928" y="1254"/>
                      <a:pt x="40727" y="1053"/>
                      <a:pt x="40402" y="627"/>
                    </a:cubicBezTo>
                    <a:cubicBezTo>
                      <a:pt x="39675" y="1254"/>
                      <a:pt x="38948" y="1880"/>
                      <a:pt x="38321" y="2407"/>
                    </a:cubicBezTo>
                    <a:cubicBezTo>
                      <a:pt x="38321" y="1680"/>
                      <a:pt x="38422" y="953"/>
                      <a:pt x="38422" y="226"/>
                    </a:cubicBezTo>
                    <a:cubicBezTo>
                      <a:pt x="38321" y="226"/>
                      <a:pt x="38221" y="126"/>
                      <a:pt x="38121" y="1"/>
                    </a:cubicBezTo>
                    <a:close/>
                  </a:path>
                </a:pathLst>
              </a:custGeom>
              <a:solidFill>
                <a:srgbClr val="FDC4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0" name="Google Shape;1384;p32"/>
            <p:cNvSpPr txBox="1">
              <a:spLocks/>
            </p:cNvSpPr>
            <p:nvPr/>
          </p:nvSpPr>
          <p:spPr>
            <a:xfrm flipH="1">
              <a:off x="1437621" y="4373999"/>
              <a:ext cx="1782833" cy="489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400"/>
                <a:buFont typeface="Josefin Sans"/>
                <a:buNone/>
                <a:tabLst/>
                <a:defRPr/>
              </a:pPr>
              <a:r>
                <a:rPr kumimoji="0" lang="en-US" altLang="ko-KR" sz="15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배달의민족 도현" pitchFamily="50" charset="-127"/>
                  <a:ea typeface="배달의민족 도현" pitchFamily="50" charset="-127"/>
                  <a:cs typeface="Josefin Sans"/>
                  <a:sym typeface="Josefin Sans"/>
                </a:rPr>
                <a:t>QnA</a:t>
              </a:r>
              <a:endParaRPr kumimoji="0" lang="en-US" altLang="ko-KR" sz="15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400"/>
                <a:buFont typeface="Josefin Sans"/>
                <a:buNone/>
                <a:tabLst/>
                <a:defRPr/>
              </a:pPr>
              <a:r>
                <a:rPr lang="en-US" altLang="ko-KR" sz="1500" b="1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  <a:cs typeface="Josefin Sans"/>
                  <a:sym typeface="Josefin Sans"/>
                </a:rPr>
                <a:t>CRUD</a:t>
              </a:r>
              <a:endPara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endParaRPr>
            </a:p>
          </p:txBody>
        </p:sp>
      </p:grpSp>
      <p:grpSp>
        <p:nvGrpSpPr>
          <p:cNvPr id="413" name="그룹 412"/>
          <p:cNvGrpSpPr/>
          <p:nvPr/>
        </p:nvGrpSpPr>
        <p:grpSpPr>
          <a:xfrm>
            <a:off x="4745342" y="783690"/>
            <a:ext cx="1782833" cy="1358932"/>
            <a:chOff x="1403917" y="3788471"/>
            <a:chExt cx="1782833" cy="1358932"/>
          </a:xfrm>
        </p:grpSpPr>
        <p:grpSp>
          <p:nvGrpSpPr>
            <p:cNvPr id="414" name="Google Shape;2185;p47"/>
            <p:cNvGrpSpPr/>
            <p:nvPr/>
          </p:nvGrpSpPr>
          <p:grpSpPr>
            <a:xfrm rot="3645338">
              <a:off x="1523678" y="3784431"/>
              <a:ext cx="1358932" cy="1367011"/>
              <a:chOff x="3391418" y="4194428"/>
              <a:chExt cx="1356487" cy="1194994"/>
            </a:xfrm>
          </p:grpSpPr>
          <p:sp>
            <p:nvSpPr>
              <p:cNvPr id="416" name="Google Shape;2186;p47"/>
              <p:cNvSpPr/>
              <p:nvPr/>
            </p:nvSpPr>
            <p:spPr>
              <a:xfrm rot="14309324" flipV="1">
                <a:off x="3621033" y="3964813"/>
                <a:ext cx="897257" cy="1356487"/>
              </a:xfrm>
              <a:custGeom>
                <a:avLst/>
                <a:gdLst/>
                <a:ahLst/>
                <a:cxnLst/>
                <a:rect l="l" t="t" r="r" b="b"/>
                <a:pathLst>
                  <a:path w="53059" h="61519" extrusionOk="0">
                    <a:moveTo>
                      <a:pt x="35615" y="10151"/>
                    </a:moveTo>
                    <a:cubicBezTo>
                      <a:pt x="35389" y="10778"/>
                      <a:pt x="35289" y="11179"/>
                      <a:pt x="35088" y="11705"/>
                    </a:cubicBezTo>
                    <a:cubicBezTo>
                      <a:pt x="35514" y="12432"/>
                      <a:pt x="35389" y="13058"/>
                      <a:pt x="34662" y="13685"/>
                    </a:cubicBezTo>
                    <a:cubicBezTo>
                      <a:pt x="34136" y="12858"/>
                      <a:pt x="34462" y="11279"/>
                      <a:pt x="35615" y="10151"/>
                    </a:cubicBezTo>
                    <a:close/>
                    <a:moveTo>
                      <a:pt x="7519" y="26843"/>
                    </a:moveTo>
                    <a:cubicBezTo>
                      <a:pt x="7519" y="26843"/>
                      <a:pt x="7519" y="26943"/>
                      <a:pt x="7419" y="27068"/>
                    </a:cubicBezTo>
                    <a:lnTo>
                      <a:pt x="7419" y="26943"/>
                    </a:lnTo>
                    <a:cubicBezTo>
                      <a:pt x="7419" y="26943"/>
                      <a:pt x="7419" y="26843"/>
                      <a:pt x="7519" y="26843"/>
                    </a:cubicBezTo>
                    <a:close/>
                    <a:moveTo>
                      <a:pt x="32156" y="28622"/>
                    </a:moveTo>
                    <a:lnTo>
                      <a:pt x="32156" y="29349"/>
                    </a:lnTo>
                    <a:lnTo>
                      <a:pt x="31955" y="29349"/>
                    </a:lnTo>
                    <a:lnTo>
                      <a:pt x="31955" y="28622"/>
                    </a:lnTo>
                    <a:close/>
                    <a:moveTo>
                      <a:pt x="19625" y="32482"/>
                    </a:moveTo>
                    <a:cubicBezTo>
                      <a:pt x="19524" y="32708"/>
                      <a:pt x="19424" y="33008"/>
                      <a:pt x="19324" y="33535"/>
                    </a:cubicBezTo>
                    <a:cubicBezTo>
                      <a:pt x="19223" y="33109"/>
                      <a:pt x="19098" y="33008"/>
                      <a:pt x="19223" y="32808"/>
                    </a:cubicBezTo>
                    <a:cubicBezTo>
                      <a:pt x="19223" y="32708"/>
                      <a:pt x="19324" y="32582"/>
                      <a:pt x="19424" y="32482"/>
                    </a:cubicBezTo>
                    <a:close/>
                    <a:moveTo>
                      <a:pt x="16918" y="34687"/>
                    </a:moveTo>
                    <a:cubicBezTo>
                      <a:pt x="17018" y="34687"/>
                      <a:pt x="17018" y="34788"/>
                      <a:pt x="17118" y="34788"/>
                    </a:cubicBezTo>
                    <a:cubicBezTo>
                      <a:pt x="16918" y="35088"/>
                      <a:pt x="16717" y="35414"/>
                      <a:pt x="16492" y="35715"/>
                    </a:cubicBezTo>
                    <a:cubicBezTo>
                      <a:pt x="16592" y="35414"/>
                      <a:pt x="16717" y="34988"/>
                      <a:pt x="16918" y="34687"/>
                    </a:cubicBezTo>
                    <a:close/>
                    <a:moveTo>
                      <a:pt x="17344" y="36768"/>
                    </a:moveTo>
                    <a:cubicBezTo>
                      <a:pt x="17218" y="36968"/>
                      <a:pt x="17118" y="37094"/>
                      <a:pt x="17018" y="37194"/>
                    </a:cubicBezTo>
                    <a:cubicBezTo>
                      <a:pt x="17018" y="37194"/>
                      <a:pt x="16918" y="37194"/>
                      <a:pt x="16918" y="37094"/>
                    </a:cubicBezTo>
                    <a:cubicBezTo>
                      <a:pt x="17018" y="36968"/>
                      <a:pt x="17018" y="36868"/>
                      <a:pt x="17118" y="36768"/>
                    </a:cubicBezTo>
                    <a:close/>
                    <a:moveTo>
                      <a:pt x="42931" y="38170"/>
                    </a:moveTo>
                    <a:cubicBezTo>
                      <a:pt x="42923" y="38187"/>
                      <a:pt x="42915" y="38204"/>
                      <a:pt x="42908" y="38221"/>
                    </a:cubicBezTo>
                    <a:lnTo>
                      <a:pt x="43033" y="38221"/>
                    </a:lnTo>
                    <a:cubicBezTo>
                      <a:pt x="42998" y="38201"/>
                      <a:pt x="42964" y="38184"/>
                      <a:pt x="42931" y="38170"/>
                    </a:cubicBezTo>
                    <a:close/>
                    <a:moveTo>
                      <a:pt x="3133" y="40101"/>
                    </a:moveTo>
                    <a:lnTo>
                      <a:pt x="3133" y="40327"/>
                    </a:lnTo>
                    <a:cubicBezTo>
                      <a:pt x="3133" y="40327"/>
                      <a:pt x="3033" y="40327"/>
                      <a:pt x="3033" y="40427"/>
                    </a:cubicBezTo>
                    <a:lnTo>
                      <a:pt x="3033" y="40226"/>
                    </a:lnTo>
                    <a:lnTo>
                      <a:pt x="3133" y="40101"/>
                    </a:lnTo>
                    <a:close/>
                    <a:moveTo>
                      <a:pt x="3860" y="40853"/>
                    </a:moveTo>
                    <a:cubicBezTo>
                      <a:pt x="3860" y="40853"/>
                      <a:pt x="3960" y="40953"/>
                      <a:pt x="4061" y="40953"/>
                    </a:cubicBezTo>
                    <a:cubicBezTo>
                      <a:pt x="3960" y="41154"/>
                      <a:pt x="3860" y="41354"/>
                      <a:pt x="3760" y="41480"/>
                    </a:cubicBezTo>
                    <a:cubicBezTo>
                      <a:pt x="3660" y="41480"/>
                      <a:pt x="3660" y="41480"/>
                      <a:pt x="3559" y="41354"/>
                    </a:cubicBezTo>
                    <a:cubicBezTo>
                      <a:pt x="3660" y="41254"/>
                      <a:pt x="3760" y="41053"/>
                      <a:pt x="3860" y="40853"/>
                    </a:cubicBezTo>
                    <a:close/>
                    <a:moveTo>
                      <a:pt x="1401" y="45789"/>
                    </a:moveTo>
                    <a:cubicBezTo>
                      <a:pt x="1385" y="45814"/>
                      <a:pt x="1370" y="45839"/>
                      <a:pt x="1354" y="45865"/>
                    </a:cubicBezTo>
                    <a:lnTo>
                      <a:pt x="1454" y="45865"/>
                    </a:lnTo>
                    <a:cubicBezTo>
                      <a:pt x="1435" y="45840"/>
                      <a:pt x="1417" y="45815"/>
                      <a:pt x="1401" y="45789"/>
                    </a:cubicBezTo>
                    <a:close/>
                    <a:moveTo>
                      <a:pt x="13359" y="59324"/>
                    </a:moveTo>
                    <a:cubicBezTo>
                      <a:pt x="13443" y="59340"/>
                      <a:pt x="13530" y="59360"/>
                      <a:pt x="13620" y="59382"/>
                    </a:cubicBezTo>
                    <a:lnTo>
                      <a:pt x="13620" y="59382"/>
                    </a:lnTo>
                    <a:cubicBezTo>
                      <a:pt x="13545" y="59347"/>
                      <a:pt x="13466" y="59324"/>
                      <a:pt x="13359" y="59324"/>
                    </a:cubicBezTo>
                    <a:close/>
                    <a:moveTo>
                      <a:pt x="38121" y="1"/>
                    </a:moveTo>
                    <a:cubicBezTo>
                      <a:pt x="37695" y="527"/>
                      <a:pt x="37269" y="953"/>
                      <a:pt x="36767" y="1479"/>
                    </a:cubicBezTo>
                    <a:cubicBezTo>
                      <a:pt x="36542" y="1580"/>
                      <a:pt x="36241" y="1680"/>
                      <a:pt x="35915" y="1780"/>
                    </a:cubicBezTo>
                    <a:cubicBezTo>
                      <a:pt x="35915" y="1880"/>
                      <a:pt x="35915" y="2106"/>
                      <a:pt x="36016" y="2306"/>
                    </a:cubicBezTo>
                    <a:cubicBezTo>
                      <a:pt x="35715" y="2306"/>
                      <a:pt x="35389" y="2407"/>
                      <a:pt x="35088" y="2407"/>
                    </a:cubicBezTo>
                    <a:lnTo>
                      <a:pt x="35088" y="1379"/>
                    </a:lnTo>
                    <a:cubicBezTo>
                      <a:pt x="33935" y="1680"/>
                      <a:pt x="32883" y="2006"/>
                      <a:pt x="31630" y="2306"/>
                    </a:cubicBezTo>
                    <a:cubicBezTo>
                      <a:pt x="30810" y="2806"/>
                      <a:pt x="30038" y="3768"/>
                      <a:pt x="28754" y="3768"/>
                    </a:cubicBezTo>
                    <a:cubicBezTo>
                      <a:pt x="28429" y="3768"/>
                      <a:pt x="28070" y="3707"/>
                      <a:pt x="27670" y="3560"/>
                    </a:cubicBezTo>
                    <a:cubicBezTo>
                      <a:pt x="25990" y="4712"/>
                      <a:pt x="24336" y="5966"/>
                      <a:pt x="22557" y="7118"/>
                    </a:cubicBezTo>
                    <a:cubicBezTo>
                      <a:pt x="22031" y="7419"/>
                      <a:pt x="21604" y="7745"/>
                      <a:pt x="20978" y="8046"/>
                    </a:cubicBezTo>
                    <a:cubicBezTo>
                      <a:pt x="20777" y="8372"/>
                      <a:pt x="20677" y="8998"/>
                      <a:pt x="20251" y="9399"/>
                    </a:cubicBezTo>
                    <a:cubicBezTo>
                      <a:pt x="17218" y="12657"/>
                      <a:pt x="15239" y="16717"/>
                      <a:pt x="11905" y="19650"/>
                    </a:cubicBezTo>
                    <a:cubicBezTo>
                      <a:pt x="9700" y="21630"/>
                      <a:pt x="7945" y="24236"/>
                      <a:pt x="6692" y="26943"/>
                    </a:cubicBezTo>
                    <a:cubicBezTo>
                      <a:pt x="6567" y="27269"/>
                      <a:pt x="6467" y="27570"/>
                      <a:pt x="6366" y="27895"/>
                    </a:cubicBezTo>
                    <a:cubicBezTo>
                      <a:pt x="6692" y="27795"/>
                      <a:pt x="6993" y="27695"/>
                      <a:pt x="7419" y="27695"/>
                    </a:cubicBezTo>
                    <a:cubicBezTo>
                      <a:pt x="6166" y="29976"/>
                      <a:pt x="5113" y="32081"/>
                      <a:pt x="3960" y="34261"/>
                    </a:cubicBezTo>
                    <a:cubicBezTo>
                      <a:pt x="3660" y="33961"/>
                      <a:pt x="3559" y="33735"/>
                      <a:pt x="3559" y="33635"/>
                    </a:cubicBezTo>
                    <a:cubicBezTo>
                      <a:pt x="3133" y="34362"/>
                      <a:pt x="2607" y="35088"/>
                      <a:pt x="2306" y="35941"/>
                    </a:cubicBezTo>
                    <a:cubicBezTo>
                      <a:pt x="1454" y="37595"/>
                      <a:pt x="827" y="39374"/>
                      <a:pt x="101" y="41154"/>
                    </a:cubicBezTo>
                    <a:cubicBezTo>
                      <a:pt x="0" y="41354"/>
                      <a:pt x="201" y="41680"/>
                      <a:pt x="301" y="42206"/>
                    </a:cubicBezTo>
                    <a:cubicBezTo>
                      <a:pt x="1053" y="41154"/>
                      <a:pt x="1680" y="40427"/>
                      <a:pt x="2181" y="39700"/>
                    </a:cubicBezTo>
                    <a:cubicBezTo>
                      <a:pt x="2181" y="39700"/>
                      <a:pt x="2306" y="39700"/>
                      <a:pt x="2306" y="39800"/>
                    </a:cubicBezTo>
                    <a:cubicBezTo>
                      <a:pt x="2306" y="40427"/>
                      <a:pt x="2181" y="41053"/>
                      <a:pt x="2081" y="41680"/>
                    </a:cubicBezTo>
                    <a:lnTo>
                      <a:pt x="1354" y="42407"/>
                    </a:lnTo>
                    <a:cubicBezTo>
                      <a:pt x="1554" y="42833"/>
                      <a:pt x="1680" y="43234"/>
                      <a:pt x="1780" y="43560"/>
                    </a:cubicBezTo>
                    <a:cubicBezTo>
                      <a:pt x="1269" y="44265"/>
                      <a:pt x="853" y="44970"/>
                      <a:pt x="1401" y="45789"/>
                    </a:cubicBezTo>
                    <a:lnTo>
                      <a:pt x="1401" y="45789"/>
                    </a:lnTo>
                    <a:cubicBezTo>
                      <a:pt x="1575" y="45505"/>
                      <a:pt x="1696" y="45297"/>
                      <a:pt x="1880" y="44813"/>
                    </a:cubicBezTo>
                    <a:cubicBezTo>
                      <a:pt x="2707" y="48146"/>
                      <a:pt x="3133" y="51505"/>
                      <a:pt x="5539" y="54011"/>
                    </a:cubicBezTo>
                    <a:cubicBezTo>
                      <a:pt x="5639" y="53785"/>
                      <a:pt x="5740" y="53585"/>
                      <a:pt x="5840" y="53485"/>
                    </a:cubicBezTo>
                    <a:cubicBezTo>
                      <a:pt x="6266" y="53785"/>
                      <a:pt x="6692" y="54111"/>
                      <a:pt x="7193" y="54412"/>
                    </a:cubicBezTo>
                    <a:lnTo>
                      <a:pt x="7093" y="54412"/>
                    </a:lnTo>
                    <a:cubicBezTo>
                      <a:pt x="7519" y="54838"/>
                      <a:pt x="7820" y="55264"/>
                      <a:pt x="8146" y="55765"/>
                    </a:cubicBezTo>
                    <a:cubicBezTo>
                      <a:pt x="8446" y="55665"/>
                      <a:pt x="8873" y="55565"/>
                      <a:pt x="8973" y="55465"/>
                    </a:cubicBezTo>
                    <a:cubicBezTo>
                      <a:pt x="9925" y="55891"/>
                      <a:pt x="10652" y="56091"/>
                      <a:pt x="11379" y="56392"/>
                    </a:cubicBezTo>
                    <a:cubicBezTo>
                      <a:pt x="11579" y="56818"/>
                      <a:pt x="11805" y="57244"/>
                      <a:pt x="12005" y="57770"/>
                    </a:cubicBezTo>
                    <a:cubicBezTo>
                      <a:pt x="12206" y="57770"/>
                      <a:pt x="12331" y="57645"/>
                      <a:pt x="12331" y="57645"/>
                    </a:cubicBezTo>
                    <a:cubicBezTo>
                      <a:pt x="12732" y="58272"/>
                      <a:pt x="13058" y="58798"/>
                      <a:pt x="13359" y="59324"/>
                    </a:cubicBezTo>
                    <a:cubicBezTo>
                      <a:pt x="13259" y="58698"/>
                      <a:pt x="13158" y="58171"/>
                      <a:pt x="13158" y="57645"/>
                    </a:cubicBezTo>
                    <a:cubicBezTo>
                      <a:pt x="13158" y="57545"/>
                      <a:pt x="13259" y="57545"/>
                      <a:pt x="13359" y="57545"/>
                    </a:cubicBezTo>
                    <a:cubicBezTo>
                      <a:pt x="13584" y="58071"/>
                      <a:pt x="13885" y="58698"/>
                      <a:pt x="14086" y="59324"/>
                    </a:cubicBezTo>
                    <a:cubicBezTo>
                      <a:pt x="14086" y="59324"/>
                      <a:pt x="14020" y="59390"/>
                      <a:pt x="13942" y="59467"/>
                    </a:cubicBezTo>
                    <a:lnTo>
                      <a:pt x="13942" y="59467"/>
                    </a:lnTo>
                    <a:cubicBezTo>
                      <a:pt x="13832" y="59436"/>
                      <a:pt x="13724" y="59407"/>
                      <a:pt x="13620" y="59382"/>
                    </a:cubicBezTo>
                    <a:lnTo>
                      <a:pt x="13620" y="59382"/>
                    </a:lnTo>
                    <a:cubicBezTo>
                      <a:pt x="13703" y="59420"/>
                      <a:pt x="13780" y="59472"/>
                      <a:pt x="13885" y="59525"/>
                    </a:cubicBezTo>
                    <a:cubicBezTo>
                      <a:pt x="13904" y="59505"/>
                      <a:pt x="13924" y="59486"/>
                      <a:pt x="13942" y="59467"/>
                    </a:cubicBezTo>
                    <a:lnTo>
                      <a:pt x="13942" y="59467"/>
                    </a:lnTo>
                    <a:cubicBezTo>
                      <a:pt x="14332" y="59578"/>
                      <a:pt x="14764" y="59720"/>
                      <a:pt x="15239" y="59851"/>
                    </a:cubicBezTo>
                    <a:lnTo>
                      <a:pt x="15239" y="60778"/>
                    </a:lnTo>
                    <a:cubicBezTo>
                      <a:pt x="16506" y="60948"/>
                      <a:pt x="17773" y="61518"/>
                      <a:pt x="19170" y="61518"/>
                    </a:cubicBezTo>
                    <a:cubicBezTo>
                      <a:pt x="19624" y="61518"/>
                      <a:pt x="20091" y="61458"/>
                      <a:pt x="20577" y="61304"/>
                    </a:cubicBezTo>
                    <a:cubicBezTo>
                      <a:pt x="21376" y="61048"/>
                      <a:pt x="22216" y="60742"/>
                      <a:pt x="23071" y="60742"/>
                    </a:cubicBezTo>
                    <a:cubicBezTo>
                      <a:pt x="23557" y="60742"/>
                      <a:pt x="24047" y="60840"/>
                      <a:pt x="24537" y="61104"/>
                    </a:cubicBezTo>
                    <a:cubicBezTo>
                      <a:pt x="25264" y="60778"/>
                      <a:pt x="25890" y="60377"/>
                      <a:pt x="26617" y="60277"/>
                    </a:cubicBezTo>
                    <a:cubicBezTo>
                      <a:pt x="27870" y="60151"/>
                      <a:pt x="28497" y="59424"/>
                      <a:pt x="29023" y="58497"/>
                    </a:cubicBezTo>
                    <a:cubicBezTo>
                      <a:pt x="29449" y="57971"/>
                      <a:pt x="29975" y="57545"/>
                      <a:pt x="30502" y="57018"/>
                    </a:cubicBezTo>
                    <a:cubicBezTo>
                      <a:pt x="30502" y="57144"/>
                      <a:pt x="30602" y="57144"/>
                      <a:pt x="30702" y="57244"/>
                    </a:cubicBezTo>
                    <a:cubicBezTo>
                      <a:pt x="32381" y="54412"/>
                      <a:pt x="34036" y="51705"/>
                      <a:pt x="35815" y="48998"/>
                    </a:cubicBezTo>
                    <a:cubicBezTo>
                      <a:pt x="36141" y="48372"/>
                      <a:pt x="36442" y="47745"/>
                      <a:pt x="36968" y="47119"/>
                    </a:cubicBezTo>
                    <a:cubicBezTo>
                      <a:pt x="37494" y="46266"/>
                      <a:pt x="38221" y="45640"/>
                      <a:pt x="38747" y="44813"/>
                    </a:cubicBezTo>
                    <a:cubicBezTo>
                      <a:pt x="39900" y="42833"/>
                      <a:pt x="41028" y="40728"/>
                      <a:pt x="42181" y="38748"/>
                    </a:cubicBezTo>
                    <a:cubicBezTo>
                      <a:pt x="42258" y="38441"/>
                      <a:pt x="42407" y="38120"/>
                      <a:pt x="42709" y="38120"/>
                    </a:cubicBezTo>
                    <a:cubicBezTo>
                      <a:pt x="42775" y="38120"/>
                      <a:pt x="42849" y="38136"/>
                      <a:pt x="42931" y="38170"/>
                    </a:cubicBezTo>
                    <a:lnTo>
                      <a:pt x="42931" y="38170"/>
                    </a:lnTo>
                    <a:cubicBezTo>
                      <a:pt x="43147" y="37684"/>
                      <a:pt x="43341" y="37172"/>
                      <a:pt x="43534" y="36567"/>
                    </a:cubicBezTo>
                    <a:cubicBezTo>
                      <a:pt x="44788" y="35314"/>
                      <a:pt x="45314" y="34261"/>
                      <a:pt x="45740" y="32281"/>
                    </a:cubicBezTo>
                    <a:cubicBezTo>
                      <a:pt x="45940" y="31655"/>
                      <a:pt x="46266" y="31129"/>
                      <a:pt x="46993" y="31129"/>
                    </a:cubicBezTo>
                    <a:cubicBezTo>
                      <a:pt x="47093" y="30703"/>
                      <a:pt x="47194" y="30402"/>
                      <a:pt x="47294" y="29976"/>
                    </a:cubicBezTo>
                    <a:cubicBezTo>
                      <a:pt x="47294" y="29575"/>
                      <a:pt x="47194" y="29149"/>
                      <a:pt x="47294" y="28823"/>
                    </a:cubicBezTo>
                    <a:cubicBezTo>
                      <a:pt x="47720" y="27469"/>
                      <a:pt x="48246" y="26016"/>
                      <a:pt x="48773" y="24662"/>
                    </a:cubicBezTo>
                    <a:cubicBezTo>
                      <a:pt x="48973" y="24136"/>
                      <a:pt x="49174" y="23509"/>
                      <a:pt x="49399" y="22983"/>
                    </a:cubicBezTo>
                    <a:cubicBezTo>
                      <a:pt x="49399" y="22883"/>
                      <a:pt x="49299" y="22883"/>
                      <a:pt x="49299" y="22883"/>
                    </a:cubicBezTo>
                    <a:lnTo>
                      <a:pt x="49925" y="22256"/>
                    </a:lnTo>
                    <a:cubicBezTo>
                      <a:pt x="50552" y="19850"/>
                      <a:pt x="51053" y="17770"/>
                      <a:pt x="51580" y="15565"/>
                    </a:cubicBezTo>
                    <a:cubicBezTo>
                      <a:pt x="52006" y="13685"/>
                      <a:pt x="52732" y="11905"/>
                      <a:pt x="52833" y="9925"/>
                    </a:cubicBezTo>
                    <a:cubicBezTo>
                      <a:pt x="53058" y="7945"/>
                      <a:pt x="51905" y="6492"/>
                      <a:pt x="51053" y="5013"/>
                    </a:cubicBezTo>
                    <a:cubicBezTo>
                      <a:pt x="50652" y="4286"/>
                      <a:pt x="49600" y="3760"/>
                      <a:pt x="48773" y="3459"/>
                    </a:cubicBezTo>
                    <a:cubicBezTo>
                      <a:pt x="48597" y="3351"/>
                      <a:pt x="48388" y="3314"/>
                      <a:pt x="48160" y="3314"/>
                    </a:cubicBezTo>
                    <a:cubicBezTo>
                      <a:pt x="47703" y="3314"/>
                      <a:pt x="47169" y="3459"/>
                      <a:pt x="46667" y="3459"/>
                    </a:cubicBezTo>
                    <a:lnTo>
                      <a:pt x="44687" y="3459"/>
                    </a:lnTo>
                    <a:cubicBezTo>
                      <a:pt x="44587" y="2933"/>
                      <a:pt x="44487" y="2632"/>
                      <a:pt x="44387" y="2306"/>
                    </a:cubicBezTo>
                    <a:cubicBezTo>
                      <a:pt x="43760" y="1880"/>
                      <a:pt x="43133" y="1479"/>
                      <a:pt x="42507" y="1053"/>
                    </a:cubicBezTo>
                    <a:cubicBezTo>
                      <a:pt x="42081" y="1254"/>
                      <a:pt x="41655" y="1379"/>
                      <a:pt x="41254" y="1580"/>
                    </a:cubicBezTo>
                    <a:cubicBezTo>
                      <a:pt x="40928" y="1254"/>
                      <a:pt x="40727" y="1053"/>
                      <a:pt x="40402" y="627"/>
                    </a:cubicBezTo>
                    <a:cubicBezTo>
                      <a:pt x="39675" y="1254"/>
                      <a:pt x="38948" y="1880"/>
                      <a:pt x="38321" y="2407"/>
                    </a:cubicBezTo>
                    <a:cubicBezTo>
                      <a:pt x="38321" y="1680"/>
                      <a:pt x="38422" y="953"/>
                      <a:pt x="38422" y="226"/>
                    </a:cubicBezTo>
                    <a:cubicBezTo>
                      <a:pt x="38321" y="226"/>
                      <a:pt x="38221" y="126"/>
                      <a:pt x="38121" y="1"/>
                    </a:cubicBezTo>
                    <a:close/>
                  </a:path>
                </a:pathLst>
              </a:custGeom>
              <a:solidFill>
                <a:srgbClr val="FDC4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2187;p47"/>
              <p:cNvSpPr/>
              <p:nvPr/>
            </p:nvSpPr>
            <p:spPr>
              <a:xfrm>
                <a:off x="3709777" y="4201490"/>
                <a:ext cx="1024569" cy="1187932"/>
              </a:xfrm>
              <a:custGeom>
                <a:avLst/>
                <a:gdLst/>
                <a:ahLst/>
                <a:cxnLst/>
                <a:rect l="l" t="t" r="r" b="b"/>
                <a:pathLst>
                  <a:path w="53059" h="61519" extrusionOk="0">
                    <a:moveTo>
                      <a:pt x="35615" y="10151"/>
                    </a:moveTo>
                    <a:cubicBezTo>
                      <a:pt x="35389" y="10778"/>
                      <a:pt x="35289" y="11179"/>
                      <a:pt x="35088" y="11705"/>
                    </a:cubicBezTo>
                    <a:cubicBezTo>
                      <a:pt x="35514" y="12432"/>
                      <a:pt x="35389" y="13058"/>
                      <a:pt x="34662" y="13685"/>
                    </a:cubicBezTo>
                    <a:cubicBezTo>
                      <a:pt x="34136" y="12858"/>
                      <a:pt x="34462" y="11279"/>
                      <a:pt x="35615" y="10151"/>
                    </a:cubicBezTo>
                    <a:close/>
                    <a:moveTo>
                      <a:pt x="7519" y="26843"/>
                    </a:moveTo>
                    <a:cubicBezTo>
                      <a:pt x="7519" y="26843"/>
                      <a:pt x="7519" y="26943"/>
                      <a:pt x="7419" y="27068"/>
                    </a:cubicBezTo>
                    <a:lnTo>
                      <a:pt x="7419" y="26943"/>
                    </a:lnTo>
                    <a:cubicBezTo>
                      <a:pt x="7419" y="26943"/>
                      <a:pt x="7419" y="26843"/>
                      <a:pt x="7519" y="26843"/>
                    </a:cubicBezTo>
                    <a:close/>
                    <a:moveTo>
                      <a:pt x="32156" y="28622"/>
                    </a:moveTo>
                    <a:lnTo>
                      <a:pt x="32156" y="29349"/>
                    </a:lnTo>
                    <a:lnTo>
                      <a:pt x="31955" y="29349"/>
                    </a:lnTo>
                    <a:lnTo>
                      <a:pt x="31955" y="28622"/>
                    </a:lnTo>
                    <a:close/>
                    <a:moveTo>
                      <a:pt x="19625" y="32482"/>
                    </a:moveTo>
                    <a:cubicBezTo>
                      <a:pt x="19524" y="32708"/>
                      <a:pt x="19424" y="33008"/>
                      <a:pt x="19324" y="33535"/>
                    </a:cubicBezTo>
                    <a:cubicBezTo>
                      <a:pt x="19223" y="33109"/>
                      <a:pt x="19098" y="33008"/>
                      <a:pt x="19223" y="32808"/>
                    </a:cubicBezTo>
                    <a:cubicBezTo>
                      <a:pt x="19223" y="32708"/>
                      <a:pt x="19324" y="32582"/>
                      <a:pt x="19424" y="32482"/>
                    </a:cubicBezTo>
                    <a:close/>
                    <a:moveTo>
                      <a:pt x="16918" y="34687"/>
                    </a:moveTo>
                    <a:cubicBezTo>
                      <a:pt x="17018" y="34687"/>
                      <a:pt x="17018" y="34788"/>
                      <a:pt x="17118" y="34788"/>
                    </a:cubicBezTo>
                    <a:cubicBezTo>
                      <a:pt x="16918" y="35088"/>
                      <a:pt x="16717" y="35414"/>
                      <a:pt x="16492" y="35715"/>
                    </a:cubicBezTo>
                    <a:cubicBezTo>
                      <a:pt x="16592" y="35414"/>
                      <a:pt x="16717" y="34988"/>
                      <a:pt x="16918" y="34687"/>
                    </a:cubicBezTo>
                    <a:close/>
                    <a:moveTo>
                      <a:pt x="17344" y="36768"/>
                    </a:moveTo>
                    <a:cubicBezTo>
                      <a:pt x="17218" y="36968"/>
                      <a:pt x="17118" y="37094"/>
                      <a:pt x="17018" y="37194"/>
                    </a:cubicBezTo>
                    <a:cubicBezTo>
                      <a:pt x="17018" y="37194"/>
                      <a:pt x="16918" y="37194"/>
                      <a:pt x="16918" y="37094"/>
                    </a:cubicBezTo>
                    <a:cubicBezTo>
                      <a:pt x="17018" y="36968"/>
                      <a:pt x="17018" y="36868"/>
                      <a:pt x="17118" y="36768"/>
                    </a:cubicBezTo>
                    <a:close/>
                    <a:moveTo>
                      <a:pt x="42931" y="38170"/>
                    </a:moveTo>
                    <a:cubicBezTo>
                      <a:pt x="42923" y="38187"/>
                      <a:pt x="42915" y="38204"/>
                      <a:pt x="42908" y="38221"/>
                    </a:cubicBezTo>
                    <a:lnTo>
                      <a:pt x="43033" y="38221"/>
                    </a:lnTo>
                    <a:cubicBezTo>
                      <a:pt x="42998" y="38201"/>
                      <a:pt x="42964" y="38184"/>
                      <a:pt x="42931" y="38170"/>
                    </a:cubicBezTo>
                    <a:close/>
                    <a:moveTo>
                      <a:pt x="3133" y="40101"/>
                    </a:moveTo>
                    <a:lnTo>
                      <a:pt x="3133" y="40327"/>
                    </a:lnTo>
                    <a:cubicBezTo>
                      <a:pt x="3133" y="40327"/>
                      <a:pt x="3033" y="40327"/>
                      <a:pt x="3033" y="40427"/>
                    </a:cubicBezTo>
                    <a:lnTo>
                      <a:pt x="3033" y="40226"/>
                    </a:lnTo>
                    <a:lnTo>
                      <a:pt x="3133" y="40101"/>
                    </a:lnTo>
                    <a:close/>
                    <a:moveTo>
                      <a:pt x="3860" y="40853"/>
                    </a:moveTo>
                    <a:cubicBezTo>
                      <a:pt x="3860" y="40853"/>
                      <a:pt x="3960" y="40953"/>
                      <a:pt x="4061" y="40953"/>
                    </a:cubicBezTo>
                    <a:cubicBezTo>
                      <a:pt x="3960" y="41154"/>
                      <a:pt x="3860" y="41354"/>
                      <a:pt x="3760" y="41480"/>
                    </a:cubicBezTo>
                    <a:cubicBezTo>
                      <a:pt x="3660" y="41480"/>
                      <a:pt x="3660" y="41480"/>
                      <a:pt x="3559" y="41354"/>
                    </a:cubicBezTo>
                    <a:cubicBezTo>
                      <a:pt x="3660" y="41254"/>
                      <a:pt x="3760" y="41053"/>
                      <a:pt x="3860" y="40853"/>
                    </a:cubicBezTo>
                    <a:close/>
                    <a:moveTo>
                      <a:pt x="1401" y="45789"/>
                    </a:moveTo>
                    <a:cubicBezTo>
                      <a:pt x="1385" y="45814"/>
                      <a:pt x="1370" y="45839"/>
                      <a:pt x="1354" y="45865"/>
                    </a:cubicBezTo>
                    <a:lnTo>
                      <a:pt x="1454" y="45865"/>
                    </a:lnTo>
                    <a:cubicBezTo>
                      <a:pt x="1435" y="45840"/>
                      <a:pt x="1417" y="45815"/>
                      <a:pt x="1401" y="45789"/>
                    </a:cubicBezTo>
                    <a:close/>
                    <a:moveTo>
                      <a:pt x="13359" y="59324"/>
                    </a:moveTo>
                    <a:cubicBezTo>
                      <a:pt x="13443" y="59340"/>
                      <a:pt x="13530" y="59360"/>
                      <a:pt x="13620" y="59382"/>
                    </a:cubicBezTo>
                    <a:lnTo>
                      <a:pt x="13620" y="59382"/>
                    </a:lnTo>
                    <a:cubicBezTo>
                      <a:pt x="13545" y="59347"/>
                      <a:pt x="13466" y="59324"/>
                      <a:pt x="13359" y="59324"/>
                    </a:cubicBezTo>
                    <a:close/>
                    <a:moveTo>
                      <a:pt x="38121" y="1"/>
                    </a:moveTo>
                    <a:cubicBezTo>
                      <a:pt x="37695" y="527"/>
                      <a:pt x="37269" y="953"/>
                      <a:pt x="36767" y="1479"/>
                    </a:cubicBezTo>
                    <a:cubicBezTo>
                      <a:pt x="36542" y="1580"/>
                      <a:pt x="36241" y="1680"/>
                      <a:pt x="35915" y="1780"/>
                    </a:cubicBezTo>
                    <a:cubicBezTo>
                      <a:pt x="35915" y="1880"/>
                      <a:pt x="35915" y="2106"/>
                      <a:pt x="36016" y="2306"/>
                    </a:cubicBezTo>
                    <a:cubicBezTo>
                      <a:pt x="35715" y="2306"/>
                      <a:pt x="35389" y="2407"/>
                      <a:pt x="35088" y="2407"/>
                    </a:cubicBezTo>
                    <a:lnTo>
                      <a:pt x="35088" y="1379"/>
                    </a:lnTo>
                    <a:cubicBezTo>
                      <a:pt x="33935" y="1680"/>
                      <a:pt x="32883" y="2006"/>
                      <a:pt x="31630" y="2306"/>
                    </a:cubicBezTo>
                    <a:cubicBezTo>
                      <a:pt x="30810" y="2806"/>
                      <a:pt x="30038" y="3768"/>
                      <a:pt x="28754" y="3768"/>
                    </a:cubicBezTo>
                    <a:cubicBezTo>
                      <a:pt x="28429" y="3768"/>
                      <a:pt x="28070" y="3707"/>
                      <a:pt x="27670" y="3560"/>
                    </a:cubicBezTo>
                    <a:cubicBezTo>
                      <a:pt x="25990" y="4712"/>
                      <a:pt x="24336" y="5966"/>
                      <a:pt x="22557" y="7118"/>
                    </a:cubicBezTo>
                    <a:cubicBezTo>
                      <a:pt x="22031" y="7419"/>
                      <a:pt x="21604" y="7745"/>
                      <a:pt x="20978" y="8046"/>
                    </a:cubicBezTo>
                    <a:cubicBezTo>
                      <a:pt x="20777" y="8372"/>
                      <a:pt x="20677" y="8998"/>
                      <a:pt x="20251" y="9399"/>
                    </a:cubicBezTo>
                    <a:cubicBezTo>
                      <a:pt x="17218" y="12657"/>
                      <a:pt x="15239" y="16717"/>
                      <a:pt x="11905" y="19650"/>
                    </a:cubicBezTo>
                    <a:cubicBezTo>
                      <a:pt x="9700" y="21630"/>
                      <a:pt x="7945" y="24236"/>
                      <a:pt x="6692" y="26943"/>
                    </a:cubicBezTo>
                    <a:cubicBezTo>
                      <a:pt x="6567" y="27269"/>
                      <a:pt x="6467" y="27570"/>
                      <a:pt x="6366" y="27895"/>
                    </a:cubicBezTo>
                    <a:cubicBezTo>
                      <a:pt x="6692" y="27795"/>
                      <a:pt x="6993" y="27695"/>
                      <a:pt x="7419" y="27695"/>
                    </a:cubicBezTo>
                    <a:cubicBezTo>
                      <a:pt x="6166" y="29976"/>
                      <a:pt x="5113" y="32081"/>
                      <a:pt x="3960" y="34261"/>
                    </a:cubicBezTo>
                    <a:cubicBezTo>
                      <a:pt x="3660" y="33961"/>
                      <a:pt x="3559" y="33735"/>
                      <a:pt x="3559" y="33635"/>
                    </a:cubicBezTo>
                    <a:cubicBezTo>
                      <a:pt x="3133" y="34362"/>
                      <a:pt x="2607" y="35088"/>
                      <a:pt x="2306" y="35941"/>
                    </a:cubicBezTo>
                    <a:cubicBezTo>
                      <a:pt x="1454" y="37595"/>
                      <a:pt x="827" y="39374"/>
                      <a:pt x="101" y="41154"/>
                    </a:cubicBezTo>
                    <a:cubicBezTo>
                      <a:pt x="0" y="41354"/>
                      <a:pt x="201" y="41680"/>
                      <a:pt x="301" y="42206"/>
                    </a:cubicBezTo>
                    <a:cubicBezTo>
                      <a:pt x="1053" y="41154"/>
                      <a:pt x="1680" y="40427"/>
                      <a:pt x="2181" y="39700"/>
                    </a:cubicBezTo>
                    <a:cubicBezTo>
                      <a:pt x="2181" y="39700"/>
                      <a:pt x="2306" y="39700"/>
                      <a:pt x="2306" y="39800"/>
                    </a:cubicBezTo>
                    <a:cubicBezTo>
                      <a:pt x="2306" y="40427"/>
                      <a:pt x="2181" y="41053"/>
                      <a:pt x="2081" y="41680"/>
                    </a:cubicBezTo>
                    <a:lnTo>
                      <a:pt x="1354" y="42407"/>
                    </a:lnTo>
                    <a:cubicBezTo>
                      <a:pt x="1554" y="42833"/>
                      <a:pt x="1680" y="43234"/>
                      <a:pt x="1780" y="43560"/>
                    </a:cubicBezTo>
                    <a:cubicBezTo>
                      <a:pt x="1269" y="44265"/>
                      <a:pt x="853" y="44970"/>
                      <a:pt x="1401" y="45789"/>
                    </a:cubicBezTo>
                    <a:lnTo>
                      <a:pt x="1401" y="45789"/>
                    </a:lnTo>
                    <a:cubicBezTo>
                      <a:pt x="1575" y="45505"/>
                      <a:pt x="1696" y="45297"/>
                      <a:pt x="1880" y="44813"/>
                    </a:cubicBezTo>
                    <a:cubicBezTo>
                      <a:pt x="2707" y="48146"/>
                      <a:pt x="3133" y="51505"/>
                      <a:pt x="5539" y="54011"/>
                    </a:cubicBezTo>
                    <a:cubicBezTo>
                      <a:pt x="5639" y="53785"/>
                      <a:pt x="5740" y="53585"/>
                      <a:pt x="5840" y="53485"/>
                    </a:cubicBezTo>
                    <a:cubicBezTo>
                      <a:pt x="6266" y="53785"/>
                      <a:pt x="6692" y="54111"/>
                      <a:pt x="7193" y="54412"/>
                    </a:cubicBezTo>
                    <a:lnTo>
                      <a:pt x="7093" y="54412"/>
                    </a:lnTo>
                    <a:cubicBezTo>
                      <a:pt x="7519" y="54838"/>
                      <a:pt x="7820" y="55264"/>
                      <a:pt x="8146" y="55765"/>
                    </a:cubicBezTo>
                    <a:cubicBezTo>
                      <a:pt x="8446" y="55665"/>
                      <a:pt x="8873" y="55565"/>
                      <a:pt x="8973" y="55465"/>
                    </a:cubicBezTo>
                    <a:cubicBezTo>
                      <a:pt x="9925" y="55891"/>
                      <a:pt x="10652" y="56091"/>
                      <a:pt x="11379" y="56392"/>
                    </a:cubicBezTo>
                    <a:cubicBezTo>
                      <a:pt x="11579" y="56818"/>
                      <a:pt x="11805" y="57244"/>
                      <a:pt x="12005" y="57770"/>
                    </a:cubicBezTo>
                    <a:cubicBezTo>
                      <a:pt x="12206" y="57770"/>
                      <a:pt x="12331" y="57645"/>
                      <a:pt x="12331" y="57645"/>
                    </a:cubicBezTo>
                    <a:cubicBezTo>
                      <a:pt x="12732" y="58272"/>
                      <a:pt x="13058" y="58798"/>
                      <a:pt x="13359" y="59324"/>
                    </a:cubicBezTo>
                    <a:cubicBezTo>
                      <a:pt x="13259" y="58698"/>
                      <a:pt x="13158" y="58171"/>
                      <a:pt x="13158" y="57645"/>
                    </a:cubicBezTo>
                    <a:cubicBezTo>
                      <a:pt x="13158" y="57545"/>
                      <a:pt x="13259" y="57545"/>
                      <a:pt x="13359" y="57545"/>
                    </a:cubicBezTo>
                    <a:cubicBezTo>
                      <a:pt x="13584" y="58071"/>
                      <a:pt x="13885" y="58698"/>
                      <a:pt x="14086" y="59324"/>
                    </a:cubicBezTo>
                    <a:cubicBezTo>
                      <a:pt x="14086" y="59324"/>
                      <a:pt x="14020" y="59390"/>
                      <a:pt x="13942" y="59467"/>
                    </a:cubicBezTo>
                    <a:lnTo>
                      <a:pt x="13942" y="59467"/>
                    </a:lnTo>
                    <a:cubicBezTo>
                      <a:pt x="13832" y="59436"/>
                      <a:pt x="13724" y="59407"/>
                      <a:pt x="13620" y="59382"/>
                    </a:cubicBezTo>
                    <a:lnTo>
                      <a:pt x="13620" y="59382"/>
                    </a:lnTo>
                    <a:cubicBezTo>
                      <a:pt x="13703" y="59420"/>
                      <a:pt x="13780" y="59472"/>
                      <a:pt x="13885" y="59525"/>
                    </a:cubicBezTo>
                    <a:cubicBezTo>
                      <a:pt x="13904" y="59505"/>
                      <a:pt x="13924" y="59486"/>
                      <a:pt x="13942" y="59467"/>
                    </a:cubicBezTo>
                    <a:lnTo>
                      <a:pt x="13942" y="59467"/>
                    </a:lnTo>
                    <a:cubicBezTo>
                      <a:pt x="14332" y="59578"/>
                      <a:pt x="14764" y="59720"/>
                      <a:pt x="15239" y="59851"/>
                    </a:cubicBezTo>
                    <a:lnTo>
                      <a:pt x="15239" y="60778"/>
                    </a:lnTo>
                    <a:cubicBezTo>
                      <a:pt x="16506" y="60948"/>
                      <a:pt x="17773" y="61518"/>
                      <a:pt x="19170" y="61518"/>
                    </a:cubicBezTo>
                    <a:cubicBezTo>
                      <a:pt x="19624" y="61518"/>
                      <a:pt x="20091" y="61458"/>
                      <a:pt x="20577" y="61304"/>
                    </a:cubicBezTo>
                    <a:cubicBezTo>
                      <a:pt x="21376" y="61048"/>
                      <a:pt x="22216" y="60742"/>
                      <a:pt x="23071" y="60742"/>
                    </a:cubicBezTo>
                    <a:cubicBezTo>
                      <a:pt x="23557" y="60742"/>
                      <a:pt x="24047" y="60840"/>
                      <a:pt x="24537" y="61104"/>
                    </a:cubicBezTo>
                    <a:cubicBezTo>
                      <a:pt x="25264" y="60778"/>
                      <a:pt x="25890" y="60377"/>
                      <a:pt x="26617" y="60277"/>
                    </a:cubicBezTo>
                    <a:cubicBezTo>
                      <a:pt x="27870" y="60151"/>
                      <a:pt x="28497" y="59424"/>
                      <a:pt x="29023" y="58497"/>
                    </a:cubicBezTo>
                    <a:cubicBezTo>
                      <a:pt x="29449" y="57971"/>
                      <a:pt x="29975" y="57545"/>
                      <a:pt x="30502" y="57018"/>
                    </a:cubicBezTo>
                    <a:cubicBezTo>
                      <a:pt x="30502" y="57144"/>
                      <a:pt x="30602" y="57144"/>
                      <a:pt x="30702" y="57244"/>
                    </a:cubicBezTo>
                    <a:cubicBezTo>
                      <a:pt x="32381" y="54412"/>
                      <a:pt x="34036" y="51705"/>
                      <a:pt x="35815" y="48998"/>
                    </a:cubicBezTo>
                    <a:cubicBezTo>
                      <a:pt x="36141" y="48372"/>
                      <a:pt x="36442" y="47745"/>
                      <a:pt x="36968" y="47119"/>
                    </a:cubicBezTo>
                    <a:cubicBezTo>
                      <a:pt x="37494" y="46266"/>
                      <a:pt x="38221" y="45640"/>
                      <a:pt x="38747" y="44813"/>
                    </a:cubicBezTo>
                    <a:cubicBezTo>
                      <a:pt x="39900" y="42833"/>
                      <a:pt x="41028" y="40728"/>
                      <a:pt x="42181" y="38748"/>
                    </a:cubicBezTo>
                    <a:cubicBezTo>
                      <a:pt x="42258" y="38441"/>
                      <a:pt x="42407" y="38120"/>
                      <a:pt x="42709" y="38120"/>
                    </a:cubicBezTo>
                    <a:cubicBezTo>
                      <a:pt x="42775" y="38120"/>
                      <a:pt x="42849" y="38136"/>
                      <a:pt x="42931" y="38170"/>
                    </a:cubicBezTo>
                    <a:lnTo>
                      <a:pt x="42931" y="38170"/>
                    </a:lnTo>
                    <a:cubicBezTo>
                      <a:pt x="43147" y="37684"/>
                      <a:pt x="43341" y="37172"/>
                      <a:pt x="43534" y="36567"/>
                    </a:cubicBezTo>
                    <a:cubicBezTo>
                      <a:pt x="44788" y="35314"/>
                      <a:pt x="45314" y="34261"/>
                      <a:pt x="45740" y="32281"/>
                    </a:cubicBezTo>
                    <a:cubicBezTo>
                      <a:pt x="45940" y="31655"/>
                      <a:pt x="46266" y="31129"/>
                      <a:pt x="46993" y="31129"/>
                    </a:cubicBezTo>
                    <a:cubicBezTo>
                      <a:pt x="47093" y="30703"/>
                      <a:pt x="47194" y="30402"/>
                      <a:pt x="47294" y="29976"/>
                    </a:cubicBezTo>
                    <a:cubicBezTo>
                      <a:pt x="47294" y="29575"/>
                      <a:pt x="47194" y="29149"/>
                      <a:pt x="47294" y="28823"/>
                    </a:cubicBezTo>
                    <a:cubicBezTo>
                      <a:pt x="47720" y="27469"/>
                      <a:pt x="48246" y="26016"/>
                      <a:pt x="48773" y="24662"/>
                    </a:cubicBezTo>
                    <a:cubicBezTo>
                      <a:pt x="48973" y="24136"/>
                      <a:pt x="49174" y="23509"/>
                      <a:pt x="49399" y="22983"/>
                    </a:cubicBezTo>
                    <a:cubicBezTo>
                      <a:pt x="49399" y="22883"/>
                      <a:pt x="49299" y="22883"/>
                      <a:pt x="49299" y="22883"/>
                    </a:cubicBezTo>
                    <a:lnTo>
                      <a:pt x="49925" y="22256"/>
                    </a:lnTo>
                    <a:cubicBezTo>
                      <a:pt x="50552" y="19850"/>
                      <a:pt x="51053" y="17770"/>
                      <a:pt x="51580" y="15565"/>
                    </a:cubicBezTo>
                    <a:cubicBezTo>
                      <a:pt x="52006" y="13685"/>
                      <a:pt x="52732" y="11905"/>
                      <a:pt x="52833" y="9925"/>
                    </a:cubicBezTo>
                    <a:cubicBezTo>
                      <a:pt x="53058" y="7945"/>
                      <a:pt x="51905" y="6492"/>
                      <a:pt x="51053" y="5013"/>
                    </a:cubicBezTo>
                    <a:cubicBezTo>
                      <a:pt x="50652" y="4286"/>
                      <a:pt x="49600" y="3760"/>
                      <a:pt x="48773" y="3459"/>
                    </a:cubicBezTo>
                    <a:cubicBezTo>
                      <a:pt x="48597" y="3351"/>
                      <a:pt x="48388" y="3314"/>
                      <a:pt x="48160" y="3314"/>
                    </a:cubicBezTo>
                    <a:cubicBezTo>
                      <a:pt x="47703" y="3314"/>
                      <a:pt x="47169" y="3459"/>
                      <a:pt x="46667" y="3459"/>
                    </a:cubicBezTo>
                    <a:lnTo>
                      <a:pt x="44687" y="3459"/>
                    </a:lnTo>
                    <a:cubicBezTo>
                      <a:pt x="44587" y="2933"/>
                      <a:pt x="44487" y="2632"/>
                      <a:pt x="44387" y="2306"/>
                    </a:cubicBezTo>
                    <a:cubicBezTo>
                      <a:pt x="43760" y="1880"/>
                      <a:pt x="43133" y="1479"/>
                      <a:pt x="42507" y="1053"/>
                    </a:cubicBezTo>
                    <a:cubicBezTo>
                      <a:pt x="42081" y="1254"/>
                      <a:pt x="41655" y="1379"/>
                      <a:pt x="41254" y="1580"/>
                    </a:cubicBezTo>
                    <a:cubicBezTo>
                      <a:pt x="40928" y="1254"/>
                      <a:pt x="40727" y="1053"/>
                      <a:pt x="40402" y="627"/>
                    </a:cubicBezTo>
                    <a:cubicBezTo>
                      <a:pt x="39675" y="1254"/>
                      <a:pt x="38948" y="1880"/>
                      <a:pt x="38321" y="2407"/>
                    </a:cubicBezTo>
                    <a:cubicBezTo>
                      <a:pt x="38321" y="1680"/>
                      <a:pt x="38422" y="953"/>
                      <a:pt x="38422" y="226"/>
                    </a:cubicBezTo>
                    <a:cubicBezTo>
                      <a:pt x="38321" y="226"/>
                      <a:pt x="38221" y="126"/>
                      <a:pt x="38121" y="1"/>
                    </a:cubicBezTo>
                    <a:close/>
                  </a:path>
                </a:pathLst>
              </a:custGeom>
              <a:solidFill>
                <a:srgbClr val="FDC4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5" name="Google Shape;1384;p32"/>
            <p:cNvSpPr txBox="1">
              <a:spLocks/>
            </p:cNvSpPr>
            <p:nvPr/>
          </p:nvSpPr>
          <p:spPr>
            <a:xfrm flipH="1">
              <a:off x="1403917" y="4435690"/>
              <a:ext cx="1782833" cy="489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400"/>
                <a:buFont typeface="Josefin Sans"/>
                <a:buNone/>
                <a:tabLst/>
                <a:defRPr/>
              </a:pPr>
              <a:r>
                <a:rPr lang="ko-KR" altLang="en-US" sz="1500" b="1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  <a:cs typeface="Josefin Sans"/>
                  <a:sym typeface="Josefin Sans"/>
                </a:rPr>
                <a:t>상품 섭취</a:t>
              </a:r>
              <a:endParaRPr lang="en-US" altLang="ko-KR" sz="1500" b="1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400"/>
                <a:buFont typeface="Josefin Sans"/>
                <a:buNone/>
                <a:tabLst/>
                <a:defRPr/>
              </a:pPr>
              <a:r>
                <a:rPr kumimoji="0" lang="ko-KR" altLang="en-US" sz="15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배달의민족 도현" pitchFamily="50" charset="-127"/>
                  <a:ea typeface="배달의민족 도현" pitchFamily="50" charset="-127"/>
                  <a:cs typeface="Josefin Sans"/>
                  <a:sym typeface="Josefin Sans"/>
                </a:rPr>
                <a:t>찜</a:t>
              </a:r>
              <a:endParaRPr lang="en-US" altLang="ko-KR" sz="1500" b="1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400"/>
                <a:buFont typeface="Josefin Sans"/>
                <a:buNone/>
                <a:tabLst/>
                <a:defRPr/>
              </a:pPr>
              <a:r>
                <a:rPr kumimoji="0" lang="ko-KR" altLang="en-US" sz="15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배달의민족 도현" pitchFamily="50" charset="-127"/>
                  <a:ea typeface="배달의민족 도현" pitchFamily="50" charset="-127"/>
                  <a:cs typeface="Josefin Sans"/>
                  <a:sym typeface="Josefin Sans"/>
                </a:rPr>
                <a:t>좋아요</a:t>
              </a:r>
              <a:endPara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endParaRPr>
            </a:p>
          </p:txBody>
        </p:sp>
      </p:grpSp>
      <p:grpSp>
        <p:nvGrpSpPr>
          <p:cNvPr id="418" name="그룹 417"/>
          <p:cNvGrpSpPr/>
          <p:nvPr/>
        </p:nvGrpSpPr>
        <p:grpSpPr>
          <a:xfrm>
            <a:off x="3658071" y="3821109"/>
            <a:ext cx="1782833" cy="1179090"/>
            <a:chOff x="1451683" y="3904386"/>
            <a:chExt cx="1782833" cy="1179090"/>
          </a:xfrm>
        </p:grpSpPr>
        <p:grpSp>
          <p:nvGrpSpPr>
            <p:cNvPr id="419" name="Google Shape;2185;p47"/>
            <p:cNvGrpSpPr/>
            <p:nvPr/>
          </p:nvGrpSpPr>
          <p:grpSpPr>
            <a:xfrm rot="3645338">
              <a:off x="1723426" y="3727296"/>
              <a:ext cx="1179090" cy="1533270"/>
              <a:chOff x="3557377" y="4049090"/>
              <a:chExt cx="1176969" cy="1340332"/>
            </a:xfrm>
          </p:grpSpPr>
          <p:sp>
            <p:nvSpPr>
              <p:cNvPr id="421" name="Google Shape;2186;p47"/>
              <p:cNvSpPr/>
              <p:nvPr/>
            </p:nvSpPr>
            <p:spPr>
              <a:xfrm>
                <a:off x="3557377" y="4049090"/>
                <a:ext cx="1024569" cy="1187932"/>
              </a:xfrm>
              <a:custGeom>
                <a:avLst/>
                <a:gdLst/>
                <a:ahLst/>
                <a:cxnLst/>
                <a:rect l="l" t="t" r="r" b="b"/>
                <a:pathLst>
                  <a:path w="53059" h="61519" extrusionOk="0">
                    <a:moveTo>
                      <a:pt x="35615" y="10151"/>
                    </a:moveTo>
                    <a:cubicBezTo>
                      <a:pt x="35389" y="10778"/>
                      <a:pt x="35289" y="11179"/>
                      <a:pt x="35088" y="11705"/>
                    </a:cubicBezTo>
                    <a:cubicBezTo>
                      <a:pt x="35514" y="12432"/>
                      <a:pt x="35389" y="13058"/>
                      <a:pt x="34662" y="13685"/>
                    </a:cubicBezTo>
                    <a:cubicBezTo>
                      <a:pt x="34136" y="12858"/>
                      <a:pt x="34462" y="11279"/>
                      <a:pt x="35615" y="10151"/>
                    </a:cubicBezTo>
                    <a:close/>
                    <a:moveTo>
                      <a:pt x="7519" y="26843"/>
                    </a:moveTo>
                    <a:cubicBezTo>
                      <a:pt x="7519" y="26843"/>
                      <a:pt x="7519" y="26943"/>
                      <a:pt x="7419" y="27068"/>
                    </a:cubicBezTo>
                    <a:lnTo>
                      <a:pt x="7419" y="26943"/>
                    </a:lnTo>
                    <a:cubicBezTo>
                      <a:pt x="7419" y="26943"/>
                      <a:pt x="7419" y="26843"/>
                      <a:pt x="7519" y="26843"/>
                    </a:cubicBezTo>
                    <a:close/>
                    <a:moveTo>
                      <a:pt x="32156" y="28622"/>
                    </a:moveTo>
                    <a:lnTo>
                      <a:pt x="32156" y="29349"/>
                    </a:lnTo>
                    <a:lnTo>
                      <a:pt x="31955" y="29349"/>
                    </a:lnTo>
                    <a:lnTo>
                      <a:pt x="31955" y="28622"/>
                    </a:lnTo>
                    <a:close/>
                    <a:moveTo>
                      <a:pt x="19625" y="32482"/>
                    </a:moveTo>
                    <a:cubicBezTo>
                      <a:pt x="19524" y="32708"/>
                      <a:pt x="19424" y="33008"/>
                      <a:pt x="19324" y="33535"/>
                    </a:cubicBezTo>
                    <a:cubicBezTo>
                      <a:pt x="19223" y="33109"/>
                      <a:pt x="19098" y="33008"/>
                      <a:pt x="19223" y="32808"/>
                    </a:cubicBezTo>
                    <a:cubicBezTo>
                      <a:pt x="19223" y="32708"/>
                      <a:pt x="19324" y="32582"/>
                      <a:pt x="19424" y="32482"/>
                    </a:cubicBezTo>
                    <a:close/>
                    <a:moveTo>
                      <a:pt x="16918" y="34687"/>
                    </a:moveTo>
                    <a:cubicBezTo>
                      <a:pt x="17018" y="34687"/>
                      <a:pt x="17018" y="34788"/>
                      <a:pt x="17118" y="34788"/>
                    </a:cubicBezTo>
                    <a:cubicBezTo>
                      <a:pt x="16918" y="35088"/>
                      <a:pt x="16717" y="35414"/>
                      <a:pt x="16492" y="35715"/>
                    </a:cubicBezTo>
                    <a:cubicBezTo>
                      <a:pt x="16592" y="35414"/>
                      <a:pt x="16717" y="34988"/>
                      <a:pt x="16918" y="34687"/>
                    </a:cubicBezTo>
                    <a:close/>
                    <a:moveTo>
                      <a:pt x="17344" y="36768"/>
                    </a:moveTo>
                    <a:cubicBezTo>
                      <a:pt x="17218" y="36968"/>
                      <a:pt x="17118" y="37094"/>
                      <a:pt x="17018" y="37194"/>
                    </a:cubicBezTo>
                    <a:cubicBezTo>
                      <a:pt x="17018" y="37194"/>
                      <a:pt x="16918" y="37194"/>
                      <a:pt x="16918" y="37094"/>
                    </a:cubicBezTo>
                    <a:cubicBezTo>
                      <a:pt x="17018" y="36968"/>
                      <a:pt x="17018" y="36868"/>
                      <a:pt x="17118" y="36768"/>
                    </a:cubicBezTo>
                    <a:close/>
                    <a:moveTo>
                      <a:pt x="42931" y="38170"/>
                    </a:moveTo>
                    <a:cubicBezTo>
                      <a:pt x="42923" y="38187"/>
                      <a:pt x="42915" y="38204"/>
                      <a:pt x="42908" y="38221"/>
                    </a:cubicBezTo>
                    <a:lnTo>
                      <a:pt x="43033" y="38221"/>
                    </a:lnTo>
                    <a:cubicBezTo>
                      <a:pt x="42998" y="38201"/>
                      <a:pt x="42964" y="38184"/>
                      <a:pt x="42931" y="38170"/>
                    </a:cubicBezTo>
                    <a:close/>
                    <a:moveTo>
                      <a:pt x="3133" y="40101"/>
                    </a:moveTo>
                    <a:lnTo>
                      <a:pt x="3133" y="40327"/>
                    </a:lnTo>
                    <a:cubicBezTo>
                      <a:pt x="3133" y="40327"/>
                      <a:pt x="3033" y="40327"/>
                      <a:pt x="3033" y="40427"/>
                    </a:cubicBezTo>
                    <a:lnTo>
                      <a:pt x="3033" y="40226"/>
                    </a:lnTo>
                    <a:lnTo>
                      <a:pt x="3133" y="40101"/>
                    </a:lnTo>
                    <a:close/>
                    <a:moveTo>
                      <a:pt x="3860" y="40853"/>
                    </a:moveTo>
                    <a:cubicBezTo>
                      <a:pt x="3860" y="40853"/>
                      <a:pt x="3960" y="40953"/>
                      <a:pt x="4061" y="40953"/>
                    </a:cubicBezTo>
                    <a:cubicBezTo>
                      <a:pt x="3960" y="41154"/>
                      <a:pt x="3860" y="41354"/>
                      <a:pt x="3760" y="41480"/>
                    </a:cubicBezTo>
                    <a:cubicBezTo>
                      <a:pt x="3660" y="41480"/>
                      <a:pt x="3660" y="41480"/>
                      <a:pt x="3559" y="41354"/>
                    </a:cubicBezTo>
                    <a:cubicBezTo>
                      <a:pt x="3660" y="41254"/>
                      <a:pt x="3760" y="41053"/>
                      <a:pt x="3860" y="40853"/>
                    </a:cubicBezTo>
                    <a:close/>
                    <a:moveTo>
                      <a:pt x="1401" y="45789"/>
                    </a:moveTo>
                    <a:cubicBezTo>
                      <a:pt x="1385" y="45814"/>
                      <a:pt x="1370" y="45839"/>
                      <a:pt x="1354" y="45865"/>
                    </a:cubicBezTo>
                    <a:lnTo>
                      <a:pt x="1454" y="45865"/>
                    </a:lnTo>
                    <a:cubicBezTo>
                      <a:pt x="1435" y="45840"/>
                      <a:pt x="1417" y="45815"/>
                      <a:pt x="1401" y="45789"/>
                    </a:cubicBezTo>
                    <a:close/>
                    <a:moveTo>
                      <a:pt x="13359" y="59324"/>
                    </a:moveTo>
                    <a:cubicBezTo>
                      <a:pt x="13443" y="59340"/>
                      <a:pt x="13530" y="59360"/>
                      <a:pt x="13620" y="59382"/>
                    </a:cubicBezTo>
                    <a:lnTo>
                      <a:pt x="13620" y="59382"/>
                    </a:lnTo>
                    <a:cubicBezTo>
                      <a:pt x="13545" y="59347"/>
                      <a:pt x="13466" y="59324"/>
                      <a:pt x="13359" y="59324"/>
                    </a:cubicBezTo>
                    <a:close/>
                    <a:moveTo>
                      <a:pt x="38121" y="1"/>
                    </a:moveTo>
                    <a:cubicBezTo>
                      <a:pt x="37695" y="527"/>
                      <a:pt x="37269" y="953"/>
                      <a:pt x="36767" y="1479"/>
                    </a:cubicBezTo>
                    <a:cubicBezTo>
                      <a:pt x="36542" y="1580"/>
                      <a:pt x="36241" y="1680"/>
                      <a:pt x="35915" y="1780"/>
                    </a:cubicBezTo>
                    <a:cubicBezTo>
                      <a:pt x="35915" y="1880"/>
                      <a:pt x="35915" y="2106"/>
                      <a:pt x="36016" y="2306"/>
                    </a:cubicBezTo>
                    <a:cubicBezTo>
                      <a:pt x="35715" y="2306"/>
                      <a:pt x="35389" y="2407"/>
                      <a:pt x="35088" y="2407"/>
                    </a:cubicBezTo>
                    <a:lnTo>
                      <a:pt x="35088" y="1379"/>
                    </a:lnTo>
                    <a:cubicBezTo>
                      <a:pt x="33935" y="1680"/>
                      <a:pt x="32883" y="2006"/>
                      <a:pt x="31630" y="2306"/>
                    </a:cubicBezTo>
                    <a:cubicBezTo>
                      <a:pt x="30810" y="2806"/>
                      <a:pt x="30038" y="3768"/>
                      <a:pt x="28754" y="3768"/>
                    </a:cubicBezTo>
                    <a:cubicBezTo>
                      <a:pt x="28429" y="3768"/>
                      <a:pt x="28070" y="3707"/>
                      <a:pt x="27670" y="3560"/>
                    </a:cubicBezTo>
                    <a:cubicBezTo>
                      <a:pt x="25990" y="4712"/>
                      <a:pt x="24336" y="5966"/>
                      <a:pt x="22557" y="7118"/>
                    </a:cubicBezTo>
                    <a:cubicBezTo>
                      <a:pt x="22031" y="7419"/>
                      <a:pt x="21604" y="7745"/>
                      <a:pt x="20978" y="8046"/>
                    </a:cubicBezTo>
                    <a:cubicBezTo>
                      <a:pt x="20777" y="8372"/>
                      <a:pt x="20677" y="8998"/>
                      <a:pt x="20251" y="9399"/>
                    </a:cubicBezTo>
                    <a:cubicBezTo>
                      <a:pt x="17218" y="12657"/>
                      <a:pt x="15239" y="16717"/>
                      <a:pt x="11905" y="19650"/>
                    </a:cubicBezTo>
                    <a:cubicBezTo>
                      <a:pt x="9700" y="21630"/>
                      <a:pt x="7945" y="24236"/>
                      <a:pt x="6692" y="26943"/>
                    </a:cubicBezTo>
                    <a:cubicBezTo>
                      <a:pt x="6567" y="27269"/>
                      <a:pt x="6467" y="27570"/>
                      <a:pt x="6366" y="27895"/>
                    </a:cubicBezTo>
                    <a:cubicBezTo>
                      <a:pt x="6692" y="27795"/>
                      <a:pt x="6993" y="27695"/>
                      <a:pt x="7419" y="27695"/>
                    </a:cubicBezTo>
                    <a:cubicBezTo>
                      <a:pt x="6166" y="29976"/>
                      <a:pt x="5113" y="32081"/>
                      <a:pt x="3960" y="34261"/>
                    </a:cubicBezTo>
                    <a:cubicBezTo>
                      <a:pt x="3660" y="33961"/>
                      <a:pt x="3559" y="33735"/>
                      <a:pt x="3559" y="33635"/>
                    </a:cubicBezTo>
                    <a:cubicBezTo>
                      <a:pt x="3133" y="34362"/>
                      <a:pt x="2607" y="35088"/>
                      <a:pt x="2306" y="35941"/>
                    </a:cubicBezTo>
                    <a:cubicBezTo>
                      <a:pt x="1454" y="37595"/>
                      <a:pt x="827" y="39374"/>
                      <a:pt x="101" y="41154"/>
                    </a:cubicBezTo>
                    <a:cubicBezTo>
                      <a:pt x="0" y="41354"/>
                      <a:pt x="201" y="41680"/>
                      <a:pt x="301" y="42206"/>
                    </a:cubicBezTo>
                    <a:cubicBezTo>
                      <a:pt x="1053" y="41154"/>
                      <a:pt x="1680" y="40427"/>
                      <a:pt x="2181" y="39700"/>
                    </a:cubicBezTo>
                    <a:cubicBezTo>
                      <a:pt x="2181" y="39700"/>
                      <a:pt x="2306" y="39700"/>
                      <a:pt x="2306" y="39800"/>
                    </a:cubicBezTo>
                    <a:cubicBezTo>
                      <a:pt x="2306" y="40427"/>
                      <a:pt x="2181" y="41053"/>
                      <a:pt x="2081" y="41680"/>
                    </a:cubicBezTo>
                    <a:lnTo>
                      <a:pt x="1354" y="42407"/>
                    </a:lnTo>
                    <a:cubicBezTo>
                      <a:pt x="1554" y="42833"/>
                      <a:pt x="1680" y="43234"/>
                      <a:pt x="1780" y="43560"/>
                    </a:cubicBezTo>
                    <a:cubicBezTo>
                      <a:pt x="1269" y="44265"/>
                      <a:pt x="853" y="44970"/>
                      <a:pt x="1401" y="45789"/>
                    </a:cubicBezTo>
                    <a:lnTo>
                      <a:pt x="1401" y="45789"/>
                    </a:lnTo>
                    <a:cubicBezTo>
                      <a:pt x="1575" y="45505"/>
                      <a:pt x="1696" y="45297"/>
                      <a:pt x="1880" y="44813"/>
                    </a:cubicBezTo>
                    <a:cubicBezTo>
                      <a:pt x="2707" y="48146"/>
                      <a:pt x="3133" y="51505"/>
                      <a:pt x="5539" y="54011"/>
                    </a:cubicBezTo>
                    <a:cubicBezTo>
                      <a:pt x="5639" y="53785"/>
                      <a:pt x="5740" y="53585"/>
                      <a:pt x="5840" y="53485"/>
                    </a:cubicBezTo>
                    <a:cubicBezTo>
                      <a:pt x="6266" y="53785"/>
                      <a:pt x="6692" y="54111"/>
                      <a:pt x="7193" y="54412"/>
                    </a:cubicBezTo>
                    <a:lnTo>
                      <a:pt x="7093" y="54412"/>
                    </a:lnTo>
                    <a:cubicBezTo>
                      <a:pt x="7519" y="54838"/>
                      <a:pt x="7820" y="55264"/>
                      <a:pt x="8146" y="55765"/>
                    </a:cubicBezTo>
                    <a:cubicBezTo>
                      <a:pt x="8446" y="55665"/>
                      <a:pt x="8873" y="55565"/>
                      <a:pt x="8973" y="55465"/>
                    </a:cubicBezTo>
                    <a:cubicBezTo>
                      <a:pt x="9925" y="55891"/>
                      <a:pt x="10652" y="56091"/>
                      <a:pt x="11379" y="56392"/>
                    </a:cubicBezTo>
                    <a:cubicBezTo>
                      <a:pt x="11579" y="56818"/>
                      <a:pt x="11805" y="57244"/>
                      <a:pt x="12005" y="57770"/>
                    </a:cubicBezTo>
                    <a:cubicBezTo>
                      <a:pt x="12206" y="57770"/>
                      <a:pt x="12331" y="57645"/>
                      <a:pt x="12331" y="57645"/>
                    </a:cubicBezTo>
                    <a:cubicBezTo>
                      <a:pt x="12732" y="58272"/>
                      <a:pt x="13058" y="58798"/>
                      <a:pt x="13359" y="59324"/>
                    </a:cubicBezTo>
                    <a:cubicBezTo>
                      <a:pt x="13259" y="58698"/>
                      <a:pt x="13158" y="58171"/>
                      <a:pt x="13158" y="57645"/>
                    </a:cubicBezTo>
                    <a:cubicBezTo>
                      <a:pt x="13158" y="57545"/>
                      <a:pt x="13259" y="57545"/>
                      <a:pt x="13359" y="57545"/>
                    </a:cubicBezTo>
                    <a:cubicBezTo>
                      <a:pt x="13584" y="58071"/>
                      <a:pt x="13885" y="58698"/>
                      <a:pt x="14086" y="59324"/>
                    </a:cubicBezTo>
                    <a:cubicBezTo>
                      <a:pt x="14086" y="59324"/>
                      <a:pt x="14020" y="59390"/>
                      <a:pt x="13942" y="59467"/>
                    </a:cubicBezTo>
                    <a:lnTo>
                      <a:pt x="13942" y="59467"/>
                    </a:lnTo>
                    <a:cubicBezTo>
                      <a:pt x="13832" y="59436"/>
                      <a:pt x="13724" y="59407"/>
                      <a:pt x="13620" y="59382"/>
                    </a:cubicBezTo>
                    <a:lnTo>
                      <a:pt x="13620" y="59382"/>
                    </a:lnTo>
                    <a:cubicBezTo>
                      <a:pt x="13703" y="59420"/>
                      <a:pt x="13780" y="59472"/>
                      <a:pt x="13885" y="59525"/>
                    </a:cubicBezTo>
                    <a:cubicBezTo>
                      <a:pt x="13904" y="59505"/>
                      <a:pt x="13924" y="59486"/>
                      <a:pt x="13942" y="59467"/>
                    </a:cubicBezTo>
                    <a:lnTo>
                      <a:pt x="13942" y="59467"/>
                    </a:lnTo>
                    <a:cubicBezTo>
                      <a:pt x="14332" y="59578"/>
                      <a:pt x="14764" y="59720"/>
                      <a:pt x="15239" y="59851"/>
                    </a:cubicBezTo>
                    <a:lnTo>
                      <a:pt x="15239" y="60778"/>
                    </a:lnTo>
                    <a:cubicBezTo>
                      <a:pt x="16506" y="60948"/>
                      <a:pt x="17773" y="61518"/>
                      <a:pt x="19170" y="61518"/>
                    </a:cubicBezTo>
                    <a:cubicBezTo>
                      <a:pt x="19624" y="61518"/>
                      <a:pt x="20091" y="61458"/>
                      <a:pt x="20577" y="61304"/>
                    </a:cubicBezTo>
                    <a:cubicBezTo>
                      <a:pt x="21376" y="61048"/>
                      <a:pt x="22216" y="60742"/>
                      <a:pt x="23071" y="60742"/>
                    </a:cubicBezTo>
                    <a:cubicBezTo>
                      <a:pt x="23557" y="60742"/>
                      <a:pt x="24047" y="60840"/>
                      <a:pt x="24537" y="61104"/>
                    </a:cubicBezTo>
                    <a:cubicBezTo>
                      <a:pt x="25264" y="60778"/>
                      <a:pt x="25890" y="60377"/>
                      <a:pt x="26617" y="60277"/>
                    </a:cubicBezTo>
                    <a:cubicBezTo>
                      <a:pt x="27870" y="60151"/>
                      <a:pt x="28497" y="59424"/>
                      <a:pt x="29023" y="58497"/>
                    </a:cubicBezTo>
                    <a:cubicBezTo>
                      <a:pt x="29449" y="57971"/>
                      <a:pt x="29975" y="57545"/>
                      <a:pt x="30502" y="57018"/>
                    </a:cubicBezTo>
                    <a:cubicBezTo>
                      <a:pt x="30502" y="57144"/>
                      <a:pt x="30602" y="57144"/>
                      <a:pt x="30702" y="57244"/>
                    </a:cubicBezTo>
                    <a:cubicBezTo>
                      <a:pt x="32381" y="54412"/>
                      <a:pt x="34036" y="51705"/>
                      <a:pt x="35815" y="48998"/>
                    </a:cubicBezTo>
                    <a:cubicBezTo>
                      <a:pt x="36141" y="48372"/>
                      <a:pt x="36442" y="47745"/>
                      <a:pt x="36968" y="47119"/>
                    </a:cubicBezTo>
                    <a:cubicBezTo>
                      <a:pt x="37494" y="46266"/>
                      <a:pt x="38221" y="45640"/>
                      <a:pt x="38747" y="44813"/>
                    </a:cubicBezTo>
                    <a:cubicBezTo>
                      <a:pt x="39900" y="42833"/>
                      <a:pt x="41028" y="40728"/>
                      <a:pt x="42181" y="38748"/>
                    </a:cubicBezTo>
                    <a:cubicBezTo>
                      <a:pt x="42258" y="38441"/>
                      <a:pt x="42407" y="38120"/>
                      <a:pt x="42709" y="38120"/>
                    </a:cubicBezTo>
                    <a:cubicBezTo>
                      <a:pt x="42775" y="38120"/>
                      <a:pt x="42849" y="38136"/>
                      <a:pt x="42931" y="38170"/>
                    </a:cubicBezTo>
                    <a:lnTo>
                      <a:pt x="42931" y="38170"/>
                    </a:lnTo>
                    <a:cubicBezTo>
                      <a:pt x="43147" y="37684"/>
                      <a:pt x="43341" y="37172"/>
                      <a:pt x="43534" y="36567"/>
                    </a:cubicBezTo>
                    <a:cubicBezTo>
                      <a:pt x="44788" y="35314"/>
                      <a:pt x="45314" y="34261"/>
                      <a:pt x="45740" y="32281"/>
                    </a:cubicBezTo>
                    <a:cubicBezTo>
                      <a:pt x="45940" y="31655"/>
                      <a:pt x="46266" y="31129"/>
                      <a:pt x="46993" y="31129"/>
                    </a:cubicBezTo>
                    <a:cubicBezTo>
                      <a:pt x="47093" y="30703"/>
                      <a:pt x="47194" y="30402"/>
                      <a:pt x="47294" y="29976"/>
                    </a:cubicBezTo>
                    <a:cubicBezTo>
                      <a:pt x="47294" y="29575"/>
                      <a:pt x="47194" y="29149"/>
                      <a:pt x="47294" y="28823"/>
                    </a:cubicBezTo>
                    <a:cubicBezTo>
                      <a:pt x="47720" y="27469"/>
                      <a:pt x="48246" y="26016"/>
                      <a:pt x="48773" y="24662"/>
                    </a:cubicBezTo>
                    <a:cubicBezTo>
                      <a:pt x="48973" y="24136"/>
                      <a:pt x="49174" y="23509"/>
                      <a:pt x="49399" y="22983"/>
                    </a:cubicBezTo>
                    <a:cubicBezTo>
                      <a:pt x="49399" y="22883"/>
                      <a:pt x="49299" y="22883"/>
                      <a:pt x="49299" y="22883"/>
                    </a:cubicBezTo>
                    <a:lnTo>
                      <a:pt x="49925" y="22256"/>
                    </a:lnTo>
                    <a:cubicBezTo>
                      <a:pt x="50552" y="19850"/>
                      <a:pt x="51053" y="17770"/>
                      <a:pt x="51580" y="15565"/>
                    </a:cubicBezTo>
                    <a:cubicBezTo>
                      <a:pt x="52006" y="13685"/>
                      <a:pt x="52732" y="11905"/>
                      <a:pt x="52833" y="9925"/>
                    </a:cubicBezTo>
                    <a:cubicBezTo>
                      <a:pt x="53058" y="7945"/>
                      <a:pt x="51905" y="6492"/>
                      <a:pt x="51053" y="5013"/>
                    </a:cubicBezTo>
                    <a:cubicBezTo>
                      <a:pt x="50652" y="4286"/>
                      <a:pt x="49600" y="3760"/>
                      <a:pt x="48773" y="3459"/>
                    </a:cubicBezTo>
                    <a:cubicBezTo>
                      <a:pt x="48597" y="3351"/>
                      <a:pt x="48388" y="3314"/>
                      <a:pt x="48160" y="3314"/>
                    </a:cubicBezTo>
                    <a:cubicBezTo>
                      <a:pt x="47703" y="3314"/>
                      <a:pt x="47169" y="3459"/>
                      <a:pt x="46667" y="3459"/>
                    </a:cubicBezTo>
                    <a:lnTo>
                      <a:pt x="44687" y="3459"/>
                    </a:lnTo>
                    <a:cubicBezTo>
                      <a:pt x="44587" y="2933"/>
                      <a:pt x="44487" y="2632"/>
                      <a:pt x="44387" y="2306"/>
                    </a:cubicBezTo>
                    <a:cubicBezTo>
                      <a:pt x="43760" y="1880"/>
                      <a:pt x="43133" y="1479"/>
                      <a:pt x="42507" y="1053"/>
                    </a:cubicBezTo>
                    <a:cubicBezTo>
                      <a:pt x="42081" y="1254"/>
                      <a:pt x="41655" y="1379"/>
                      <a:pt x="41254" y="1580"/>
                    </a:cubicBezTo>
                    <a:cubicBezTo>
                      <a:pt x="40928" y="1254"/>
                      <a:pt x="40727" y="1053"/>
                      <a:pt x="40402" y="627"/>
                    </a:cubicBezTo>
                    <a:cubicBezTo>
                      <a:pt x="39675" y="1254"/>
                      <a:pt x="38948" y="1880"/>
                      <a:pt x="38321" y="2407"/>
                    </a:cubicBezTo>
                    <a:cubicBezTo>
                      <a:pt x="38321" y="1680"/>
                      <a:pt x="38422" y="953"/>
                      <a:pt x="38422" y="226"/>
                    </a:cubicBezTo>
                    <a:cubicBezTo>
                      <a:pt x="38321" y="226"/>
                      <a:pt x="38221" y="126"/>
                      <a:pt x="38121" y="1"/>
                    </a:cubicBezTo>
                    <a:close/>
                  </a:path>
                </a:pathLst>
              </a:custGeom>
              <a:solidFill>
                <a:srgbClr val="FDC4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2187;p47"/>
              <p:cNvSpPr/>
              <p:nvPr/>
            </p:nvSpPr>
            <p:spPr>
              <a:xfrm>
                <a:off x="3709777" y="4201490"/>
                <a:ext cx="1024569" cy="1187932"/>
              </a:xfrm>
              <a:custGeom>
                <a:avLst/>
                <a:gdLst/>
                <a:ahLst/>
                <a:cxnLst/>
                <a:rect l="l" t="t" r="r" b="b"/>
                <a:pathLst>
                  <a:path w="53059" h="61519" extrusionOk="0">
                    <a:moveTo>
                      <a:pt x="35615" y="10151"/>
                    </a:moveTo>
                    <a:cubicBezTo>
                      <a:pt x="35389" y="10778"/>
                      <a:pt x="35289" y="11179"/>
                      <a:pt x="35088" y="11705"/>
                    </a:cubicBezTo>
                    <a:cubicBezTo>
                      <a:pt x="35514" y="12432"/>
                      <a:pt x="35389" y="13058"/>
                      <a:pt x="34662" y="13685"/>
                    </a:cubicBezTo>
                    <a:cubicBezTo>
                      <a:pt x="34136" y="12858"/>
                      <a:pt x="34462" y="11279"/>
                      <a:pt x="35615" y="10151"/>
                    </a:cubicBezTo>
                    <a:close/>
                    <a:moveTo>
                      <a:pt x="7519" y="26843"/>
                    </a:moveTo>
                    <a:cubicBezTo>
                      <a:pt x="7519" y="26843"/>
                      <a:pt x="7519" y="26943"/>
                      <a:pt x="7419" y="27068"/>
                    </a:cubicBezTo>
                    <a:lnTo>
                      <a:pt x="7419" y="26943"/>
                    </a:lnTo>
                    <a:cubicBezTo>
                      <a:pt x="7419" y="26943"/>
                      <a:pt x="7419" y="26843"/>
                      <a:pt x="7519" y="26843"/>
                    </a:cubicBezTo>
                    <a:close/>
                    <a:moveTo>
                      <a:pt x="32156" y="28622"/>
                    </a:moveTo>
                    <a:lnTo>
                      <a:pt x="32156" y="29349"/>
                    </a:lnTo>
                    <a:lnTo>
                      <a:pt x="31955" y="29349"/>
                    </a:lnTo>
                    <a:lnTo>
                      <a:pt x="31955" y="28622"/>
                    </a:lnTo>
                    <a:close/>
                    <a:moveTo>
                      <a:pt x="19625" y="32482"/>
                    </a:moveTo>
                    <a:cubicBezTo>
                      <a:pt x="19524" y="32708"/>
                      <a:pt x="19424" y="33008"/>
                      <a:pt x="19324" y="33535"/>
                    </a:cubicBezTo>
                    <a:cubicBezTo>
                      <a:pt x="19223" y="33109"/>
                      <a:pt x="19098" y="33008"/>
                      <a:pt x="19223" y="32808"/>
                    </a:cubicBezTo>
                    <a:cubicBezTo>
                      <a:pt x="19223" y="32708"/>
                      <a:pt x="19324" y="32582"/>
                      <a:pt x="19424" y="32482"/>
                    </a:cubicBezTo>
                    <a:close/>
                    <a:moveTo>
                      <a:pt x="16918" y="34687"/>
                    </a:moveTo>
                    <a:cubicBezTo>
                      <a:pt x="17018" y="34687"/>
                      <a:pt x="17018" y="34788"/>
                      <a:pt x="17118" y="34788"/>
                    </a:cubicBezTo>
                    <a:cubicBezTo>
                      <a:pt x="16918" y="35088"/>
                      <a:pt x="16717" y="35414"/>
                      <a:pt x="16492" y="35715"/>
                    </a:cubicBezTo>
                    <a:cubicBezTo>
                      <a:pt x="16592" y="35414"/>
                      <a:pt x="16717" y="34988"/>
                      <a:pt x="16918" y="34687"/>
                    </a:cubicBezTo>
                    <a:close/>
                    <a:moveTo>
                      <a:pt x="17344" y="36768"/>
                    </a:moveTo>
                    <a:cubicBezTo>
                      <a:pt x="17218" y="36968"/>
                      <a:pt x="17118" y="37094"/>
                      <a:pt x="17018" y="37194"/>
                    </a:cubicBezTo>
                    <a:cubicBezTo>
                      <a:pt x="17018" y="37194"/>
                      <a:pt x="16918" y="37194"/>
                      <a:pt x="16918" y="37094"/>
                    </a:cubicBezTo>
                    <a:cubicBezTo>
                      <a:pt x="17018" y="36968"/>
                      <a:pt x="17018" y="36868"/>
                      <a:pt x="17118" y="36768"/>
                    </a:cubicBezTo>
                    <a:close/>
                    <a:moveTo>
                      <a:pt x="42931" y="38170"/>
                    </a:moveTo>
                    <a:cubicBezTo>
                      <a:pt x="42923" y="38187"/>
                      <a:pt x="42915" y="38204"/>
                      <a:pt x="42908" y="38221"/>
                    </a:cubicBezTo>
                    <a:lnTo>
                      <a:pt x="43033" y="38221"/>
                    </a:lnTo>
                    <a:cubicBezTo>
                      <a:pt x="42998" y="38201"/>
                      <a:pt x="42964" y="38184"/>
                      <a:pt x="42931" y="38170"/>
                    </a:cubicBezTo>
                    <a:close/>
                    <a:moveTo>
                      <a:pt x="3133" y="40101"/>
                    </a:moveTo>
                    <a:lnTo>
                      <a:pt x="3133" y="40327"/>
                    </a:lnTo>
                    <a:cubicBezTo>
                      <a:pt x="3133" y="40327"/>
                      <a:pt x="3033" y="40327"/>
                      <a:pt x="3033" y="40427"/>
                    </a:cubicBezTo>
                    <a:lnTo>
                      <a:pt x="3033" y="40226"/>
                    </a:lnTo>
                    <a:lnTo>
                      <a:pt x="3133" y="40101"/>
                    </a:lnTo>
                    <a:close/>
                    <a:moveTo>
                      <a:pt x="3860" y="40853"/>
                    </a:moveTo>
                    <a:cubicBezTo>
                      <a:pt x="3860" y="40853"/>
                      <a:pt x="3960" y="40953"/>
                      <a:pt x="4061" y="40953"/>
                    </a:cubicBezTo>
                    <a:cubicBezTo>
                      <a:pt x="3960" y="41154"/>
                      <a:pt x="3860" y="41354"/>
                      <a:pt x="3760" y="41480"/>
                    </a:cubicBezTo>
                    <a:cubicBezTo>
                      <a:pt x="3660" y="41480"/>
                      <a:pt x="3660" y="41480"/>
                      <a:pt x="3559" y="41354"/>
                    </a:cubicBezTo>
                    <a:cubicBezTo>
                      <a:pt x="3660" y="41254"/>
                      <a:pt x="3760" y="41053"/>
                      <a:pt x="3860" y="40853"/>
                    </a:cubicBezTo>
                    <a:close/>
                    <a:moveTo>
                      <a:pt x="1401" y="45789"/>
                    </a:moveTo>
                    <a:cubicBezTo>
                      <a:pt x="1385" y="45814"/>
                      <a:pt x="1370" y="45839"/>
                      <a:pt x="1354" y="45865"/>
                    </a:cubicBezTo>
                    <a:lnTo>
                      <a:pt x="1454" y="45865"/>
                    </a:lnTo>
                    <a:cubicBezTo>
                      <a:pt x="1435" y="45840"/>
                      <a:pt x="1417" y="45815"/>
                      <a:pt x="1401" y="45789"/>
                    </a:cubicBezTo>
                    <a:close/>
                    <a:moveTo>
                      <a:pt x="13359" y="59324"/>
                    </a:moveTo>
                    <a:cubicBezTo>
                      <a:pt x="13443" y="59340"/>
                      <a:pt x="13530" y="59360"/>
                      <a:pt x="13620" y="59382"/>
                    </a:cubicBezTo>
                    <a:lnTo>
                      <a:pt x="13620" y="59382"/>
                    </a:lnTo>
                    <a:cubicBezTo>
                      <a:pt x="13545" y="59347"/>
                      <a:pt x="13466" y="59324"/>
                      <a:pt x="13359" y="59324"/>
                    </a:cubicBezTo>
                    <a:close/>
                    <a:moveTo>
                      <a:pt x="38121" y="1"/>
                    </a:moveTo>
                    <a:cubicBezTo>
                      <a:pt x="37695" y="527"/>
                      <a:pt x="37269" y="953"/>
                      <a:pt x="36767" y="1479"/>
                    </a:cubicBezTo>
                    <a:cubicBezTo>
                      <a:pt x="36542" y="1580"/>
                      <a:pt x="36241" y="1680"/>
                      <a:pt x="35915" y="1780"/>
                    </a:cubicBezTo>
                    <a:cubicBezTo>
                      <a:pt x="35915" y="1880"/>
                      <a:pt x="35915" y="2106"/>
                      <a:pt x="36016" y="2306"/>
                    </a:cubicBezTo>
                    <a:cubicBezTo>
                      <a:pt x="35715" y="2306"/>
                      <a:pt x="35389" y="2407"/>
                      <a:pt x="35088" y="2407"/>
                    </a:cubicBezTo>
                    <a:lnTo>
                      <a:pt x="35088" y="1379"/>
                    </a:lnTo>
                    <a:cubicBezTo>
                      <a:pt x="33935" y="1680"/>
                      <a:pt x="32883" y="2006"/>
                      <a:pt x="31630" y="2306"/>
                    </a:cubicBezTo>
                    <a:cubicBezTo>
                      <a:pt x="30810" y="2806"/>
                      <a:pt x="30038" y="3768"/>
                      <a:pt x="28754" y="3768"/>
                    </a:cubicBezTo>
                    <a:cubicBezTo>
                      <a:pt x="28429" y="3768"/>
                      <a:pt x="28070" y="3707"/>
                      <a:pt x="27670" y="3560"/>
                    </a:cubicBezTo>
                    <a:cubicBezTo>
                      <a:pt x="25990" y="4712"/>
                      <a:pt x="24336" y="5966"/>
                      <a:pt x="22557" y="7118"/>
                    </a:cubicBezTo>
                    <a:cubicBezTo>
                      <a:pt x="22031" y="7419"/>
                      <a:pt x="21604" y="7745"/>
                      <a:pt x="20978" y="8046"/>
                    </a:cubicBezTo>
                    <a:cubicBezTo>
                      <a:pt x="20777" y="8372"/>
                      <a:pt x="20677" y="8998"/>
                      <a:pt x="20251" y="9399"/>
                    </a:cubicBezTo>
                    <a:cubicBezTo>
                      <a:pt x="17218" y="12657"/>
                      <a:pt x="15239" y="16717"/>
                      <a:pt x="11905" y="19650"/>
                    </a:cubicBezTo>
                    <a:cubicBezTo>
                      <a:pt x="9700" y="21630"/>
                      <a:pt x="7945" y="24236"/>
                      <a:pt x="6692" y="26943"/>
                    </a:cubicBezTo>
                    <a:cubicBezTo>
                      <a:pt x="6567" y="27269"/>
                      <a:pt x="6467" y="27570"/>
                      <a:pt x="6366" y="27895"/>
                    </a:cubicBezTo>
                    <a:cubicBezTo>
                      <a:pt x="6692" y="27795"/>
                      <a:pt x="6993" y="27695"/>
                      <a:pt x="7419" y="27695"/>
                    </a:cubicBezTo>
                    <a:cubicBezTo>
                      <a:pt x="6166" y="29976"/>
                      <a:pt x="5113" y="32081"/>
                      <a:pt x="3960" y="34261"/>
                    </a:cubicBezTo>
                    <a:cubicBezTo>
                      <a:pt x="3660" y="33961"/>
                      <a:pt x="3559" y="33735"/>
                      <a:pt x="3559" y="33635"/>
                    </a:cubicBezTo>
                    <a:cubicBezTo>
                      <a:pt x="3133" y="34362"/>
                      <a:pt x="2607" y="35088"/>
                      <a:pt x="2306" y="35941"/>
                    </a:cubicBezTo>
                    <a:cubicBezTo>
                      <a:pt x="1454" y="37595"/>
                      <a:pt x="827" y="39374"/>
                      <a:pt x="101" y="41154"/>
                    </a:cubicBezTo>
                    <a:cubicBezTo>
                      <a:pt x="0" y="41354"/>
                      <a:pt x="201" y="41680"/>
                      <a:pt x="301" y="42206"/>
                    </a:cubicBezTo>
                    <a:cubicBezTo>
                      <a:pt x="1053" y="41154"/>
                      <a:pt x="1680" y="40427"/>
                      <a:pt x="2181" y="39700"/>
                    </a:cubicBezTo>
                    <a:cubicBezTo>
                      <a:pt x="2181" y="39700"/>
                      <a:pt x="2306" y="39700"/>
                      <a:pt x="2306" y="39800"/>
                    </a:cubicBezTo>
                    <a:cubicBezTo>
                      <a:pt x="2306" y="40427"/>
                      <a:pt x="2181" y="41053"/>
                      <a:pt x="2081" y="41680"/>
                    </a:cubicBezTo>
                    <a:lnTo>
                      <a:pt x="1354" y="42407"/>
                    </a:lnTo>
                    <a:cubicBezTo>
                      <a:pt x="1554" y="42833"/>
                      <a:pt x="1680" y="43234"/>
                      <a:pt x="1780" y="43560"/>
                    </a:cubicBezTo>
                    <a:cubicBezTo>
                      <a:pt x="1269" y="44265"/>
                      <a:pt x="853" y="44970"/>
                      <a:pt x="1401" y="45789"/>
                    </a:cubicBezTo>
                    <a:lnTo>
                      <a:pt x="1401" y="45789"/>
                    </a:lnTo>
                    <a:cubicBezTo>
                      <a:pt x="1575" y="45505"/>
                      <a:pt x="1696" y="45297"/>
                      <a:pt x="1880" y="44813"/>
                    </a:cubicBezTo>
                    <a:cubicBezTo>
                      <a:pt x="2707" y="48146"/>
                      <a:pt x="3133" y="51505"/>
                      <a:pt x="5539" y="54011"/>
                    </a:cubicBezTo>
                    <a:cubicBezTo>
                      <a:pt x="5639" y="53785"/>
                      <a:pt x="5740" y="53585"/>
                      <a:pt x="5840" y="53485"/>
                    </a:cubicBezTo>
                    <a:cubicBezTo>
                      <a:pt x="6266" y="53785"/>
                      <a:pt x="6692" y="54111"/>
                      <a:pt x="7193" y="54412"/>
                    </a:cubicBezTo>
                    <a:lnTo>
                      <a:pt x="7093" y="54412"/>
                    </a:lnTo>
                    <a:cubicBezTo>
                      <a:pt x="7519" y="54838"/>
                      <a:pt x="7820" y="55264"/>
                      <a:pt x="8146" y="55765"/>
                    </a:cubicBezTo>
                    <a:cubicBezTo>
                      <a:pt x="8446" y="55665"/>
                      <a:pt x="8873" y="55565"/>
                      <a:pt x="8973" y="55465"/>
                    </a:cubicBezTo>
                    <a:cubicBezTo>
                      <a:pt x="9925" y="55891"/>
                      <a:pt x="10652" y="56091"/>
                      <a:pt x="11379" y="56392"/>
                    </a:cubicBezTo>
                    <a:cubicBezTo>
                      <a:pt x="11579" y="56818"/>
                      <a:pt x="11805" y="57244"/>
                      <a:pt x="12005" y="57770"/>
                    </a:cubicBezTo>
                    <a:cubicBezTo>
                      <a:pt x="12206" y="57770"/>
                      <a:pt x="12331" y="57645"/>
                      <a:pt x="12331" y="57645"/>
                    </a:cubicBezTo>
                    <a:cubicBezTo>
                      <a:pt x="12732" y="58272"/>
                      <a:pt x="13058" y="58798"/>
                      <a:pt x="13359" y="59324"/>
                    </a:cubicBezTo>
                    <a:cubicBezTo>
                      <a:pt x="13259" y="58698"/>
                      <a:pt x="13158" y="58171"/>
                      <a:pt x="13158" y="57645"/>
                    </a:cubicBezTo>
                    <a:cubicBezTo>
                      <a:pt x="13158" y="57545"/>
                      <a:pt x="13259" y="57545"/>
                      <a:pt x="13359" y="57545"/>
                    </a:cubicBezTo>
                    <a:cubicBezTo>
                      <a:pt x="13584" y="58071"/>
                      <a:pt x="13885" y="58698"/>
                      <a:pt x="14086" y="59324"/>
                    </a:cubicBezTo>
                    <a:cubicBezTo>
                      <a:pt x="14086" y="59324"/>
                      <a:pt x="14020" y="59390"/>
                      <a:pt x="13942" y="59467"/>
                    </a:cubicBezTo>
                    <a:lnTo>
                      <a:pt x="13942" y="59467"/>
                    </a:lnTo>
                    <a:cubicBezTo>
                      <a:pt x="13832" y="59436"/>
                      <a:pt x="13724" y="59407"/>
                      <a:pt x="13620" y="59382"/>
                    </a:cubicBezTo>
                    <a:lnTo>
                      <a:pt x="13620" y="59382"/>
                    </a:lnTo>
                    <a:cubicBezTo>
                      <a:pt x="13703" y="59420"/>
                      <a:pt x="13780" y="59472"/>
                      <a:pt x="13885" y="59525"/>
                    </a:cubicBezTo>
                    <a:cubicBezTo>
                      <a:pt x="13904" y="59505"/>
                      <a:pt x="13924" y="59486"/>
                      <a:pt x="13942" y="59467"/>
                    </a:cubicBezTo>
                    <a:lnTo>
                      <a:pt x="13942" y="59467"/>
                    </a:lnTo>
                    <a:cubicBezTo>
                      <a:pt x="14332" y="59578"/>
                      <a:pt x="14764" y="59720"/>
                      <a:pt x="15239" y="59851"/>
                    </a:cubicBezTo>
                    <a:lnTo>
                      <a:pt x="15239" y="60778"/>
                    </a:lnTo>
                    <a:cubicBezTo>
                      <a:pt x="16506" y="60948"/>
                      <a:pt x="17773" y="61518"/>
                      <a:pt x="19170" y="61518"/>
                    </a:cubicBezTo>
                    <a:cubicBezTo>
                      <a:pt x="19624" y="61518"/>
                      <a:pt x="20091" y="61458"/>
                      <a:pt x="20577" y="61304"/>
                    </a:cubicBezTo>
                    <a:cubicBezTo>
                      <a:pt x="21376" y="61048"/>
                      <a:pt x="22216" y="60742"/>
                      <a:pt x="23071" y="60742"/>
                    </a:cubicBezTo>
                    <a:cubicBezTo>
                      <a:pt x="23557" y="60742"/>
                      <a:pt x="24047" y="60840"/>
                      <a:pt x="24537" y="61104"/>
                    </a:cubicBezTo>
                    <a:cubicBezTo>
                      <a:pt x="25264" y="60778"/>
                      <a:pt x="25890" y="60377"/>
                      <a:pt x="26617" y="60277"/>
                    </a:cubicBezTo>
                    <a:cubicBezTo>
                      <a:pt x="27870" y="60151"/>
                      <a:pt x="28497" y="59424"/>
                      <a:pt x="29023" y="58497"/>
                    </a:cubicBezTo>
                    <a:cubicBezTo>
                      <a:pt x="29449" y="57971"/>
                      <a:pt x="29975" y="57545"/>
                      <a:pt x="30502" y="57018"/>
                    </a:cubicBezTo>
                    <a:cubicBezTo>
                      <a:pt x="30502" y="57144"/>
                      <a:pt x="30602" y="57144"/>
                      <a:pt x="30702" y="57244"/>
                    </a:cubicBezTo>
                    <a:cubicBezTo>
                      <a:pt x="32381" y="54412"/>
                      <a:pt x="34036" y="51705"/>
                      <a:pt x="35815" y="48998"/>
                    </a:cubicBezTo>
                    <a:cubicBezTo>
                      <a:pt x="36141" y="48372"/>
                      <a:pt x="36442" y="47745"/>
                      <a:pt x="36968" y="47119"/>
                    </a:cubicBezTo>
                    <a:cubicBezTo>
                      <a:pt x="37494" y="46266"/>
                      <a:pt x="38221" y="45640"/>
                      <a:pt x="38747" y="44813"/>
                    </a:cubicBezTo>
                    <a:cubicBezTo>
                      <a:pt x="39900" y="42833"/>
                      <a:pt x="41028" y="40728"/>
                      <a:pt x="42181" y="38748"/>
                    </a:cubicBezTo>
                    <a:cubicBezTo>
                      <a:pt x="42258" y="38441"/>
                      <a:pt x="42407" y="38120"/>
                      <a:pt x="42709" y="38120"/>
                    </a:cubicBezTo>
                    <a:cubicBezTo>
                      <a:pt x="42775" y="38120"/>
                      <a:pt x="42849" y="38136"/>
                      <a:pt x="42931" y="38170"/>
                    </a:cubicBezTo>
                    <a:lnTo>
                      <a:pt x="42931" y="38170"/>
                    </a:lnTo>
                    <a:cubicBezTo>
                      <a:pt x="43147" y="37684"/>
                      <a:pt x="43341" y="37172"/>
                      <a:pt x="43534" y="36567"/>
                    </a:cubicBezTo>
                    <a:cubicBezTo>
                      <a:pt x="44788" y="35314"/>
                      <a:pt x="45314" y="34261"/>
                      <a:pt x="45740" y="32281"/>
                    </a:cubicBezTo>
                    <a:cubicBezTo>
                      <a:pt x="45940" y="31655"/>
                      <a:pt x="46266" y="31129"/>
                      <a:pt x="46993" y="31129"/>
                    </a:cubicBezTo>
                    <a:cubicBezTo>
                      <a:pt x="47093" y="30703"/>
                      <a:pt x="47194" y="30402"/>
                      <a:pt x="47294" y="29976"/>
                    </a:cubicBezTo>
                    <a:cubicBezTo>
                      <a:pt x="47294" y="29575"/>
                      <a:pt x="47194" y="29149"/>
                      <a:pt x="47294" y="28823"/>
                    </a:cubicBezTo>
                    <a:cubicBezTo>
                      <a:pt x="47720" y="27469"/>
                      <a:pt x="48246" y="26016"/>
                      <a:pt x="48773" y="24662"/>
                    </a:cubicBezTo>
                    <a:cubicBezTo>
                      <a:pt x="48973" y="24136"/>
                      <a:pt x="49174" y="23509"/>
                      <a:pt x="49399" y="22983"/>
                    </a:cubicBezTo>
                    <a:cubicBezTo>
                      <a:pt x="49399" y="22883"/>
                      <a:pt x="49299" y="22883"/>
                      <a:pt x="49299" y="22883"/>
                    </a:cubicBezTo>
                    <a:lnTo>
                      <a:pt x="49925" y="22256"/>
                    </a:lnTo>
                    <a:cubicBezTo>
                      <a:pt x="50552" y="19850"/>
                      <a:pt x="51053" y="17770"/>
                      <a:pt x="51580" y="15565"/>
                    </a:cubicBezTo>
                    <a:cubicBezTo>
                      <a:pt x="52006" y="13685"/>
                      <a:pt x="52732" y="11905"/>
                      <a:pt x="52833" y="9925"/>
                    </a:cubicBezTo>
                    <a:cubicBezTo>
                      <a:pt x="53058" y="7945"/>
                      <a:pt x="51905" y="6492"/>
                      <a:pt x="51053" y="5013"/>
                    </a:cubicBezTo>
                    <a:cubicBezTo>
                      <a:pt x="50652" y="4286"/>
                      <a:pt x="49600" y="3760"/>
                      <a:pt x="48773" y="3459"/>
                    </a:cubicBezTo>
                    <a:cubicBezTo>
                      <a:pt x="48597" y="3351"/>
                      <a:pt x="48388" y="3314"/>
                      <a:pt x="48160" y="3314"/>
                    </a:cubicBezTo>
                    <a:cubicBezTo>
                      <a:pt x="47703" y="3314"/>
                      <a:pt x="47169" y="3459"/>
                      <a:pt x="46667" y="3459"/>
                    </a:cubicBezTo>
                    <a:lnTo>
                      <a:pt x="44687" y="3459"/>
                    </a:lnTo>
                    <a:cubicBezTo>
                      <a:pt x="44587" y="2933"/>
                      <a:pt x="44487" y="2632"/>
                      <a:pt x="44387" y="2306"/>
                    </a:cubicBezTo>
                    <a:cubicBezTo>
                      <a:pt x="43760" y="1880"/>
                      <a:pt x="43133" y="1479"/>
                      <a:pt x="42507" y="1053"/>
                    </a:cubicBezTo>
                    <a:cubicBezTo>
                      <a:pt x="42081" y="1254"/>
                      <a:pt x="41655" y="1379"/>
                      <a:pt x="41254" y="1580"/>
                    </a:cubicBezTo>
                    <a:cubicBezTo>
                      <a:pt x="40928" y="1254"/>
                      <a:pt x="40727" y="1053"/>
                      <a:pt x="40402" y="627"/>
                    </a:cubicBezTo>
                    <a:cubicBezTo>
                      <a:pt x="39675" y="1254"/>
                      <a:pt x="38948" y="1880"/>
                      <a:pt x="38321" y="2407"/>
                    </a:cubicBezTo>
                    <a:cubicBezTo>
                      <a:pt x="38321" y="1680"/>
                      <a:pt x="38422" y="953"/>
                      <a:pt x="38422" y="226"/>
                    </a:cubicBezTo>
                    <a:cubicBezTo>
                      <a:pt x="38321" y="226"/>
                      <a:pt x="38221" y="126"/>
                      <a:pt x="38121" y="1"/>
                    </a:cubicBezTo>
                    <a:close/>
                  </a:path>
                </a:pathLst>
              </a:custGeom>
              <a:solidFill>
                <a:srgbClr val="FDC4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0" name="Google Shape;1384;p32"/>
            <p:cNvSpPr txBox="1">
              <a:spLocks/>
            </p:cNvSpPr>
            <p:nvPr/>
          </p:nvSpPr>
          <p:spPr>
            <a:xfrm flipH="1">
              <a:off x="1451683" y="4346980"/>
              <a:ext cx="1782833" cy="489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400"/>
                <a:buFont typeface="Josefin Sans"/>
                <a:buNone/>
                <a:tabLst/>
                <a:defRPr/>
              </a:pPr>
              <a:r>
                <a:rPr lang="ko-KR" altLang="en-US" sz="1500" b="1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  <a:cs typeface="Josefin Sans"/>
                  <a:sym typeface="Josefin Sans"/>
                </a:rPr>
                <a:t>공지사항</a:t>
              </a:r>
              <a:endParaRPr lang="en-US" altLang="ko-KR" sz="1500" b="1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400"/>
                <a:buFont typeface="Josefin Sans"/>
                <a:buNone/>
                <a:tabLst/>
                <a:defRPr/>
              </a:pPr>
              <a:r>
                <a:rPr lang="en-US" altLang="ko-KR" sz="1500" b="1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  <a:cs typeface="Josefin Sans"/>
                  <a:sym typeface="Josefin Sans"/>
                </a:rPr>
                <a:t>CRUD</a:t>
              </a:r>
              <a:endPara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endParaRPr>
            </a:p>
          </p:txBody>
        </p:sp>
      </p:grpSp>
      <p:grpSp>
        <p:nvGrpSpPr>
          <p:cNvPr id="423" name="그룹 422"/>
          <p:cNvGrpSpPr/>
          <p:nvPr/>
        </p:nvGrpSpPr>
        <p:grpSpPr>
          <a:xfrm>
            <a:off x="5869010" y="3790655"/>
            <a:ext cx="1782833" cy="1179090"/>
            <a:chOff x="1472156" y="3904386"/>
            <a:chExt cx="1782833" cy="1179090"/>
          </a:xfrm>
        </p:grpSpPr>
        <p:grpSp>
          <p:nvGrpSpPr>
            <p:cNvPr id="424" name="Google Shape;2185;p47"/>
            <p:cNvGrpSpPr/>
            <p:nvPr/>
          </p:nvGrpSpPr>
          <p:grpSpPr>
            <a:xfrm rot="3645338">
              <a:off x="1723426" y="3727296"/>
              <a:ext cx="1179090" cy="1533270"/>
              <a:chOff x="3557377" y="4049090"/>
              <a:chExt cx="1176969" cy="1340332"/>
            </a:xfrm>
          </p:grpSpPr>
          <p:sp>
            <p:nvSpPr>
              <p:cNvPr id="426" name="Google Shape;2186;p47"/>
              <p:cNvSpPr/>
              <p:nvPr/>
            </p:nvSpPr>
            <p:spPr>
              <a:xfrm>
                <a:off x="3557377" y="4049090"/>
                <a:ext cx="1024569" cy="1187932"/>
              </a:xfrm>
              <a:custGeom>
                <a:avLst/>
                <a:gdLst/>
                <a:ahLst/>
                <a:cxnLst/>
                <a:rect l="l" t="t" r="r" b="b"/>
                <a:pathLst>
                  <a:path w="53059" h="61519" extrusionOk="0">
                    <a:moveTo>
                      <a:pt x="35615" y="10151"/>
                    </a:moveTo>
                    <a:cubicBezTo>
                      <a:pt x="35389" y="10778"/>
                      <a:pt x="35289" y="11179"/>
                      <a:pt x="35088" y="11705"/>
                    </a:cubicBezTo>
                    <a:cubicBezTo>
                      <a:pt x="35514" y="12432"/>
                      <a:pt x="35389" y="13058"/>
                      <a:pt x="34662" y="13685"/>
                    </a:cubicBezTo>
                    <a:cubicBezTo>
                      <a:pt x="34136" y="12858"/>
                      <a:pt x="34462" y="11279"/>
                      <a:pt x="35615" y="10151"/>
                    </a:cubicBezTo>
                    <a:close/>
                    <a:moveTo>
                      <a:pt x="7519" y="26843"/>
                    </a:moveTo>
                    <a:cubicBezTo>
                      <a:pt x="7519" y="26843"/>
                      <a:pt x="7519" y="26943"/>
                      <a:pt x="7419" y="27068"/>
                    </a:cubicBezTo>
                    <a:lnTo>
                      <a:pt x="7419" y="26943"/>
                    </a:lnTo>
                    <a:cubicBezTo>
                      <a:pt x="7419" y="26943"/>
                      <a:pt x="7419" y="26843"/>
                      <a:pt x="7519" y="26843"/>
                    </a:cubicBezTo>
                    <a:close/>
                    <a:moveTo>
                      <a:pt x="32156" y="28622"/>
                    </a:moveTo>
                    <a:lnTo>
                      <a:pt x="32156" y="29349"/>
                    </a:lnTo>
                    <a:lnTo>
                      <a:pt x="31955" y="29349"/>
                    </a:lnTo>
                    <a:lnTo>
                      <a:pt x="31955" y="28622"/>
                    </a:lnTo>
                    <a:close/>
                    <a:moveTo>
                      <a:pt x="19625" y="32482"/>
                    </a:moveTo>
                    <a:cubicBezTo>
                      <a:pt x="19524" y="32708"/>
                      <a:pt x="19424" y="33008"/>
                      <a:pt x="19324" y="33535"/>
                    </a:cubicBezTo>
                    <a:cubicBezTo>
                      <a:pt x="19223" y="33109"/>
                      <a:pt x="19098" y="33008"/>
                      <a:pt x="19223" y="32808"/>
                    </a:cubicBezTo>
                    <a:cubicBezTo>
                      <a:pt x="19223" y="32708"/>
                      <a:pt x="19324" y="32582"/>
                      <a:pt x="19424" y="32482"/>
                    </a:cubicBezTo>
                    <a:close/>
                    <a:moveTo>
                      <a:pt x="16918" y="34687"/>
                    </a:moveTo>
                    <a:cubicBezTo>
                      <a:pt x="17018" y="34687"/>
                      <a:pt x="17018" y="34788"/>
                      <a:pt x="17118" y="34788"/>
                    </a:cubicBezTo>
                    <a:cubicBezTo>
                      <a:pt x="16918" y="35088"/>
                      <a:pt x="16717" y="35414"/>
                      <a:pt x="16492" y="35715"/>
                    </a:cubicBezTo>
                    <a:cubicBezTo>
                      <a:pt x="16592" y="35414"/>
                      <a:pt x="16717" y="34988"/>
                      <a:pt x="16918" y="34687"/>
                    </a:cubicBezTo>
                    <a:close/>
                    <a:moveTo>
                      <a:pt x="17344" y="36768"/>
                    </a:moveTo>
                    <a:cubicBezTo>
                      <a:pt x="17218" y="36968"/>
                      <a:pt x="17118" y="37094"/>
                      <a:pt x="17018" y="37194"/>
                    </a:cubicBezTo>
                    <a:cubicBezTo>
                      <a:pt x="17018" y="37194"/>
                      <a:pt x="16918" y="37194"/>
                      <a:pt x="16918" y="37094"/>
                    </a:cubicBezTo>
                    <a:cubicBezTo>
                      <a:pt x="17018" y="36968"/>
                      <a:pt x="17018" y="36868"/>
                      <a:pt x="17118" y="36768"/>
                    </a:cubicBezTo>
                    <a:close/>
                    <a:moveTo>
                      <a:pt x="42931" y="38170"/>
                    </a:moveTo>
                    <a:cubicBezTo>
                      <a:pt x="42923" y="38187"/>
                      <a:pt x="42915" y="38204"/>
                      <a:pt x="42908" y="38221"/>
                    </a:cubicBezTo>
                    <a:lnTo>
                      <a:pt x="43033" y="38221"/>
                    </a:lnTo>
                    <a:cubicBezTo>
                      <a:pt x="42998" y="38201"/>
                      <a:pt x="42964" y="38184"/>
                      <a:pt x="42931" y="38170"/>
                    </a:cubicBezTo>
                    <a:close/>
                    <a:moveTo>
                      <a:pt x="3133" y="40101"/>
                    </a:moveTo>
                    <a:lnTo>
                      <a:pt x="3133" y="40327"/>
                    </a:lnTo>
                    <a:cubicBezTo>
                      <a:pt x="3133" y="40327"/>
                      <a:pt x="3033" y="40327"/>
                      <a:pt x="3033" y="40427"/>
                    </a:cubicBezTo>
                    <a:lnTo>
                      <a:pt x="3033" y="40226"/>
                    </a:lnTo>
                    <a:lnTo>
                      <a:pt x="3133" y="40101"/>
                    </a:lnTo>
                    <a:close/>
                    <a:moveTo>
                      <a:pt x="3860" y="40853"/>
                    </a:moveTo>
                    <a:cubicBezTo>
                      <a:pt x="3860" y="40853"/>
                      <a:pt x="3960" y="40953"/>
                      <a:pt x="4061" y="40953"/>
                    </a:cubicBezTo>
                    <a:cubicBezTo>
                      <a:pt x="3960" y="41154"/>
                      <a:pt x="3860" y="41354"/>
                      <a:pt x="3760" y="41480"/>
                    </a:cubicBezTo>
                    <a:cubicBezTo>
                      <a:pt x="3660" y="41480"/>
                      <a:pt x="3660" y="41480"/>
                      <a:pt x="3559" y="41354"/>
                    </a:cubicBezTo>
                    <a:cubicBezTo>
                      <a:pt x="3660" y="41254"/>
                      <a:pt x="3760" y="41053"/>
                      <a:pt x="3860" y="40853"/>
                    </a:cubicBezTo>
                    <a:close/>
                    <a:moveTo>
                      <a:pt x="1401" y="45789"/>
                    </a:moveTo>
                    <a:cubicBezTo>
                      <a:pt x="1385" y="45814"/>
                      <a:pt x="1370" y="45839"/>
                      <a:pt x="1354" y="45865"/>
                    </a:cubicBezTo>
                    <a:lnTo>
                      <a:pt x="1454" y="45865"/>
                    </a:lnTo>
                    <a:cubicBezTo>
                      <a:pt x="1435" y="45840"/>
                      <a:pt x="1417" y="45815"/>
                      <a:pt x="1401" y="45789"/>
                    </a:cubicBezTo>
                    <a:close/>
                    <a:moveTo>
                      <a:pt x="13359" y="59324"/>
                    </a:moveTo>
                    <a:cubicBezTo>
                      <a:pt x="13443" y="59340"/>
                      <a:pt x="13530" y="59360"/>
                      <a:pt x="13620" y="59382"/>
                    </a:cubicBezTo>
                    <a:lnTo>
                      <a:pt x="13620" y="59382"/>
                    </a:lnTo>
                    <a:cubicBezTo>
                      <a:pt x="13545" y="59347"/>
                      <a:pt x="13466" y="59324"/>
                      <a:pt x="13359" y="59324"/>
                    </a:cubicBezTo>
                    <a:close/>
                    <a:moveTo>
                      <a:pt x="38121" y="1"/>
                    </a:moveTo>
                    <a:cubicBezTo>
                      <a:pt x="37695" y="527"/>
                      <a:pt x="37269" y="953"/>
                      <a:pt x="36767" y="1479"/>
                    </a:cubicBezTo>
                    <a:cubicBezTo>
                      <a:pt x="36542" y="1580"/>
                      <a:pt x="36241" y="1680"/>
                      <a:pt x="35915" y="1780"/>
                    </a:cubicBezTo>
                    <a:cubicBezTo>
                      <a:pt x="35915" y="1880"/>
                      <a:pt x="35915" y="2106"/>
                      <a:pt x="36016" y="2306"/>
                    </a:cubicBezTo>
                    <a:cubicBezTo>
                      <a:pt x="35715" y="2306"/>
                      <a:pt x="35389" y="2407"/>
                      <a:pt x="35088" y="2407"/>
                    </a:cubicBezTo>
                    <a:lnTo>
                      <a:pt x="35088" y="1379"/>
                    </a:lnTo>
                    <a:cubicBezTo>
                      <a:pt x="33935" y="1680"/>
                      <a:pt x="32883" y="2006"/>
                      <a:pt x="31630" y="2306"/>
                    </a:cubicBezTo>
                    <a:cubicBezTo>
                      <a:pt x="30810" y="2806"/>
                      <a:pt x="30038" y="3768"/>
                      <a:pt x="28754" y="3768"/>
                    </a:cubicBezTo>
                    <a:cubicBezTo>
                      <a:pt x="28429" y="3768"/>
                      <a:pt x="28070" y="3707"/>
                      <a:pt x="27670" y="3560"/>
                    </a:cubicBezTo>
                    <a:cubicBezTo>
                      <a:pt x="25990" y="4712"/>
                      <a:pt x="24336" y="5966"/>
                      <a:pt x="22557" y="7118"/>
                    </a:cubicBezTo>
                    <a:cubicBezTo>
                      <a:pt x="22031" y="7419"/>
                      <a:pt x="21604" y="7745"/>
                      <a:pt x="20978" y="8046"/>
                    </a:cubicBezTo>
                    <a:cubicBezTo>
                      <a:pt x="20777" y="8372"/>
                      <a:pt x="20677" y="8998"/>
                      <a:pt x="20251" y="9399"/>
                    </a:cubicBezTo>
                    <a:cubicBezTo>
                      <a:pt x="17218" y="12657"/>
                      <a:pt x="15239" y="16717"/>
                      <a:pt x="11905" y="19650"/>
                    </a:cubicBezTo>
                    <a:cubicBezTo>
                      <a:pt x="9700" y="21630"/>
                      <a:pt x="7945" y="24236"/>
                      <a:pt x="6692" y="26943"/>
                    </a:cubicBezTo>
                    <a:cubicBezTo>
                      <a:pt x="6567" y="27269"/>
                      <a:pt x="6467" y="27570"/>
                      <a:pt x="6366" y="27895"/>
                    </a:cubicBezTo>
                    <a:cubicBezTo>
                      <a:pt x="6692" y="27795"/>
                      <a:pt x="6993" y="27695"/>
                      <a:pt x="7419" y="27695"/>
                    </a:cubicBezTo>
                    <a:cubicBezTo>
                      <a:pt x="6166" y="29976"/>
                      <a:pt x="5113" y="32081"/>
                      <a:pt x="3960" y="34261"/>
                    </a:cubicBezTo>
                    <a:cubicBezTo>
                      <a:pt x="3660" y="33961"/>
                      <a:pt x="3559" y="33735"/>
                      <a:pt x="3559" y="33635"/>
                    </a:cubicBezTo>
                    <a:cubicBezTo>
                      <a:pt x="3133" y="34362"/>
                      <a:pt x="2607" y="35088"/>
                      <a:pt x="2306" y="35941"/>
                    </a:cubicBezTo>
                    <a:cubicBezTo>
                      <a:pt x="1454" y="37595"/>
                      <a:pt x="827" y="39374"/>
                      <a:pt x="101" y="41154"/>
                    </a:cubicBezTo>
                    <a:cubicBezTo>
                      <a:pt x="0" y="41354"/>
                      <a:pt x="201" y="41680"/>
                      <a:pt x="301" y="42206"/>
                    </a:cubicBezTo>
                    <a:cubicBezTo>
                      <a:pt x="1053" y="41154"/>
                      <a:pt x="1680" y="40427"/>
                      <a:pt x="2181" y="39700"/>
                    </a:cubicBezTo>
                    <a:cubicBezTo>
                      <a:pt x="2181" y="39700"/>
                      <a:pt x="2306" y="39700"/>
                      <a:pt x="2306" y="39800"/>
                    </a:cubicBezTo>
                    <a:cubicBezTo>
                      <a:pt x="2306" y="40427"/>
                      <a:pt x="2181" y="41053"/>
                      <a:pt x="2081" y="41680"/>
                    </a:cubicBezTo>
                    <a:lnTo>
                      <a:pt x="1354" y="42407"/>
                    </a:lnTo>
                    <a:cubicBezTo>
                      <a:pt x="1554" y="42833"/>
                      <a:pt x="1680" y="43234"/>
                      <a:pt x="1780" y="43560"/>
                    </a:cubicBezTo>
                    <a:cubicBezTo>
                      <a:pt x="1269" y="44265"/>
                      <a:pt x="853" y="44970"/>
                      <a:pt x="1401" y="45789"/>
                    </a:cubicBezTo>
                    <a:lnTo>
                      <a:pt x="1401" y="45789"/>
                    </a:lnTo>
                    <a:cubicBezTo>
                      <a:pt x="1575" y="45505"/>
                      <a:pt x="1696" y="45297"/>
                      <a:pt x="1880" y="44813"/>
                    </a:cubicBezTo>
                    <a:cubicBezTo>
                      <a:pt x="2707" y="48146"/>
                      <a:pt x="3133" y="51505"/>
                      <a:pt x="5539" y="54011"/>
                    </a:cubicBezTo>
                    <a:cubicBezTo>
                      <a:pt x="5639" y="53785"/>
                      <a:pt x="5740" y="53585"/>
                      <a:pt x="5840" y="53485"/>
                    </a:cubicBezTo>
                    <a:cubicBezTo>
                      <a:pt x="6266" y="53785"/>
                      <a:pt x="6692" y="54111"/>
                      <a:pt x="7193" y="54412"/>
                    </a:cubicBezTo>
                    <a:lnTo>
                      <a:pt x="7093" y="54412"/>
                    </a:lnTo>
                    <a:cubicBezTo>
                      <a:pt x="7519" y="54838"/>
                      <a:pt x="7820" y="55264"/>
                      <a:pt x="8146" y="55765"/>
                    </a:cubicBezTo>
                    <a:cubicBezTo>
                      <a:pt x="8446" y="55665"/>
                      <a:pt x="8873" y="55565"/>
                      <a:pt x="8973" y="55465"/>
                    </a:cubicBezTo>
                    <a:cubicBezTo>
                      <a:pt x="9925" y="55891"/>
                      <a:pt x="10652" y="56091"/>
                      <a:pt x="11379" y="56392"/>
                    </a:cubicBezTo>
                    <a:cubicBezTo>
                      <a:pt x="11579" y="56818"/>
                      <a:pt x="11805" y="57244"/>
                      <a:pt x="12005" y="57770"/>
                    </a:cubicBezTo>
                    <a:cubicBezTo>
                      <a:pt x="12206" y="57770"/>
                      <a:pt x="12331" y="57645"/>
                      <a:pt x="12331" y="57645"/>
                    </a:cubicBezTo>
                    <a:cubicBezTo>
                      <a:pt x="12732" y="58272"/>
                      <a:pt x="13058" y="58798"/>
                      <a:pt x="13359" y="59324"/>
                    </a:cubicBezTo>
                    <a:cubicBezTo>
                      <a:pt x="13259" y="58698"/>
                      <a:pt x="13158" y="58171"/>
                      <a:pt x="13158" y="57645"/>
                    </a:cubicBezTo>
                    <a:cubicBezTo>
                      <a:pt x="13158" y="57545"/>
                      <a:pt x="13259" y="57545"/>
                      <a:pt x="13359" y="57545"/>
                    </a:cubicBezTo>
                    <a:cubicBezTo>
                      <a:pt x="13584" y="58071"/>
                      <a:pt x="13885" y="58698"/>
                      <a:pt x="14086" y="59324"/>
                    </a:cubicBezTo>
                    <a:cubicBezTo>
                      <a:pt x="14086" y="59324"/>
                      <a:pt x="14020" y="59390"/>
                      <a:pt x="13942" y="59467"/>
                    </a:cubicBezTo>
                    <a:lnTo>
                      <a:pt x="13942" y="59467"/>
                    </a:lnTo>
                    <a:cubicBezTo>
                      <a:pt x="13832" y="59436"/>
                      <a:pt x="13724" y="59407"/>
                      <a:pt x="13620" y="59382"/>
                    </a:cubicBezTo>
                    <a:lnTo>
                      <a:pt x="13620" y="59382"/>
                    </a:lnTo>
                    <a:cubicBezTo>
                      <a:pt x="13703" y="59420"/>
                      <a:pt x="13780" y="59472"/>
                      <a:pt x="13885" y="59525"/>
                    </a:cubicBezTo>
                    <a:cubicBezTo>
                      <a:pt x="13904" y="59505"/>
                      <a:pt x="13924" y="59486"/>
                      <a:pt x="13942" y="59467"/>
                    </a:cubicBezTo>
                    <a:lnTo>
                      <a:pt x="13942" y="59467"/>
                    </a:lnTo>
                    <a:cubicBezTo>
                      <a:pt x="14332" y="59578"/>
                      <a:pt x="14764" y="59720"/>
                      <a:pt x="15239" y="59851"/>
                    </a:cubicBezTo>
                    <a:lnTo>
                      <a:pt x="15239" y="60778"/>
                    </a:lnTo>
                    <a:cubicBezTo>
                      <a:pt x="16506" y="60948"/>
                      <a:pt x="17773" y="61518"/>
                      <a:pt x="19170" y="61518"/>
                    </a:cubicBezTo>
                    <a:cubicBezTo>
                      <a:pt x="19624" y="61518"/>
                      <a:pt x="20091" y="61458"/>
                      <a:pt x="20577" y="61304"/>
                    </a:cubicBezTo>
                    <a:cubicBezTo>
                      <a:pt x="21376" y="61048"/>
                      <a:pt x="22216" y="60742"/>
                      <a:pt x="23071" y="60742"/>
                    </a:cubicBezTo>
                    <a:cubicBezTo>
                      <a:pt x="23557" y="60742"/>
                      <a:pt x="24047" y="60840"/>
                      <a:pt x="24537" y="61104"/>
                    </a:cubicBezTo>
                    <a:cubicBezTo>
                      <a:pt x="25264" y="60778"/>
                      <a:pt x="25890" y="60377"/>
                      <a:pt x="26617" y="60277"/>
                    </a:cubicBezTo>
                    <a:cubicBezTo>
                      <a:pt x="27870" y="60151"/>
                      <a:pt x="28497" y="59424"/>
                      <a:pt x="29023" y="58497"/>
                    </a:cubicBezTo>
                    <a:cubicBezTo>
                      <a:pt x="29449" y="57971"/>
                      <a:pt x="29975" y="57545"/>
                      <a:pt x="30502" y="57018"/>
                    </a:cubicBezTo>
                    <a:cubicBezTo>
                      <a:pt x="30502" y="57144"/>
                      <a:pt x="30602" y="57144"/>
                      <a:pt x="30702" y="57244"/>
                    </a:cubicBezTo>
                    <a:cubicBezTo>
                      <a:pt x="32381" y="54412"/>
                      <a:pt x="34036" y="51705"/>
                      <a:pt x="35815" y="48998"/>
                    </a:cubicBezTo>
                    <a:cubicBezTo>
                      <a:pt x="36141" y="48372"/>
                      <a:pt x="36442" y="47745"/>
                      <a:pt x="36968" y="47119"/>
                    </a:cubicBezTo>
                    <a:cubicBezTo>
                      <a:pt x="37494" y="46266"/>
                      <a:pt x="38221" y="45640"/>
                      <a:pt x="38747" y="44813"/>
                    </a:cubicBezTo>
                    <a:cubicBezTo>
                      <a:pt x="39900" y="42833"/>
                      <a:pt x="41028" y="40728"/>
                      <a:pt x="42181" y="38748"/>
                    </a:cubicBezTo>
                    <a:cubicBezTo>
                      <a:pt x="42258" y="38441"/>
                      <a:pt x="42407" y="38120"/>
                      <a:pt x="42709" y="38120"/>
                    </a:cubicBezTo>
                    <a:cubicBezTo>
                      <a:pt x="42775" y="38120"/>
                      <a:pt x="42849" y="38136"/>
                      <a:pt x="42931" y="38170"/>
                    </a:cubicBezTo>
                    <a:lnTo>
                      <a:pt x="42931" y="38170"/>
                    </a:lnTo>
                    <a:cubicBezTo>
                      <a:pt x="43147" y="37684"/>
                      <a:pt x="43341" y="37172"/>
                      <a:pt x="43534" y="36567"/>
                    </a:cubicBezTo>
                    <a:cubicBezTo>
                      <a:pt x="44788" y="35314"/>
                      <a:pt x="45314" y="34261"/>
                      <a:pt x="45740" y="32281"/>
                    </a:cubicBezTo>
                    <a:cubicBezTo>
                      <a:pt x="45940" y="31655"/>
                      <a:pt x="46266" y="31129"/>
                      <a:pt x="46993" y="31129"/>
                    </a:cubicBezTo>
                    <a:cubicBezTo>
                      <a:pt x="47093" y="30703"/>
                      <a:pt x="47194" y="30402"/>
                      <a:pt x="47294" y="29976"/>
                    </a:cubicBezTo>
                    <a:cubicBezTo>
                      <a:pt x="47294" y="29575"/>
                      <a:pt x="47194" y="29149"/>
                      <a:pt x="47294" y="28823"/>
                    </a:cubicBezTo>
                    <a:cubicBezTo>
                      <a:pt x="47720" y="27469"/>
                      <a:pt x="48246" y="26016"/>
                      <a:pt x="48773" y="24662"/>
                    </a:cubicBezTo>
                    <a:cubicBezTo>
                      <a:pt x="48973" y="24136"/>
                      <a:pt x="49174" y="23509"/>
                      <a:pt x="49399" y="22983"/>
                    </a:cubicBezTo>
                    <a:cubicBezTo>
                      <a:pt x="49399" y="22883"/>
                      <a:pt x="49299" y="22883"/>
                      <a:pt x="49299" y="22883"/>
                    </a:cubicBezTo>
                    <a:lnTo>
                      <a:pt x="49925" y="22256"/>
                    </a:lnTo>
                    <a:cubicBezTo>
                      <a:pt x="50552" y="19850"/>
                      <a:pt x="51053" y="17770"/>
                      <a:pt x="51580" y="15565"/>
                    </a:cubicBezTo>
                    <a:cubicBezTo>
                      <a:pt x="52006" y="13685"/>
                      <a:pt x="52732" y="11905"/>
                      <a:pt x="52833" y="9925"/>
                    </a:cubicBezTo>
                    <a:cubicBezTo>
                      <a:pt x="53058" y="7945"/>
                      <a:pt x="51905" y="6492"/>
                      <a:pt x="51053" y="5013"/>
                    </a:cubicBezTo>
                    <a:cubicBezTo>
                      <a:pt x="50652" y="4286"/>
                      <a:pt x="49600" y="3760"/>
                      <a:pt x="48773" y="3459"/>
                    </a:cubicBezTo>
                    <a:cubicBezTo>
                      <a:pt x="48597" y="3351"/>
                      <a:pt x="48388" y="3314"/>
                      <a:pt x="48160" y="3314"/>
                    </a:cubicBezTo>
                    <a:cubicBezTo>
                      <a:pt x="47703" y="3314"/>
                      <a:pt x="47169" y="3459"/>
                      <a:pt x="46667" y="3459"/>
                    </a:cubicBezTo>
                    <a:lnTo>
                      <a:pt x="44687" y="3459"/>
                    </a:lnTo>
                    <a:cubicBezTo>
                      <a:pt x="44587" y="2933"/>
                      <a:pt x="44487" y="2632"/>
                      <a:pt x="44387" y="2306"/>
                    </a:cubicBezTo>
                    <a:cubicBezTo>
                      <a:pt x="43760" y="1880"/>
                      <a:pt x="43133" y="1479"/>
                      <a:pt x="42507" y="1053"/>
                    </a:cubicBezTo>
                    <a:cubicBezTo>
                      <a:pt x="42081" y="1254"/>
                      <a:pt x="41655" y="1379"/>
                      <a:pt x="41254" y="1580"/>
                    </a:cubicBezTo>
                    <a:cubicBezTo>
                      <a:pt x="40928" y="1254"/>
                      <a:pt x="40727" y="1053"/>
                      <a:pt x="40402" y="627"/>
                    </a:cubicBezTo>
                    <a:cubicBezTo>
                      <a:pt x="39675" y="1254"/>
                      <a:pt x="38948" y="1880"/>
                      <a:pt x="38321" y="2407"/>
                    </a:cubicBezTo>
                    <a:cubicBezTo>
                      <a:pt x="38321" y="1680"/>
                      <a:pt x="38422" y="953"/>
                      <a:pt x="38422" y="226"/>
                    </a:cubicBezTo>
                    <a:cubicBezTo>
                      <a:pt x="38321" y="226"/>
                      <a:pt x="38221" y="126"/>
                      <a:pt x="38121" y="1"/>
                    </a:cubicBezTo>
                    <a:close/>
                  </a:path>
                </a:pathLst>
              </a:custGeom>
              <a:solidFill>
                <a:srgbClr val="FDC4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2187;p47"/>
              <p:cNvSpPr/>
              <p:nvPr/>
            </p:nvSpPr>
            <p:spPr>
              <a:xfrm>
                <a:off x="3709777" y="4201490"/>
                <a:ext cx="1024569" cy="1187932"/>
              </a:xfrm>
              <a:custGeom>
                <a:avLst/>
                <a:gdLst/>
                <a:ahLst/>
                <a:cxnLst/>
                <a:rect l="l" t="t" r="r" b="b"/>
                <a:pathLst>
                  <a:path w="53059" h="61519" extrusionOk="0">
                    <a:moveTo>
                      <a:pt x="35615" y="10151"/>
                    </a:moveTo>
                    <a:cubicBezTo>
                      <a:pt x="35389" y="10778"/>
                      <a:pt x="35289" y="11179"/>
                      <a:pt x="35088" y="11705"/>
                    </a:cubicBezTo>
                    <a:cubicBezTo>
                      <a:pt x="35514" y="12432"/>
                      <a:pt x="35389" y="13058"/>
                      <a:pt x="34662" y="13685"/>
                    </a:cubicBezTo>
                    <a:cubicBezTo>
                      <a:pt x="34136" y="12858"/>
                      <a:pt x="34462" y="11279"/>
                      <a:pt x="35615" y="10151"/>
                    </a:cubicBezTo>
                    <a:close/>
                    <a:moveTo>
                      <a:pt x="7519" y="26843"/>
                    </a:moveTo>
                    <a:cubicBezTo>
                      <a:pt x="7519" y="26843"/>
                      <a:pt x="7519" y="26943"/>
                      <a:pt x="7419" y="27068"/>
                    </a:cubicBezTo>
                    <a:lnTo>
                      <a:pt x="7419" y="26943"/>
                    </a:lnTo>
                    <a:cubicBezTo>
                      <a:pt x="7419" y="26943"/>
                      <a:pt x="7419" y="26843"/>
                      <a:pt x="7519" y="26843"/>
                    </a:cubicBezTo>
                    <a:close/>
                    <a:moveTo>
                      <a:pt x="32156" y="28622"/>
                    </a:moveTo>
                    <a:lnTo>
                      <a:pt x="32156" y="29349"/>
                    </a:lnTo>
                    <a:lnTo>
                      <a:pt x="31955" y="29349"/>
                    </a:lnTo>
                    <a:lnTo>
                      <a:pt x="31955" y="28622"/>
                    </a:lnTo>
                    <a:close/>
                    <a:moveTo>
                      <a:pt x="19625" y="32482"/>
                    </a:moveTo>
                    <a:cubicBezTo>
                      <a:pt x="19524" y="32708"/>
                      <a:pt x="19424" y="33008"/>
                      <a:pt x="19324" y="33535"/>
                    </a:cubicBezTo>
                    <a:cubicBezTo>
                      <a:pt x="19223" y="33109"/>
                      <a:pt x="19098" y="33008"/>
                      <a:pt x="19223" y="32808"/>
                    </a:cubicBezTo>
                    <a:cubicBezTo>
                      <a:pt x="19223" y="32708"/>
                      <a:pt x="19324" y="32582"/>
                      <a:pt x="19424" y="32482"/>
                    </a:cubicBezTo>
                    <a:close/>
                    <a:moveTo>
                      <a:pt x="16918" y="34687"/>
                    </a:moveTo>
                    <a:cubicBezTo>
                      <a:pt x="17018" y="34687"/>
                      <a:pt x="17018" y="34788"/>
                      <a:pt x="17118" y="34788"/>
                    </a:cubicBezTo>
                    <a:cubicBezTo>
                      <a:pt x="16918" y="35088"/>
                      <a:pt x="16717" y="35414"/>
                      <a:pt x="16492" y="35715"/>
                    </a:cubicBezTo>
                    <a:cubicBezTo>
                      <a:pt x="16592" y="35414"/>
                      <a:pt x="16717" y="34988"/>
                      <a:pt x="16918" y="34687"/>
                    </a:cubicBezTo>
                    <a:close/>
                    <a:moveTo>
                      <a:pt x="17344" y="36768"/>
                    </a:moveTo>
                    <a:cubicBezTo>
                      <a:pt x="17218" y="36968"/>
                      <a:pt x="17118" y="37094"/>
                      <a:pt x="17018" y="37194"/>
                    </a:cubicBezTo>
                    <a:cubicBezTo>
                      <a:pt x="17018" y="37194"/>
                      <a:pt x="16918" y="37194"/>
                      <a:pt x="16918" y="37094"/>
                    </a:cubicBezTo>
                    <a:cubicBezTo>
                      <a:pt x="17018" y="36968"/>
                      <a:pt x="17018" y="36868"/>
                      <a:pt x="17118" y="36768"/>
                    </a:cubicBezTo>
                    <a:close/>
                    <a:moveTo>
                      <a:pt x="42931" y="38170"/>
                    </a:moveTo>
                    <a:cubicBezTo>
                      <a:pt x="42923" y="38187"/>
                      <a:pt x="42915" y="38204"/>
                      <a:pt x="42908" y="38221"/>
                    </a:cubicBezTo>
                    <a:lnTo>
                      <a:pt x="43033" y="38221"/>
                    </a:lnTo>
                    <a:cubicBezTo>
                      <a:pt x="42998" y="38201"/>
                      <a:pt x="42964" y="38184"/>
                      <a:pt x="42931" y="38170"/>
                    </a:cubicBezTo>
                    <a:close/>
                    <a:moveTo>
                      <a:pt x="3133" y="40101"/>
                    </a:moveTo>
                    <a:lnTo>
                      <a:pt x="3133" y="40327"/>
                    </a:lnTo>
                    <a:cubicBezTo>
                      <a:pt x="3133" y="40327"/>
                      <a:pt x="3033" y="40327"/>
                      <a:pt x="3033" y="40427"/>
                    </a:cubicBezTo>
                    <a:lnTo>
                      <a:pt x="3033" y="40226"/>
                    </a:lnTo>
                    <a:lnTo>
                      <a:pt x="3133" y="40101"/>
                    </a:lnTo>
                    <a:close/>
                    <a:moveTo>
                      <a:pt x="3860" y="40853"/>
                    </a:moveTo>
                    <a:cubicBezTo>
                      <a:pt x="3860" y="40853"/>
                      <a:pt x="3960" y="40953"/>
                      <a:pt x="4061" y="40953"/>
                    </a:cubicBezTo>
                    <a:cubicBezTo>
                      <a:pt x="3960" y="41154"/>
                      <a:pt x="3860" y="41354"/>
                      <a:pt x="3760" y="41480"/>
                    </a:cubicBezTo>
                    <a:cubicBezTo>
                      <a:pt x="3660" y="41480"/>
                      <a:pt x="3660" y="41480"/>
                      <a:pt x="3559" y="41354"/>
                    </a:cubicBezTo>
                    <a:cubicBezTo>
                      <a:pt x="3660" y="41254"/>
                      <a:pt x="3760" y="41053"/>
                      <a:pt x="3860" y="40853"/>
                    </a:cubicBezTo>
                    <a:close/>
                    <a:moveTo>
                      <a:pt x="1401" y="45789"/>
                    </a:moveTo>
                    <a:cubicBezTo>
                      <a:pt x="1385" y="45814"/>
                      <a:pt x="1370" y="45839"/>
                      <a:pt x="1354" y="45865"/>
                    </a:cubicBezTo>
                    <a:lnTo>
                      <a:pt x="1454" y="45865"/>
                    </a:lnTo>
                    <a:cubicBezTo>
                      <a:pt x="1435" y="45840"/>
                      <a:pt x="1417" y="45815"/>
                      <a:pt x="1401" y="45789"/>
                    </a:cubicBezTo>
                    <a:close/>
                    <a:moveTo>
                      <a:pt x="13359" y="59324"/>
                    </a:moveTo>
                    <a:cubicBezTo>
                      <a:pt x="13443" y="59340"/>
                      <a:pt x="13530" y="59360"/>
                      <a:pt x="13620" y="59382"/>
                    </a:cubicBezTo>
                    <a:lnTo>
                      <a:pt x="13620" y="59382"/>
                    </a:lnTo>
                    <a:cubicBezTo>
                      <a:pt x="13545" y="59347"/>
                      <a:pt x="13466" y="59324"/>
                      <a:pt x="13359" y="59324"/>
                    </a:cubicBezTo>
                    <a:close/>
                    <a:moveTo>
                      <a:pt x="38121" y="1"/>
                    </a:moveTo>
                    <a:cubicBezTo>
                      <a:pt x="37695" y="527"/>
                      <a:pt x="37269" y="953"/>
                      <a:pt x="36767" y="1479"/>
                    </a:cubicBezTo>
                    <a:cubicBezTo>
                      <a:pt x="36542" y="1580"/>
                      <a:pt x="36241" y="1680"/>
                      <a:pt x="35915" y="1780"/>
                    </a:cubicBezTo>
                    <a:cubicBezTo>
                      <a:pt x="35915" y="1880"/>
                      <a:pt x="35915" y="2106"/>
                      <a:pt x="36016" y="2306"/>
                    </a:cubicBezTo>
                    <a:cubicBezTo>
                      <a:pt x="35715" y="2306"/>
                      <a:pt x="35389" y="2407"/>
                      <a:pt x="35088" y="2407"/>
                    </a:cubicBezTo>
                    <a:lnTo>
                      <a:pt x="35088" y="1379"/>
                    </a:lnTo>
                    <a:cubicBezTo>
                      <a:pt x="33935" y="1680"/>
                      <a:pt x="32883" y="2006"/>
                      <a:pt x="31630" y="2306"/>
                    </a:cubicBezTo>
                    <a:cubicBezTo>
                      <a:pt x="30810" y="2806"/>
                      <a:pt x="30038" y="3768"/>
                      <a:pt x="28754" y="3768"/>
                    </a:cubicBezTo>
                    <a:cubicBezTo>
                      <a:pt x="28429" y="3768"/>
                      <a:pt x="28070" y="3707"/>
                      <a:pt x="27670" y="3560"/>
                    </a:cubicBezTo>
                    <a:cubicBezTo>
                      <a:pt x="25990" y="4712"/>
                      <a:pt x="24336" y="5966"/>
                      <a:pt x="22557" y="7118"/>
                    </a:cubicBezTo>
                    <a:cubicBezTo>
                      <a:pt x="22031" y="7419"/>
                      <a:pt x="21604" y="7745"/>
                      <a:pt x="20978" y="8046"/>
                    </a:cubicBezTo>
                    <a:cubicBezTo>
                      <a:pt x="20777" y="8372"/>
                      <a:pt x="20677" y="8998"/>
                      <a:pt x="20251" y="9399"/>
                    </a:cubicBezTo>
                    <a:cubicBezTo>
                      <a:pt x="17218" y="12657"/>
                      <a:pt x="15239" y="16717"/>
                      <a:pt x="11905" y="19650"/>
                    </a:cubicBezTo>
                    <a:cubicBezTo>
                      <a:pt x="9700" y="21630"/>
                      <a:pt x="7945" y="24236"/>
                      <a:pt x="6692" y="26943"/>
                    </a:cubicBezTo>
                    <a:cubicBezTo>
                      <a:pt x="6567" y="27269"/>
                      <a:pt x="6467" y="27570"/>
                      <a:pt x="6366" y="27895"/>
                    </a:cubicBezTo>
                    <a:cubicBezTo>
                      <a:pt x="6692" y="27795"/>
                      <a:pt x="6993" y="27695"/>
                      <a:pt x="7419" y="27695"/>
                    </a:cubicBezTo>
                    <a:cubicBezTo>
                      <a:pt x="6166" y="29976"/>
                      <a:pt x="5113" y="32081"/>
                      <a:pt x="3960" y="34261"/>
                    </a:cubicBezTo>
                    <a:cubicBezTo>
                      <a:pt x="3660" y="33961"/>
                      <a:pt x="3559" y="33735"/>
                      <a:pt x="3559" y="33635"/>
                    </a:cubicBezTo>
                    <a:cubicBezTo>
                      <a:pt x="3133" y="34362"/>
                      <a:pt x="2607" y="35088"/>
                      <a:pt x="2306" y="35941"/>
                    </a:cubicBezTo>
                    <a:cubicBezTo>
                      <a:pt x="1454" y="37595"/>
                      <a:pt x="827" y="39374"/>
                      <a:pt x="101" y="41154"/>
                    </a:cubicBezTo>
                    <a:cubicBezTo>
                      <a:pt x="0" y="41354"/>
                      <a:pt x="201" y="41680"/>
                      <a:pt x="301" y="42206"/>
                    </a:cubicBezTo>
                    <a:cubicBezTo>
                      <a:pt x="1053" y="41154"/>
                      <a:pt x="1680" y="40427"/>
                      <a:pt x="2181" y="39700"/>
                    </a:cubicBezTo>
                    <a:cubicBezTo>
                      <a:pt x="2181" y="39700"/>
                      <a:pt x="2306" y="39700"/>
                      <a:pt x="2306" y="39800"/>
                    </a:cubicBezTo>
                    <a:cubicBezTo>
                      <a:pt x="2306" y="40427"/>
                      <a:pt x="2181" y="41053"/>
                      <a:pt x="2081" y="41680"/>
                    </a:cubicBezTo>
                    <a:lnTo>
                      <a:pt x="1354" y="42407"/>
                    </a:lnTo>
                    <a:cubicBezTo>
                      <a:pt x="1554" y="42833"/>
                      <a:pt x="1680" y="43234"/>
                      <a:pt x="1780" y="43560"/>
                    </a:cubicBezTo>
                    <a:cubicBezTo>
                      <a:pt x="1269" y="44265"/>
                      <a:pt x="853" y="44970"/>
                      <a:pt x="1401" y="45789"/>
                    </a:cubicBezTo>
                    <a:lnTo>
                      <a:pt x="1401" y="45789"/>
                    </a:lnTo>
                    <a:cubicBezTo>
                      <a:pt x="1575" y="45505"/>
                      <a:pt x="1696" y="45297"/>
                      <a:pt x="1880" y="44813"/>
                    </a:cubicBezTo>
                    <a:cubicBezTo>
                      <a:pt x="2707" y="48146"/>
                      <a:pt x="3133" y="51505"/>
                      <a:pt x="5539" y="54011"/>
                    </a:cubicBezTo>
                    <a:cubicBezTo>
                      <a:pt x="5639" y="53785"/>
                      <a:pt x="5740" y="53585"/>
                      <a:pt x="5840" y="53485"/>
                    </a:cubicBezTo>
                    <a:cubicBezTo>
                      <a:pt x="6266" y="53785"/>
                      <a:pt x="6692" y="54111"/>
                      <a:pt x="7193" y="54412"/>
                    </a:cubicBezTo>
                    <a:lnTo>
                      <a:pt x="7093" y="54412"/>
                    </a:lnTo>
                    <a:cubicBezTo>
                      <a:pt x="7519" y="54838"/>
                      <a:pt x="7820" y="55264"/>
                      <a:pt x="8146" y="55765"/>
                    </a:cubicBezTo>
                    <a:cubicBezTo>
                      <a:pt x="8446" y="55665"/>
                      <a:pt x="8873" y="55565"/>
                      <a:pt x="8973" y="55465"/>
                    </a:cubicBezTo>
                    <a:cubicBezTo>
                      <a:pt x="9925" y="55891"/>
                      <a:pt x="10652" y="56091"/>
                      <a:pt x="11379" y="56392"/>
                    </a:cubicBezTo>
                    <a:cubicBezTo>
                      <a:pt x="11579" y="56818"/>
                      <a:pt x="11805" y="57244"/>
                      <a:pt x="12005" y="57770"/>
                    </a:cubicBezTo>
                    <a:cubicBezTo>
                      <a:pt x="12206" y="57770"/>
                      <a:pt x="12331" y="57645"/>
                      <a:pt x="12331" y="57645"/>
                    </a:cubicBezTo>
                    <a:cubicBezTo>
                      <a:pt x="12732" y="58272"/>
                      <a:pt x="13058" y="58798"/>
                      <a:pt x="13359" y="59324"/>
                    </a:cubicBezTo>
                    <a:cubicBezTo>
                      <a:pt x="13259" y="58698"/>
                      <a:pt x="13158" y="58171"/>
                      <a:pt x="13158" y="57645"/>
                    </a:cubicBezTo>
                    <a:cubicBezTo>
                      <a:pt x="13158" y="57545"/>
                      <a:pt x="13259" y="57545"/>
                      <a:pt x="13359" y="57545"/>
                    </a:cubicBezTo>
                    <a:cubicBezTo>
                      <a:pt x="13584" y="58071"/>
                      <a:pt x="13885" y="58698"/>
                      <a:pt x="14086" y="59324"/>
                    </a:cubicBezTo>
                    <a:cubicBezTo>
                      <a:pt x="14086" y="59324"/>
                      <a:pt x="14020" y="59390"/>
                      <a:pt x="13942" y="59467"/>
                    </a:cubicBezTo>
                    <a:lnTo>
                      <a:pt x="13942" y="59467"/>
                    </a:lnTo>
                    <a:cubicBezTo>
                      <a:pt x="13832" y="59436"/>
                      <a:pt x="13724" y="59407"/>
                      <a:pt x="13620" y="59382"/>
                    </a:cubicBezTo>
                    <a:lnTo>
                      <a:pt x="13620" y="59382"/>
                    </a:lnTo>
                    <a:cubicBezTo>
                      <a:pt x="13703" y="59420"/>
                      <a:pt x="13780" y="59472"/>
                      <a:pt x="13885" y="59525"/>
                    </a:cubicBezTo>
                    <a:cubicBezTo>
                      <a:pt x="13904" y="59505"/>
                      <a:pt x="13924" y="59486"/>
                      <a:pt x="13942" y="59467"/>
                    </a:cubicBezTo>
                    <a:lnTo>
                      <a:pt x="13942" y="59467"/>
                    </a:lnTo>
                    <a:cubicBezTo>
                      <a:pt x="14332" y="59578"/>
                      <a:pt x="14764" y="59720"/>
                      <a:pt x="15239" y="59851"/>
                    </a:cubicBezTo>
                    <a:lnTo>
                      <a:pt x="15239" y="60778"/>
                    </a:lnTo>
                    <a:cubicBezTo>
                      <a:pt x="16506" y="60948"/>
                      <a:pt x="17773" y="61518"/>
                      <a:pt x="19170" y="61518"/>
                    </a:cubicBezTo>
                    <a:cubicBezTo>
                      <a:pt x="19624" y="61518"/>
                      <a:pt x="20091" y="61458"/>
                      <a:pt x="20577" y="61304"/>
                    </a:cubicBezTo>
                    <a:cubicBezTo>
                      <a:pt x="21376" y="61048"/>
                      <a:pt x="22216" y="60742"/>
                      <a:pt x="23071" y="60742"/>
                    </a:cubicBezTo>
                    <a:cubicBezTo>
                      <a:pt x="23557" y="60742"/>
                      <a:pt x="24047" y="60840"/>
                      <a:pt x="24537" y="61104"/>
                    </a:cubicBezTo>
                    <a:cubicBezTo>
                      <a:pt x="25264" y="60778"/>
                      <a:pt x="25890" y="60377"/>
                      <a:pt x="26617" y="60277"/>
                    </a:cubicBezTo>
                    <a:cubicBezTo>
                      <a:pt x="27870" y="60151"/>
                      <a:pt x="28497" y="59424"/>
                      <a:pt x="29023" y="58497"/>
                    </a:cubicBezTo>
                    <a:cubicBezTo>
                      <a:pt x="29449" y="57971"/>
                      <a:pt x="29975" y="57545"/>
                      <a:pt x="30502" y="57018"/>
                    </a:cubicBezTo>
                    <a:cubicBezTo>
                      <a:pt x="30502" y="57144"/>
                      <a:pt x="30602" y="57144"/>
                      <a:pt x="30702" y="57244"/>
                    </a:cubicBezTo>
                    <a:cubicBezTo>
                      <a:pt x="32381" y="54412"/>
                      <a:pt x="34036" y="51705"/>
                      <a:pt x="35815" y="48998"/>
                    </a:cubicBezTo>
                    <a:cubicBezTo>
                      <a:pt x="36141" y="48372"/>
                      <a:pt x="36442" y="47745"/>
                      <a:pt x="36968" y="47119"/>
                    </a:cubicBezTo>
                    <a:cubicBezTo>
                      <a:pt x="37494" y="46266"/>
                      <a:pt x="38221" y="45640"/>
                      <a:pt x="38747" y="44813"/>
                    </a:cubicBezTo>
                    <a:cubicBezTo>
                      <a:pt x="39900" y="42833"/>
                      <a:pt x="41028" y="40728"/>
                      <a:pt x="42181" y="38748"/>
                    </a:cubicBezTo>
                    <a:cubicBezTo>
                      <a:pt x="42258" y="38441"/>
                      <a:pt x="42407" y="38120"/>
                      <a:pt x="42709" y="38120"/>
                    </a:cubicBezTo>
                    <a:cubicBezTo>
                      <a:pt x="42775" y="38120"/>
                      <a:pt x="42849" y="38136"/>
                      <a:pt x="42931" y="38170"/>
                    </a:cubicBezTo>
                    <a:lnTo>
                      <a:pt x="42931" y="38170"/>
                    </a:lnTo>
                    <a:cubicBezTo>
                      <a:pt x="43147" y="37684"/>
                      <a:pt x="43341" y="37172"/>
                      <a:pt x="43534" y="36567"/>
                    </a:cubicBezTo>
                    <a:cubicBezTo>
                      <a:pt x="44788" y="35314"/>
                      <a:pt x="45314" y="34261"/>
                      <a:pt x="45740" y="32281"/>
                    </a:cubicBezTo>
                    <a:cubicBezTo>
                      <a:pt x="45940" y="31655"/>
                      <a:pt x="46266" y="31129"/>
                      <a:pt x="46993" y="31129"/>
                    </a:cubicBezTo>
                    <a:cubicBezTo>
                      <a:pt x="47093" y="30703"/>
                      <a:pt x="47194" y="30402"/>
                      <a:pt x="47294" y="29976"/>
                    </a:cubicBezTo>
                    <a:cubicBezTo>
                      <a:pt x="47294" y="29575"/>
                      <a:pt x="47194" y="29149"/>
                      <a:pt x="47294" y="28823"/>
                    </a:cubicBezTo>
                    <a:cubicBezTo>
                      <a:pt x="47720" y="27469"/>
                      <a:pt x="48246" y="26016"/>
                      <a:pt x="48773" y="24662"/>
                    </a:cubicBezTo>
                    <a:cubicBezTo>
                      <a:pt x="48973" y="24136"/>
                      <a:pt x="49174" y="23509"/>
                      <a:pt x="49399" y="22983"/>
                    </a:cubicBezTo>
                    <a:cubicBezTo>
                      <a:pt x="49399" y="22883"/>
                      <a:pt x="49299" y="22883"/>
                      <a:pt x="49299" y="22883"/>
                    </a:cubicBezTo>
                    <a:lnTo>
                      <a:pt x="49925" y="22256"/>
                    </a:lnTo>
                    <a:cubicBezTo>
                      <a:pt x="50552" y="19850"/>
                      <a:pt x="51053" y="17770"/>
                      <a:pt x="51580" y="15565"/>
                    </a:cubicBezTo>
                    <a:cubicBezTo>
                      <a:pt x="52006" y="13685"/>
                      <a:pt x="52732" y="11905"/>
                      <a:pt x="52833" y="9925"/>
                    </a:cubicBezTo>
                    <a:cubicBezTo>
                      <a:pt x="53058" y="7945"/>
                      <a:pt x="51905" y="6492"/>
                      <a:pt x="51053" y="5013"/>
                    </a:cubicBezTo>
                    <a:cubicBezTo>
                      <a:pt x="50652" y="4286"/>
                      <a:pt x="49600" y="3760"/>
                      <a:pt x="48773" y="3459"/>
                    </a:cubicBezTo>
                    <a:cubicBezTo>
                      <a:pt x="48597" y="3351"/>
                      <a:pt x="48388" y="3314"/>
                      <a:pt x="48160" y="3314"/>
                    </a:cubicBezTo>
                    <a:cubicBezTo>
                      <a:pt x="47703" y="3314"/>
                      <a:pt x="47169" y="3459"/>
                      <a:pt x="46667" y="3459"/>
                    </a:cubicBezTo>
                    <a:lnTo>
                      <a:pt x="44687" y="3459"/>
                    </a:lnTo>
                    <a:cubicBezTo>
                      <a:pt x="44587" y="2933"/>
                      <a:pt x="44487" y="2632"/>
                      <a:pt x="44387" y="2306"/>
                    </a:cubicBezTo>
                    <a:cubicBezTo>
                      <a:pt x="43760" y="1880"/>
                      <a:pt x="43133" y="1479"/>
                      <a:pt x="42507" y="1053"/>
                    </a:cubicBezTo>
                    <a:cubicBezTo>
                      <a:pt x="42081" y="1254"/>
                      <a:pt x="41655" y="1379"/>
                      <a:pt x="41254" y="1580"/>
                    </a:cubicBezTo>
                    <a:cubicBezTo>
                      <a:pt x="40928" y="1254"/>
                      <a:pt x="40727" y="1053"/>
                      <a:pt x="40402" y="627"/>
                    </a:cubicBezTo>
                    <a:cubicBezTo>
                      <a:pt x="39675" y="1254"/>
                      <a:pt x="38948" y="1880"/>
                      <a:pt x="38321" y="2407"/>
                    </a:cubicBezTo>
                    <a:cubicBezTo>
                      <a:pt x="38321" y="1680"/>
                      <a:pt x="38422" y="953"/>
                      <a:pt x="38422" y="226"/>
                    </a:cubicBezTo>
                    <a:cubicBezTo>
                      <a:pt x="38321" y="226"/>
                      <a:pt x="38221" y="126"/>
                      <a:pt x="38121" y="1"/>
                    </a:cubicBezTo>
                    <a:close/>
                  </a:path>
                </a:pathLst>
              </a:custGeom>
              <a:solidFill>
                <a:srgbClr val="FDC4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5" name="Google Shape;1384;p32"/>
            <p:cNvSpPr txBox="1">
              <a:spLocks/>
            </p:cNvSpPr>
            <p:nvPr/>
          </p:nvSpPr>
          <p:spPr>
            <a:xfrm flipH="1">
              <a:off x="1472156" y="4299213"/>
              <a:ext cx="1782833" cy="489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400"/>
                <a:buFont typeface="Josefin Sans"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배달의민족 도현" pitchFamily="50" charset="-127"/>
                  <a:ea typeface="배달의민족 도현" pitchFamily="50" charset="-127"/>
                  <a:cs typeface="Josefin Sans"/>
                  <a:sym typeface="Josefin Sans"/>
                </a:rPr>
                <a:t>카카오 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배달의민족 도현" pitchFamily="50" charset="-127"/>
                  <a:ea typeface="배달의민족 도현" pitchFamily="50" charset="-127"/>
                  <a:cs typeface="Josefin Sans"/>
                  <a:sym typeface="Josefin Sans"/>
                </a:rPr>
                <a:t>API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배달의민족 도현" pitchFamily="50" charset="-127"/>
                  <a:ea typeface="배달의민족 도현" pitchFamily="50" charset="-127"/>
                  <a:cs typeface="Josefin Sans"/>
                  <a:sym typeface="Josefin Sans"/>
                </a:rPr>
                <a:t>연동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400"/>
                <a:buFont typeface="Josefin Sans"/>
                <a:buNone/>
                <a:tabLst/>
                <a:defRPr/>
              </a:pPr>
              <a:r>
                <a:rPr lang="ko-KR" altLang="en-US" sz="1200" b="1" dirty="0" err="1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  <a:cs typeface="Josefin Sans"/>
                  <a:sym typeface="Josefin Sans"/>
                </a:rPr>
                <a:t>댓글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  <a:cs typeface="Josefin Sans"/>
                  <a:sym typeface="Josefin Sans"/>
                </a:rPr>
                <a:t> 기능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endParaRPr>
            </a:p>
          </p:txBody>
        </p:sp>
      </p:grpSp>
      <p:sp>
        <p:nvSpPr>
          <p:cNvPr id="428" name="Google Shape;1811;p47"/>
          <p:cNvSpPr txBox="1"/>
          <p:nvPr/>
        </p:nvSpPr>
        <p:spPr>
          <a:xfrm>
            <a:off x="3090992" y="2388958"/>
            <a:ext cx="7500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" sz="1200" b="1" dirty="0" smtClean="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rPr>
              <a:t>19.11.21</a:t>
            </a:r>
            <a:endParaRPr sz="1200" b="1" dirty="0">
              <a:solidFill>
                <a:srgbClr val="43434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29" name="Google Shape;1811;p47"/>
          <p:cNvSpPr txBox="1"/>
          <p:nvPr/>
        </p:nvSpPr>
        <p:spPr>
          <a:xfrm>
            <a:off x="4223757" y="2893925"/>
            <a:ext cx="7500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" sz="1200" b="1" dirty="0" smtClean="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rPr>
              <a:t>19.11.23</a:t>
            </a:r>
            <a:endParaRPr sz="1200" b="1" dirty="0">
              <a:solidFill>
                <a:srgbClr val="43434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0" name="Google Shape;1811;p47"/>
          <p:cNvSpPr txBox="1"/>
          <p:nvPr/>
        </p:nvSpPr>
        <p:spPr>
          <a:xfrm>
            <a:off x="5297381" y="2391233"/>
            <a:ext cx="7500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" sz="1200" b="1" dirty="0" smtClean="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rPr>
              <a:t>19.11.24</a:t>
            </a:r>
            <a:endParaRPr sz="1200" b="1" dirty="0">
              <a:solidFill>
                <a:srgbClr val="43434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1" name="Google Shape;1811;p47"/>
          <p:cNvSpPr txBox="1"/>
          <p:nvPr/>
        </p:nvSpPr>
        <p:spPr>
          <a:xfrm>
            <a:off x="6377828" y="2891651"/>
            <a:ext cx="7500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" sz="1200" b="1" dirty="0" smtClean="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rPr>
              <a:t>19.11.25</a:t>
            </a:r>
            <a:endParaRPr sz="1200" b="1" dirty="0">
              <a:solidFill>
                <a:srgbClr val="43434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52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grpSp>
        <p:nvGrpSpPr>
          <p:cNvPr id="6" name="그룹 5"/>
          <p:cNvGrpSpPr/>
          <p:nvPr/>
        </p:nvGrpSpPr>
        <p:grpSpPr>
          <a:xfrm>
            <a:off x="832516" y="1637733"/>
            <a:ext cx="7710985" cy="2142699"/>
            <a:chOff x="709684" y="1528549"/>
            <a:chExt cx="7710985" cy="2142699"/>
          </a:xfrm>
        </p:grpSpPr>
        <p:sp>
          <p:nvSpPr>
            <p:cNvPr id="8" name="직사각형 7"/>
            <p:cNvSpPr/>
            <p:nvPr/>
          </p:nvSpPr>
          <p:spPr>
            <a:xfrm>
              <a:off x="709684" y="1528549"/>
              <a:ext cx="7710985" cy="2142699"/>
            </a:xfrm>
            <a:prstGeom prst="rect">
              <a:avLst/>
            </a:prstGeom>
            <a:solidFill>
              <a:schemeClr val="accent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6" name="Google Shape;2676;p52"/>
            <p:cNvSpPr txBox="1"/>
            <p:nvPr/>
          </p:nvSpPr>
          <p:spPr>
            <a:xfrm>
              <a:off x="839337" y="1832800"/>
              <a:ext cx="7260609" cy="1592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ko-KR" altLang="en-US" sz="1500" dirty="0" smtClean="0">
                  <a:latin typeface="배달의민족 도현" pitchFamily="50" charset="-127"/>
                  <a:ea typeface="배달의민족 도현" pitchFamily="50" charset="-127"/>
                </a:rPr>
                <a:t>다양한 식품 관련 웹사이트가 있으나 </a:t>
              </a:r>
              <a:endParaRPr lang="en-US" altLang="ko-KR" sz="1500" dirty="0" smtClean="0">
                <a:latin typeface="배달의민족 도현" pitchFamily="50" charset="-127"/>
                <a:ea typeface="배달의민족 도현" pitchFamily="50" charset="-127"/>
              </a:endParaRPr>
            </a:p>
            <a:p>
              <a:r>
                <a:rPr lang="en-US" altLang="ko-KR" sz="1500" dirty="0" smtClean="0">
                  <a:latin typeface="배달의민족 도현" pitchFamily="50" charset="-127"/>
                  <a:ea typeface="배달의민족 도현" pitchFamily="50" charset="-127"/>
                </a:rPr>
                <a:t>	</a:t>
              </a:r>
              <a:r>
                <a:rPr lang="ko-KR" altLang="en-US" sz="1500" dirty="0" smtClean="0">
                  <a:latin typeface="배달의민족 도현" pitchFamily="50" charset="-127"/>
                  <a:ea typeface="배달의민족 도현" pitchFamily="50" charset="-127"/>
                </a:rPr>
                <a:t>알레르기나 칼로리를 검색해주는 사이트가 없었습니다</a:t>
              </a:r>
              <a:r>
                <a:rPr lang="en-US" altLang="ko-KR" sz="1500" dirty="0" smtClean="0">
                  <a:latin typeface="배달의민족 도현" pitchFamily="50" charset="-127"/>
                  <a:ea typeface="배달의민족 도현" pitchFamily="50" charset="-127"/>
                </a:rPr>
                <a:t>.</a:t>
              </a:r>
              <a:endParaRPr lang="ko-KR" altLang="en-US" sz="1500" dirty="0" smtClean="0">
                <a:latin typeface="배달의민족 도현" pitchFamily="50" charset="-127"/>
                <a:ea typeface="배달의민족 도현" pitchFamily="50" charset="-127"/>
              </a:endParaRPr>
            </a:p>
            <a:p>
              <a:endParaRPr lang="ko-KR" altLang="en-US" sz="1500" dirty="0" smtClean="0">
                <a:latin typeface="배달의민족 도현" pitchFamily="50" charset="-127"/>
                <a:ea typeface="배달의민족 도현" pitchFamily="50" charset="-127"/>
              </a:endParaRPr>
            </a:p>
            <a:p>
              <a:endParaRPr lang="ko-KR" altLang="en-US" sz="1500" dirty="0" smtClean="0">
                <a:latin typeface="배달의민족 도현" pitchFamily="50" charset="-127"/>
                <a:ea typeface="배달의민족 도현" pitchFamily="50" charset="-127"/>
              </a:endParaRPr>
            </a:p>
            <a:p>
              <a:r>
                <a:rPr lang="ko-KR" altLang="en-US" sz="1500" dirty="0" smtClean="0">
                  <a:latin typeface="배달의민족 도현" pitchFamily="50" charset="-127"/>
                  <a:ea typeface="배달의민족 도현" pitchFamily="50" charset="-127"/>
                </a:rPr>
                <a:t>따라서 우리들은 알레르기 검사와 원하는 칼로리를 검색해주고 </a:t>
              </a:r>
              <a:endParaRPr lang="en-US" altLang="ko-KR" sz="1500" dirty="0" smtClean="0">
                <a:latin typeface="배달의민족 도현" pitchFamily="50" charset="-127"/>
                <a:ea typeface="배달의민족 도현" pitchFamily="50" charset="-127"/>
              </a:endParaRPr>
            </a:p>
            <a:p>
              <a:r>
                <a:rPr lang="en-US" altLang="ko-KR" sz="1500" dirty="0" smtClean="0">
                  <a:latin typeface="배달의민족 도현" pitchFamily="50" charset="-127"/>
                  <a:ea typeface="배달의민족 도현" pitchFamily="50" charset="-127"/>
                </a:rPr>
                <a:t>	</a:t>
              </a:r>
              <a:r>
                <a:rPr lang="ko-KR" altLang="en-US" sz="1500" dirty="0" smtClean="0">
                  <a:latin typeface="배달의민족 도현" pitchFamily="50" charset="-127"/>
                  <a:ea typeface="배달의민족 도현" pitchFamily="50" charset="-127"/>
                </a:rPr>
                <a:t>유저의 재미를 위하여 </a:t>
              </a:r>
              <a:r>
                <a:rPr lang="en-US" altLang="ko-KR" sz="1500" dirty="0" err="1" smtClean="0">
                  <a:latin typeface="배달의민족 도현" pitchFamily="50" charset="-127"/>
                  <a:ea typeface="배달의민족 도현" pitchFamily="50" charset="-127"/>
                </a:rPr>
                <a:t>sns</a:t>
              </a:r>
              <a:r>
                <a:rPr lang="ko-KR" altLang="en-US" sz="1500" dirty="0" smtClean="0">
                  <a:latin typeface="배달의민족 도현" pitchFamily="50" charset="-127"/>
                  <a:ea typeface="배달의민족 도현" pitchFamily="50" charset="-127"/>
                </a:rPr>
                <a:t> 서비스도 제공하는 웹 사이트를 완성하였습니다</a:t>
              </a:r>
              <a:r>
                <a:rPr lang="en-US" altLang="ko-KR" sz="1500" dirty="0" smtClean="0">
                  <a:latin typeface="배달의민족 도현" pitchFamily="50" charset="-127"/>
                  <a:ea typeface="배달의민족 도현" pitchFamily="50" charset="-127"/>
                </a:rPr>
                <a:t>.</a:t>
              </a:r>
              <a:endParaRPr lang="ko-KR" altLang="en-US" sz="1500" dirty="0"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  <p:sp>
        <p:nvSpPr>
          <p:cNvPr id="5" name="Google Shape;1384;p32"/>
          <p:cNvSpPr txBox="1">
            <a:spLocks/>
          </p:cNvSpPr>
          <p:nvPr/>
        </p:nvSpPr>
        <p:spPr>
          <a:xfrm flipH="1">
            <a:off x="384885" y="509684"/>
            <a:ext cx="2857078" cy="48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Josefin Sans"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03. Market Analysis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Josefin Sans"/>
              <a:sym typeface="Josefi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46"/>
          <p:cNvSpPr/>
          <p:nvPr/>
        </p:nvSpPr>
        <p:spPr>
          <a:xfrm>
            <a:off x="-609025" y="4244455"/>
            <a:ext cx="2499239" cy="1251118"/>
          </a:xfrm>
          <a:custGeom>
            <a:avLst/>
            <a:gdLst/>
            <a:ahLst/>
            <a:cxnLst/>
            <a:rect l="l" t="t" r="r" b="b"/>
            <a:pathLst>
              <a:path w="32357" h="24863" extrusionOk="0">
                <a:moveTo>
                  <a:pt x="17644" y="1980"/>
                </a:moveTo>
                <a:cubicBezTo>
                  <a:pt x="17644" y="2106"/>
                  <a:pt x="17644" y="2206"/>
                  <a:pt x="17745" y="2206"/>
                </a:cubicBezTo>
                <a:lnTo>
                  <a:pt x="17544" y="2206"/>
                </a:lnTo>
                <a:lnTo>
                  <a:pt x="17544" y="1980"/>
                </a:lnTo>
                <a:close/>
                <a:moveTo>
                  <a:pt x="16291" y="3359"/>
                </a:moveTo>
                <a:lnTo>
                  <a:pt x="16291" y="3459"/>
                </a:lnTo>
                <a:lnTo>
                  <a:pt x="16166" y="3459"/>
                </a:lnTo>
                <a:lnTo>
                  <a:pt x="16291" y="3359"/>
                </a:lnTo>
                <a:close/>
                <a:moveTo>
                  <a:pt x="2807" y="10978"/>
                </a:moveTo>
                <a:lnTo>
                  <a:pt x="2807" y="11178"/>
                </a:lnTo>
                <a:lnTo>
                  <a:pt x="2507" y="11178"/>
                </a:lnTo>
                <a:lnTo>
                  <a:pt x="2507" y="10978"/>
                </a:lnTo>
                <a:close/>
                <a:moveTo>
                  <a:pt x="4487" y="12331"/>
                </a:moveTo>
                <a:lnTo>
                  <a:pt x="4487" y="12432"/>
                </a:lnTo>
                <a:cubicBezTo>
                  <a:pt x="4386" y="12432"/>
                  <a:pt x="4261" y="12331"/>
                  <a:pt x="4261" y="12331"/>
                </a:cubicBezTo>
                <a:close/>
                <a:moveTo>
                  <a:pt x="26817" y="12331"/>
                </a:moveTo>
                <a:cubicBezTo>
                  <a:pt x="27043" y="12432"/>
                  <a:pt x="27143" y="12632"/>
                  <a:pt x="27344" y="12757"/>
                </a:cubicBezTo>
                <a:cubicBezTo>
                  <a:pt x="27043" y="12632"/>
                  <a:pt x="26817" y="12632"/>
                  <a:pt x="26517" y="12632"/>
                </a:cubicBezTo>
                <a:cubicBezTo>
                  <a:pt x="26617" y="12532"/>
                  <a:pt x="26717" y="12432"/>
                  <a:pt x="26817" y="12331"/>
                </a:cubicBezTo>
                <a:close/>
                <a:moveTo>
                  <a:pt x="27670" y="12958"/>
                </a:moveTo>
                <a:cubicBezTo>
                  <a:pt x="27770" y="12958"/>
                  <a:pt x="27870" y="13058"/>
                  <a:pt x="27970" y="13058"/>
                </a:cubicBezTo>
                <a:lnTo>
                  <a:pt x="27670" y="13058"/>
                </a:lnTo>
                <a:lnTo>
                  <a:pt x="27670" y="12958"/>
                </a:lnTo>
                <a:close/>
                <a:moveTo>
                  <a:pt x="28196" y="12532"/>
                </a:moveTo>
                <a:cubicBezTo>
                  <a:pt x="28597" y="12632"/>
                  <a:pt x="28697" y="12858"/>
                  <a:pt x="28822" y="13058"/>
                </a:cubicBezTo>
                <a:lnTo>
                  <a:pt x="28196" y="13058"/>
                </a:lnTo>
                <a:lnTo>
                  <a:pt x="28196" y="12532"/>
                </a:lnTo>
                <a:close/>
                <a:moveTo>
                  <a:pt x="29850" y="12958"/>
                </a:moveTo>
                <a:lnTo>
                  <a:pt x="29850" y="13058"/>
                </a:lnTo>
                <a:lnTo>
                  <a:pt x="29750" y="13058"/>
                </a:lnTo>
                <a:lnTo>
                  <a:pt x="29750" y="12958"/>
                </a:lnTo>
                <a:cubicBezTo>
                  <a:pt x="29750" y="13058"/>
                  <a:pt x="29650" y="13058"/>
                  <a:pt x="29650" y="13058"/>
                </a:cubicBezTo>
                <a:cubicBezTo>
                  <a:pt x="29650" y="12958"/>
                  <a:pt x="29750" y="12958"/>
                  <a:pt x="29750" y="12958"/>
                </a:cubicBezTo>
                <a:lnTo>
                  <a:pt x="29750" y="12958"/>
                </a:lnTo>
                <a:lnTo>
                  <a:pt x="29750" y="12958"/>
                </a:lnTo>
                <a:close/>
                <a:moveTo>
                  <a:pt x="29449" y="13158"/>
                </a:moveTo>
                <a:cubicBezTo>
                  <a:pt x="29324" y="13259"/>
                  <a:pt x="29324" y="13259"/>
                  <a:pt x="29223" y="13259"/>
                </a:cubicBezTo>
                <a:lnTo>
                  <a:pt x="29324" y="13158"/>
                </a:lnTo>
                <a:close/>
                <a:moveTo>
                  <a:pt x="29123" y="13484"/>
                </a:moveTo>
                <a:cubicBezTo>
                  <a:pt x="29223" y="13585"/>
                  <a:pt x="29223" y="13585"/>
                  <a:pt x="29324" y="13585"/>
                </a:cubicBezTo>
                <a:lnTo>
                  <a:pt x="29324" y="13685"/>
                </a:lnTo>
                <a:cubicBezTo>
                  <a:pt x="29223" y="13585"/>
                  <a:pt x="29123" y="13585"/>
                  <a:pt x="29123" y="13585"/>
                </a:cubicBezTo>
                <a:lnTo>
                  <a:pt x="29123" y="13484"/>
                </a:lnTo>
                <a:close/>
                <a:moveTo>
                  <a:pt x="30076" y="14311"/>
                </a:moveTo>
                <a:lnTo>
                  <a:pt x="30076" y="14412"/>
                </a:lnTo>
                <a:lnTo>
                  <a:pt x="29750" y="14412"/>
                </a:lnTo>
                <a:lnTo>
                  <a:pt x="29750" y="14311"/>
                </a:lnTo>
                <a:close/>
                <a:moveTo>
                  <a:pt x="16166" y="21630"/>
                </a:moveTo>
                <a:cubicBezTo>
                  <a:pt x="16066" y="21930"/>
                  <a:pt x="15865" y="22031"/>
                  <a:pt x="15539" y="22156"/>
                </a:cubicBezTo>
                <a:lnTo>
                  <a:pt x="15539" y="21630"/>
                </a:lnTo>
                <a:close/>
                <a:moveTo>
                  <a:pt x="15138" y="22356"/>
                </a:moveTo>
                <a:cubicBezTo>
                  <a:pt x="15138" y="22457"/>
                  <a:pt x="15138" y="22457"/>
                  <a:pt x="15038" y="22557"/>
                </a:cubicBezTo>
                <a:lnTo>
                  <a:pt x="15038" y="22356"/>
                </a:lnTo>
                <a:close/>
                <a:moveTo>
                  <a:pt x="15439" y="22457"/>
                </a:moveTo>
                <a:cubicBezTo>
                  <a:pt x="15439" y="22557"/>
                  <a:pt x="15439" y="22557"/>
                  <a:pt x="15539" y="22557"/>
                </a:cubicBezTo>
                <a:cubicBezTo>
                  <a:pt x="15539" y="22657"/>
                  <a:pt x="15439" y="22657"/>
                  <a:pt x="15439" y="22657"/>
                </a:cubicBezTo>
                <a:lnTo>
                  <a:pt x="15439" y="22457"/>
                </a:lnTo>
                <a:close/>
                <a:moveTo>
                  <a:pt x="15665" y="22783"/>
                </a:moveTo>
                <a:cubicBezTo>
                  <a:pt x="15665" y="22883"/>
                  <a:pt x="15765" y="22883"/>
                  <a:pt x="15765" y="22883"/>
                </a:cubicBezTo>
                <a:lnTo>
                  <a:pt x="15765" y="22983"/>
                </a:lnTo>
                <a:lnTo>
                  <a:pt x="15665" y="22983"/>
                </a:lnTo>
                <a:lnTo>
                  <a:pt x="15665" y="22883"/>
                </a:lnTo>
                <a:lnTo>
                  <a:pt x="15665" y="22783"/>
                </a:lnTo>
                <a:close/>
                <a:moveTo>
                  <a:pt x="14186" y="22883"/>
                </a:moveTo>
                <a:cubicBezTo>
                  <a:pt x="14186" y="22983"/>
                  <a:pt x="14186" y="22983"/>
                  <a:pt x="14286" y="23083"/>
                </a:cubicBezTo>
                <a:lnTo>
                  <a:pt x="14086" y="23083"/>
                </a:lnTo>
                <a:lnTo>
                  <a:pt x="14086" y="22883"/>
                </a:lnTo>
                <a:close/>
                <a:moveTo>
                  <a:pt x="25063" y="0"/>
                </a:moveTo>
                <a:cubicBezTo>
                  <a:pt x="24837" y="226"/>
                  <a:pt x="24737" y="326"/>
                  <a:pt x="24637" y="326"/>
                </a:cubicBezTo>
                <a:cubicBezTo>
                  <a:pt x="24311" y="527"/>
                  <a:pt x="24010" y="727"/>
                  <a:pt x="23685" y="853"/>
                </a:cubicBezTo>
                <a:cubicBezTo>
                  <a:pt x="23183" y="953"/>
                  <a:pt x="22657" y="953"/>
                  <a:pt x="21930" y="1053"/>
                </a:cubicBezTo>
                <a:cubicBezTo>
                  <a:pt x="21722" y="885"/>
                  <a:pt x="21463" y="834"/>
                  <a:pt x="21181" y="834"/>
                </a:cubicBezTo>
                <a:cubicBezTo>
                  <a:pt x="20750" y="834"/>
                  <a:pt x="20264" y="953"/>
                  <a:pt x="19825" y="953"/>
                </a:cubicBezTo>
                <a:cubicBezTo>
                  <a:pt x="19524" y="1053"/>
                  <a:pt x="19299" y="1153"/>
                  <a:pt x="18998" y="1254"/>
                </a:cubicBezTo>
                <a:cubicBezTo>
                  <a:pt x="18998" y="853"/>
                  <a:pt x="18898" y="627"/>
                  <a:pt x="18898" y="326"/>
                </a:cubicBezTo>
                <a:lnTo>
                  <a:pt x="18672" y="326"/>
                </a:lnTo>
                <a:cubicBezTo>
                  <a:pt x="18672" y="853"/>
                  <a:pt x="18572" y="1254"/>
                  <a:pt x="18472" y="1780"/>
                </a:cubicBezTo>
                <a:cubicBezTo>
                  <a:pt x="18171" y="1780"/>
                  <a:pt x="17745" y="1680"/>
                  <a:pt x="17319" y="1579"/>
                </a:cubicBezTo>
                <a:lnTo>
                  <a:pt x="17319" y="853"/>
                </a:lnTo>
                <a:cubicBezTo>
                  <a:pt x="16692" y="727"/>
                  <a:pt x="16066" y="527"/>
                  <a:pt x="15339" y="527"/>
                </a:cubicBezTo>
                <a:cubicBezTo>
                  <a:pt x="15193" y="507"/>
                  <a:pt x="15048" y="499"/>
                  <a:pt x="14903" y="499"/>
                </a:cubicBezTo>
                <a:cubicBezTo>
                  <a:pt x="14321" y="499"/>
                  <a:pt x="13740" y="627"/>
                  <a:pt x="13158" y="627"/>
                </a:cubicBezTo>
                <a:cubicBezTo>
                  <a:pt x="10953" y="727"/>
                  <a:pt x="8772" y="727"/>
                  <a:pt x="6567" y="853"/>
                </a:cubicBezTo>
                <a:cubicBezTo>
                  <a:pt x="5840" y="953"/>
                  <a:pt x="5113" y="1053"/>
                  <a:pt x="4487" y="1153"/>
                </a:cubicBezTo>
                <a:cubicBezTo>
                  <a:pt x="4261" y="1579"/>
                  <a:pt x="4161" y="1880"/>
                  <a:pt x="4161" y="2306"/>
                </a:cubicBezTo>
                <a:cubicBezTo>
                  <a:pt x="4007" y="2277"/>
                  <a:pt x="3844" y="2265"/>
                  <a:pt x="3678" y="2265"/>
                </a:cubicBezTo>
                <a:cubicBezTo>
                  <a:pt x="3278" y="2265"/>
                  <a:pt x="2861" y="2336"/>
                  <a:pt x="2507" y="2407"/>
                </a:cubicBezTo>
                <a:cubicBezTo>
                  <a:pt x="2181" y="2507"/>
                  <a:pt x="1654" y="2507"/>
                  <a:pt x="1454" y="2732"/>
                </a:cubicBezTo>
                <a:lnTo>
                  <a:pt x="0" y="4186"/>
                </a:lnTo>
                <a:cubicBezTo>
                  <a:pt x="101" y="4386"/>
                  <a:pt x="201" y="4487"/>
                  <a:pt x="301" y="4612"/>
                </a:cubicBezTo>
                <a:cubicBezTo>
                  <a:pt x="502" y="4913"/>
                  <a:pt x="827" y="5113"/>
                  <a:pt x="928" y="5439"/>
                </a:cubicBezTo>
                <a:cubicBezTo>
                  <a:pt x="1128" y="5965"/>
                  <a:pt x="1128" y="6492"/>
                  <a:pt x="1354" y="6993"/>
                </a:cubicBezTo>
                <a:cubicBezTo>
                  <a:pt x="727" y="7620"/>
                  <a:pt x="1128" y="8371"/>
                  <a:pt x="1128" y="9098"/>
                </a:cubicBezTo>
                <a:cubicBezTo>
                  <a:pt x="1253" y="9299"/>
                  <a:pt x="1454" y="9499"/>
                  <a:pt x="1554" y="9825"/>
                </a:cubicBezTo>
                <a:cubicBezTo>
                  <a:pt x="1028" y="9825"/>
                  <a:pt x="727" y="9825"/>
                  <a:pt x="301" y="9925"/>
                </a:cubicBezTo>
                <a:lnTo>
                  <a:pt x="301" y="10026"/>
                </a:lnTo>
                <a:cubicBezTo>
                  <a:pt x="928" y="10126"/>
                  <a:pt x="1554" y="10126"/>
                  <a:pt x="2281" y="10251"/>
                </a:cubicBezTo>
                <a:cubicBezTo>
                  <a:pt x="2281" y="10652"/>
                  <a:pt x="2181" y="10978"/>
                  <a:pt x="2080" y="11279"/>
                </a:cubicBezTo>
                <a:cubicBezTo>
                  <a:pt x="1755" y="11279"/>
                  <a:pt x="1454" y="11379"/>
                  <a:pt x="1028" y="11379"/>
                </a:cubicBezTo>
                <a:cubicBezTo>
                  <a:pt x="928" y="11905"/>
                  <a:pt x="627" y="12532"/>
                  <a:pt x="627" y="13158"/>
                </a:cubicBezTo>
                <a:cubicBezTo>
                  <a:pt x="502" y="13885"/>
                  <a:pt x="727" y="14512"/>
                  <a:pt x="727" y="15264"/>
                </a:cubicBezTo>
                <a:cubicBezTo>
                  <a:pt x="928" y="17244"/>
                  <a:pt x="1028" y="19324"/>
                  <a:pt x="1128" y="21304"/>
                </a:cubicBezTo>
                <a:cubicBezTo>
                  <a:pt x="1253" y="21930"/>
                  <a:pt x="1354" y="22657"/>
                  <a:pt x="1454" y="23284"/>
                </a:cubicBezTo>
                <a:cubicBezTo>
                  <a:pt x="1914" y="23463"/>
                  <a:pt x="2340" y="23535"/>
                  <a:pt x="2741" y="23535"/>
                </a:cubicBezTo>
                <a:cubicBezTo>
                  <a:pt x="3520" y="23535"/>
                  <a:pt x="4209" y="23264"/>
                  <a:pt x="4888" y="22983"/>
                </a:cubicBezTo>
                <a:cubicBezTo>
                  <a:pt x="4888" y="23184"/>
                  <a:pt x="5013" y="23509"/>
                  <a:pt x="5213" y="23710"/>
                </a:cubicBezTo>
                <a:cubicBezTo>
                  <a:pt x="5639" y="24136"/>
                  <a:pt x="6141" y="24437"/>
                  <a:pt x="6667" y="24863"/>
                </a:cubicBezTo>
                <a:cubicBezTo>
                  <a:pt x="6893" y="24763"/>
                  <a:pt x="6993" y="24662"/>
                  <a:pt x="7093" y="24537"/>
                </a:cubicBezTo>
                <a:cubicBezTo>
                  <a:pt x="7394" y="24437"/>
                  <a:pt x="7720" y="24236"/>
                  <a:pt x="8020" y="24136"/>
                </a:cubicBezTo>
                <a:cubicBezTo>
                  <a:pt x="8547" y="24036"/>
                  <a:pt x="9173" y="24036"/>
                  <a:pt x="9800" y="23910"/>
                </a:cubicBezTo>
                <a:cubicBezTo>
                  <a:pt x="10123" y="24130"/>
                  <a:pt x="10472" y="24183"/>
                  <a:pt x="10851" y="24183"/>
                </a:cubicBezTo>
                <a:cubicBezTo>
                  <a:pt x="11208" y="24183"/>
                  <a:pt x="11592" y="24136"/>
                  <a:pt x="12005" y="24136"/>
                </a:cubicBezTo>
                <a:cubicBezTo>
                  <a:pt x="12206" y="24036"/>
                  <a:pt x="12406" y="23910"/>
                  <a:pt x="12732" y="23810"/>
                </a:cubicBezTo>
                <a:cubicBezTo>
                  <a:pt x="12832" y="24136"/>
                  <a:pt x="12832" y="24437"/>
                  <a:pt x="12832" y="24763"/>
                </a:cubicBezTo>
                <a:lnTo>
                  <a:pt x="13033" y="24763"/>
                </a:lnTo>
                <a:cubicBezTo>
                  <a:pt x="13158" y="24236"/>
                  <a:pt x="13158" y="23810"/>
                  <a:pt x="13258" y="23284"/>
                </a:cubicBezTo>
                <a:cubicBezTo>
                  <a:pt x="13885" y="23284"/>
                  <a:pt x="14512" y="23610"/>
                  <a:pt x="15038" y="23610"/>
                </a:cubicBezTo>
                <a:cubicBezTo>
                  <a:pt x="15038" y="23810"/>
                  <a:pt x="15138" y="24036"/>
                  <a:pt x="15138" y="24336"/>
                </a:cubicBezTo>
                <a:cubicBezTo>
                  <a:pt x="15665" y="24437"/>
                  <a:pt x="16391" y="24537"/>
                  <a:pt x="17118" y="24662"/>
                </a:cubicBezTo>
                <a:cubicBezTo>
                  <a:pt x="17845" y="24662"/>
                  <a:pt x="18572" y="24437"/>
                  <a:pt x="19299" y="24437"/>
                </a:cubicBezTo>
                <a:cubicBezTo>
                  <a:pt x="21504" y="24336"/>
                  <a:pt x="23685" y="24236"/>
                  <a:pt x="25890" y="24036"/>
                </a:cubicBezTo>
                <a:cubicBezTo>
                  <a:pt x="26517" y="24036"/>
                  <a:pt x="27244" y="23810"/>
                  <a:pt x="27970" y="23710"/>
                </a:cubicBezTo>
                <a:cubicBezTo>
                  <a:pt x="28071" y="23509"/>
                  <a:pt x="28071" y="23409"/>
                  <a:pt x="28196" y="23184"/>
                </a:cubicBezTo>
                <a:cubicBezTo>
                  <a:pt x="28697" y="23184"/>
                  <a:pt x="29223" y="23184"/>
                  <a:pt x="29850" y="23083"/>
                </a:cubicBezTo>
                <a:cubicBezTo>
                  <a:pt x="30176" y="22983"/>
                  <a:pt x="30577" y="22983"/>
                  <a:pt x="30903" y="22783"/>
                </a:cubicBezTo>
                <a:cubicBezTo>
                  <a:pt x="31429" y="22356"/>
                  <a:pt x="31830" y="21830"/>
                  <a:pt x="32356" y="21304"/>
                </a:cubicBezTo>
                <a:cubicBezTo>
                  <a:pt x="32256" y="21204"/>
                  <a:pt x="32156" y="21103"/>
                  <a:pt x="32056" y="20903"/>
                </a:cubicBezTo>
                <a:cubicBezTo>
                  <a:pt x="31830" y="20677"/>
                  <a:pt x="31529" y="20377"/>
                  <a:pt x="31429" y="20051"/>
                </a:cubicBezTo>
                <a:cubicBezTo>
                  <a:pt x="31329" y="19524"/>
                  <a:pt x="31203" y="19023"/>
                  <a:pt x="31103" y="18497"/>
                </a:cubicBezTo>
                <a:cubicBezTo>
                  <a:pt x="31730" y="17971"/>
                  <a:pt x="31429" y="17143"/>
                  <a:pt x="31329" y="16517"/>
                </a:cubicBezTo>
                <a:cubicBezTo>
                  <a:pt x="31203" y="16191"/>
                  <a:pt x="31103" y="15991"/>
                  <a:pt x="31003" y="15665"/>
                </a:cubicBezTo>
                <a:lnTo>
                  <a:pt x="32156" y="15665"/>
                </a:lnTo>
                <a:lnTo>
                  <a:pt x="32156" y="15464"/>
                </a:lnTo>
                <a:cubicBezTo>
                  <a:pt x="31529" y="15364"/>
                  <a:pt x="30903" y="15364"/>
                  <a:pt x="30276" y="15264"/>
                </a:cubicBezTo>
                <a:cubicBezTo>
                  <a:pt x="30276" y="14637"/>
                  <a:pt x="30577" y="14111"/>
                  <a:pt x="30702" y="13585"/>
                </a:cubicBezTo>
                <a:cubicBezTo>
                  <a:pt x="30903" y="13585"/>
                  <a:pt x="31203" y="13585"/>
                  <a:pt x="31630" y="13484"/>
                </a:cubicBezTo>
                <a:cubicBezTo>
                  <a:pt x="31730" y="12958"/>
                  <a:pt x="31955" y="12331"/>
                  <a:pt x="31955" y="11705"/>
                </a:cubicBezTo>
                <a:cubicBezTo>
                  <a:pt x="32056" y="11078"/>
                  <a:pt x="31830" y="10351"/>
                  <a:pt x="31730" y="9625"/>
                </a:cubicBezTo>
                <a:cubicBezTo>
                  <a:pt x="31529" y="7620"/>
                  <a:pt x="31429" y="5640"/>
                  <a:pt x="31203" y="3660"/>
                </a:cubicBezTo>
                <a:cubicBezTo>
                  <a:pt x="31103" y="2933"/>
                  <a:pt x="30903" y="2306"/>
                  <a:pt x="30802" y="1680"/>
                </a:cubicBezTo>
                <a:cubicBezTo>
                  <a:pt x="30398" y="1522"/>
                  <a:pt x="30011" y="1459"/>
                  <a:pt x="29640" y="1459"/>
                </a:cubicBezTo>
                <a:cubicBezTo>
                  <a:pt x="28769" y="1459"/>
                  <a:pt x="27981" y="1807"/>
                  <a:pt x="27244" y="2106"/>
                </a:cubicBezTo>
                <a:lnTo>
                  <a:pt x="27043" y="2306"/>
                </a:lnTo>
                <a:cubicBezTo>
                  <a:pt x="27043" y="2206"/>
                  <a:pt x="27043" y="2106"/>
                  <a:pt x="26943" y="1980"/>
                </a:cubicBezTo>
                <a:cubicBezTo>
                  <a:pt x="26817" y="1780"/>
                  <a:pt x="26817" y="1354"/>
                  <a:pt x="26617" y="1153"/>
                </a:cubicBezTo>
                <a:cubicBezTo>
                  <a:pt x="26091" y="853"/>
                  <a:pt x="25564" y="427"/>
                  <a:pt x="25063" y="0"/>
                </a:cubicBezTo>
                <a:close/>
              </a:path>
            </a:pathLst>
          </a:custGeom>
          <a:solidFill>
            <a:srgbClr val="FB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46"/>
          <p:cNvSpPr txBox="1">
            <a:spLocks noGrp="1"/>
          </p:cNvSpPr>
          <p:nvPr>
            <p:ph type="sldNum" idx="12"/>
          </p:nvPr>
        </p:nvSpPr>
        <p:spPr>
          <a:xfrm>
            <a:off x="8406559" y="450389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1784" name="Google Shape;1784;p46"/>
          <p:cNvSpPr/>
          <p:nvPr/>
        </p:nvSpPr>
        <p:spPr>
          <a:xfrm rot="-2337360">
            <a:off x="4655619" y="2416279"/>
            <a:ext cx="4300" cy="2150"/>
          </a:xfrm>
          <a:custGeom>
            <a:avLst/>
            <a:gdLst/>
            <a:ahLst/>
            <a:cxnLst/>
            <a:rect l="l" t="t" r="r" b="b"/>
            <a:pathLst>
              <a:path w="172" h="86" extrusionOk="0">
                <a:moveTo>
                  <a:pt x="171" y="86"/>
                </a:moveTo>
                <a:cubicBezTo>
                  <a:pt x="86" y="86"/>
                  <a:pt x="0" y="0"/>
                  <a:pt x="0" y="0"/>
                </a:cubicBezTo>
                <a:cubicBezTo>
                  <a:pt x="0" y="0"/>
                  <a:pt x="86" y="86"/>
                  <a:pt x="171" y="86"/>
                </a:cubicBezTo>
                <a:close/>
              </a:path>
            </a:pathLst>
          </a:custGeom>
          <a:solidFill>
            <a:srgbClr val="FF8E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84;p32"/>
          <p:cNvSpPr txBox="1">
            <a:spLocks/>
          </p:cNvSpPr>
          <p:nvPr/>
        </p:nvSpPr>
        <p:spPr>
          <a:xfrm flipH="1">
            <a:off x="190485" y="315284"/>
            <a:ext cx="4079114" cy="48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Josefin Sans"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DV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– </a:t>
            </a:r>
            <a:r>
              <a:rPr kumimoji="0" lang="ko-KR" alt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배달의민족 도현" pitchFamily="50" charset="-127"/>
                <a:ea typeface="배달의민족 도현" pitchFamily="50" charset="-127"/>
                <a:cs typeface="Josefin Sans"/>
                <a:sym typeface="Josefin Sans"/>
              </a:rPr>
              <a:t>메인화면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배달의민족 도현" pitchFamily="50" charset="-127"/>
              <a:ea typeface="배달의민족 도현" pitchFamily="50" charset="-127"/>
              <a:cs typeface="Josefin Sans"/>
              <a:sym typeface="Josefin Sans"/>
            </a:endParaRPr>
          </a:p>
        </p:txBody>
      </p:sp>
      <p:pic>
        <p:nvPicPr>
          <p:cNvPr id="7" name="KakaoTalk_Video_20191129_0334_25_255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44000" y="809550"/>
            <a:ext cx="7507200" cy="4032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emphis Marketing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290</Words>
  <Application>Microsoft Office PowerPoint</Application>
  <PresentationFormat>화면 슬라이드 쇼(16:9)</PresentationFormat>
  <Paragraphs>117</Paragraphs>
  <Slides>19</Slides>
  <Notes>19</Notes>
  <HiddenSlides>0</HiddenSlides>
  <MMClips>6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Arial</vt:lpstr>
      <vt:lpstr>Josefin Slab</vt:lpstr>
      <vt:lpstr>Fira Sans Extra Condensed Medium</vt:lpstr>
      <vt:lpstr>Josefin Sans</vt:lpstr>
      <vt:lpstr>Nunito Light</vt:lpstr>
      <vt:lpstr>배달의민족 도현</vt:lpstr>
      <vt:lpstr>Antic</vt:lpstr>
      <vt:lpstr>Roboto Slab Regular</vt:lpstr>
      <vt:lpstr>맑은 고딕</vt:lpstr>
      <vt:lpstr>Memphis Marketing Plan by Slidesgo</vt:lpstr>
      <vt:lpstr>SAFE FOOD SSAFY 3 CLASS</vt:lpstr>
      <vt:lpstr>05</vt:lpstr>
      <vt:lpstr>01. Background and Goal</vt:lpstr>
      <vt:lpstr>PowerPoint 프레젠테이션</vt:lpstr>
      <vt:lpstr>PowerPoint 프레젠테이션</vt:lpstr>
      <vt:lpstr>01. Goal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RESOURCES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 FOOD SSAFY 3 CLASS</dc:title>
  <dc:creator>JEKOO</dc:creator>
  <cp:lastModifiedBy>multicampus</cp:lastModifiedBy>
  <cp:revision>29</cp:revision>
  <dcterms:modified xsi:type="dcterms:W3CDTF">2020-03-24T05:58:49Z</dcterms:modified>
</cp:coreProperties>
</file>